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8" r:id="rId5"/>
    <p:sldId id="269" r:id="rId6"/>
    <p:sldId id="271" r:id="rId7"/>
    <p:sldId id="272" r:id="rId8"/>
    <p:sldId id="273" r:id="rId9"/>
    <p:sldId id="274" r:id="rId10"/>
    <p:sldId id="275" r:id="rId11"/>
    <p:sldId id="288" r:id="rId12"/>
    <p:sldId id="281" r:id="rId13"/>
    <p:sldId id="284" r:id="rId14"/>
    <p:sldId id="285" r:id="rId15"/>
    <p:sldId id="286" r:id="rId16"/>
    <p:sldId id="287" r:id="rId17"/>
    <p:sldId id="289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F2"/>
    <a:srgbClr val="004A74"/>
    <a:srgbClr val="A09386"/>
    <a:srgbClr val="57B1D3"/>
    <a:srgbClr val="00639A"/>
    <a:srgbClr val="8EB6D8"/>
    <a:srgbClr val="EDEAE0"/>
    <a:srgbClr val="FE6609"/>
    <a:srgbClr val="46361E"/>
    <a:srgbClr val="F6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58631-73F2-4B47-83F8-2DB226266215}" v="488" dt="2021-02-05T15:33:43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6067" autoAdjust="0"/>
  </p:normalViewPr>
  <p:slideViewPr>
    <p:cSldViewPr snapToGrid="0">
      <p:cViewPr>
        <p:scale>
          <a:sx n="100" d="100"/>
          <a:sy n="100" d="100"/>
        </p:scale>
        <p:origin x="-31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n Stevenson" userId="404258f68a1378fb" providerId="LiveId" clId="{29358631-73F2-4B47-83F8-2DB226266215}"/>
    <pc:docChg chg="undo custSel addSld delSld modSld sldOrd">
      <pc:chgData name="Shaun Stevenson" userId="404258f68a1378fb" providerId="LiveId" clId="{29358631-73F2-4B47-83F8-2DB226266215}" dt="2021-02-05T15:34:03.791" v="3675" actId="1582"/>
      <pc:docMkLst>
        <pc:docMk/>
      </pc:docMkLst>
      <pc:sldChg chg="addSp delSp modSp mod">
        <pc:chgData name="Shaun Stevenson" userId="404258f68a1378fb" providerId="LiveId" clId="{29358631-73F2-4B47-83F8-2DB226266215}" dt="2021-02-01T22:50:02.095" v="2662" actId="208"/>
        <pc:sldMkLst>
          <pc:docMk/>
          <pc:sldMk cId="2290981087" sldId="268"/>
        </pc:sldMkLst>
        <pc:spChg chg="mod">
          <ac:chgData name="Shaun Stevenson" userId="404258f68a1378fb" providerId="LiveId" clId="{29358631-73F2-4B47-83F8-2DB226266215}" dt="2021-02-01T16:31:13.346" v="18" actId="20577"/>
          <ac:spMkLst>
            <pc:docMk/>
            <pc:sldMk cId="2290981087" sldId="268"/>
            <ac:spMk id="4" creationId="{24CD554C-47E5-4FF0-9F2B-A2987A81FD29}"/>
          </ac:spMkLst>
        </pc:spChg>
        <pc:spChg chg="mod">
          <ac:chgData name="Shaun Stevenson" userId="404258f68a1378fb" providerId="LiveId" clId="{29358631-73F2-4B47-83F8-2DB226266215}" dt="2021-02-01T16:31:21.013" v="31" actId="20577"/>
          <ac:spMkLst>
            <pc:docMk/>
            <pc:sldMk cId="2290981087" sldId="268"/>
            <ac:spMk id="6" creationId="{20300F16-C3D3-4ACC-83C8-0310D3123AB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" creationId="{0AF0BB30-BC79-48F5-8B8B-6FA86DA01BD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" creationId="{BEE1C1F1-A3C5-4F01-80A5-9545D9EB260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" creationId="{1DC67786-4B4E-42D2-9575-4BE94D11EC9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" creationId="{2CA3A94B-FF91-45D7-9603-4C6EAADACF9D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" creationId="{52E40F46-A16A-4CD3-A61F-1BF89F232F9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" creationId="{D891FDDB-F0AD-4171-933E-DD67B6DE2BD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" creationId="{7873BE74-26E2-4002-AF24-F6604FAC7D5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" creationId="{906AF92B-394A-4440-B8C6-32623FA0AD1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6" creationId="{3F452152-FF7C-4236-8780-E816B7C9593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7" creationId="{90C22732-93E1-4F37-96D5-CAD2A841544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8" creationId="{898B1572-DB09-4E58-B262-014C9D36E24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9" creationId="{3FB0EE55-E7A8-4849-B9F0-CC13D42B73D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0" creationId="{B33B3354-4FD7-486A-B81A-46F859B1FD4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1" creationId="{81621525-5D51-4F67-8819-6F83A08A432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2" creationId="{8172E9BE-A1B4-432F-AFAC-56C7D563A51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3" creationId="{68B0D943-E432-4443-BC88-EF3A234778D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4" creationId="{D9C4AA45-67D6-4960-8A53-096E67C77B6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5" creationId="{E5CECC04-1244-46C2-AB69-02339EAB1B7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6" creationId="{A227660C-43ED-41E9-B7F4-ACC3CC5EF46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7" creationId="{76577088-F632-41C2-BF5C-A3E09005668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8" creationId="{7F24D7DF-EA64-46AC-AE19-1463C0DE3C6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29" creationId="{D988DB63-6CCB-465E-AA81-9A5A3B1B446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0" creationId="{C9C16B2F-ADD8-4098-B7F1-7E403C6572B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1" creationId="{0870FCC0-8BA3-45EA-8C56-3A058EF22AE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2" creationId="{F4E34950-BE44-437D-B874-3D8679FA997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3" creationId="{F2A5C8B1-73D4-4759-9F55-49150BF7AEF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4" creationId="{C00AE460-CA6C-4667-893B-A9BE020B7A4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5" creationId="{26002BB5-CAD5-46DA-A949-F3D831BC1C8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6" creationId="{F1473871-0600-4EC4-B432-D0A70CD9522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7" creationId="{20793C36-D79A-4945-8F88-95CAB4F8D33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8" creationId="{1DF174A4-D37B-4B4D-9172-41FD90B8184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39" creationId="{8D4D81A4-B4FD-431B-ACB8-99A7A8C46A8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0" creationId="{4ED98CEB-77FB-42C5-B2DC-46DEF85D339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1" creationId="{8E587864-FE26-49AA-B773-CE469358D23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2" creationId="{42ADB9B5-A874-4263-AE47-279E5E80601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3" creationId="{A460A83B-32FB-412F-B06A-8B5FCB521B5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4" creationId="{A94AEC0B-D9D3-40F6-80FE-CA8E59C055F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5" creationId="{953FC0C2-59FF-4B2B-966F-F95E1239705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6" creationId="{3E9705B4-B988-43F9-BA9F-702D0B7AE4A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7" creationId="{BD6D3403-210D-434D-BF37-0F7E0EE0B8A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8" creationId="{C7E04E57-BD8A-4D65-B1EF-B90315D02C5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49" creationId="{11EE8EEA-7F3B-439B-B816-51F3347AD67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0" creationId="{5CD1CDA5-ADBC-46EC-93D5-3C6BF993779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1" creationId="{3D4EBF3C-DEEA-4AEB-AA3F-AD3F0B78EFD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2" creationId="{3B006588-4E1B-4759-9E74-BAC3B055236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3" creationId="{D1F257EF-CFD1-4BD1-A9FD-028D390C774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4" creationId="{107A7DB8-BB54-40FC-98C1-13D7BCC59B7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5" creationId="{94639DF0-4AE6-41B1-AF30-F6A779A96D1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6" creationId="{DAC58668-FF60-4EC3-8B3C-13603B1AE6D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7" creationId="{5371F012-8541-4D74-A556-4E60F46D998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8" creationId="{532B7F16-FF9D-4854-B67C-C62A5FFD2C8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59" creationId="{BEE62547-2B14-4403-A0C8-A020F54A513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0" creationId="{B7D35E9D-8FB0-4AC2-B406-9A850A4AD43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1" creationId="{8AFF0416-2D13-44C1-BAB9-16EDFC2CFD6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2" creationId="{E34502FE-EC1A-4E20-B08D-A71CB70428C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3" creationId="{BF4CF49A-E529-45F4-A6C2-13202841BA3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4" creationId="{5A8FF0B4-0A6E-4C95-9023-D7DD4C7414B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5" creationId="{0D0CF313-1D02-4EA5-A090-58F984EA947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6" creationId="{8799A4AE-EB16-4F3B-85FC-76315B1B876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7" creationId="{52B57B44-143D-417F-AE8C-FD3ADB662DFD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8" creationId="{C6D75380-6407-4BC6-A0F3-AB551F4F1B3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69" creationId="{BABF69C3-7A9E-43C6-B29F-BF9D53789C5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0" creationId="{2C19AA8E-F151-41D9-90A9-0233F6E1C2C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1" creationId="{1C80AB25-5033-419D-9217-5C8DD8066D6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2" creationId="{365A16E5-E089-40F8-9329-00F8436AA99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3" creationId="{99E75E55-2375-4BAB-819E-5C7BC5515D7D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4" creationId="{EE09ED96-3B0B-4ADB-82C3-C949EB5A718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5" creationId="{A49C7C76-8F9C-4296-B10A-E08F18F79FC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6" creationId="{37986E6C-2E39-4D83-BE4B-B31123CD831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7" creationId="{C8C5B301-E5AF-41B9-BA32-64559C4B9C2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8" creationId="{B1E18695-8E14-40F9-9C47-D1A36DB7E7F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79" creationId="{CF9A588B-755D-4B91-9123-631627F4837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0" creationId="{34514114-B667-4107-8C8A-F4E92D78F4FD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1" creationId="{5BC84B2D-E9E8-4DFB-B625-49E6D30355E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2" creationId="{FB92B40F-F855-473F-BA40-D01D6E3B0C2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3" creationId="{9F1997B7-7DC3-4B06-B41B-804890228EF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4" creationId="{91833C1B-4D14-459B-8E4D-4EB1C9CDA32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5" creationId="{4A6A0D77-8E37-492E-B075-C4D9E6ADBDD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6" creationId="{C36E7534-3FF4-41F7-920C-D09CD032438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7" creationId="{DC429029-D5D0-45C0-81AE-8F3C05C52F8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8" creationId="{AEAC9C17-0B5B-40F9-90F8-D96B15D6235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89" creationId="{BAD7E60C-FD21-439E-9DE0-7AC5FEE1F30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0" creationId="{1A3FB97C-0473-40BD-9B18-A449101AA42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1" creationId="{AC4D5EF0-B14B-4487-82C3-7AF558CC21B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2" creationId="{5427D18C-31A4-4938-912E-A73E46C1EF3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3" creationId="{97A7BA68-B9BE-4970-A96A-77950A8671E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4" creationId="{DEEA7509-5F9F-42C8-A5E7-675D9A91847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5" creationId="{D39830C9-ED08-447E-BF66-72195BF110E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6" creationId="{D81A808D-1D4D-4ABB-83CA-A34CE894D95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7" creationId="{459DEBD9-0115-496B-9433-D198228C06B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8" creationId="{3BF38A20-FF05-4199-93C8-F0244C7B2BD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99" creationId="{9C8B93D2-097C-4CE6-A05D-579ED94F48E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0" creationId="{3F3AD197-72A2-4F5D-9BAC-51D691E2C27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1" creationId="{E063EE2E-5FCE-468F-A32C-2B1D3DA4F18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2" creationId="{6133ABD3-4548-4138-8FAE-C513281F46D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3" creationId="{11DEF08F-2383-41B4-A9A1-10B9EDA1BF4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4" creationId="{7B2151E6-FB94-4C2B-874D-58F4989A50F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5" creationId="{97E9D2D8-8B9E-4A56-8D46-22D480AC780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6" creationId="{E3C95ACE-C8D8-4EF9-B6ED-CF5D3C8CE44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7" creationId="{834C3225-9346-41D6-959A-A1FA8140DD8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8" creationId="{70F15C61-43CA-4313-B9B4-524CC044692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09" creationId="{EAB64B65-CDC9-434D-95B8-724E102F5F7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0" creationId="{BAFE2125-8982-41BF-84DE-C392EB5A1D8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1" creationId="{1EFD70EB-C5B2-49CA-AE40-67C08183F13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2" creationId="{7D2A836E-755E-434E-A365-7A59C0FA636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3" creationId="{D101B8AB-7FEC-4C59-A696-28F2712CD8D6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4" creationId="{7BCAE0A9-310E-4A6B-BC3A-DB521F9691F4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5" creationId="{D90A1B46-2E69-4A4F-B40F-A116BEE9E1F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6" creationId="{09B10883-F837-43F2-96C0-0DB12FC3DDA7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7" creationId="{5CF56841-B1EC-45A6-B5CC-6BCE9B920B5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8" creationId="{6CE5EA97-E259-452D-B8A6-24BBC33EB02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19" creationId="{7D44F266-658A-4AA8-971A-BB4738D3D99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0" creationId="{F3529544-251F-4C55-B93B-37F3AFE2A680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1" creationId="{FCBF2C53-27E2-4114-B1B5-6BDEA03FEFC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2" creationId="{C501C638-D78F-466F-8CF8-AB399F7C397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3" creationId="{154450FF-1BB2-422A-B42D-C22B602163B2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4" creationId="{6351D617-8FBD-4A55-9A2B-88E7098D992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5" creationId="{F33E873A-7564-4BDC-B25F-6D1CD123C2F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6" creationId="{156F0B78-612B-4154-8555-154ECE0E968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7" creationId="{0CEDE6D7-854E-4E9C-BB3E-F7E5A67F5A3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8" creationId="{7ED5614A-8AB7-4113-BEC5-8E7BA282E583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29" creationId="{51BAB209-27E4-4186-B0AD-C84ED81A309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0" creationId="{1883702D-A248-489A-8DD0-12BFB1E4262A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1" creationId="{EF2E55E6-8A73-421B-BED3-BD2ED3FB892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2" creationId="{A9217665-9150-4DE0-810C-47B4A90E39A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3" creationId="{74FC73BC-C3ED-4697-BFCB-B665E8E8523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4" creationId="{9196D129-77BA-40AF-A447-F1512595F11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5" creationId="{8AB52358-4D90-4E8A-9455-B8607D622A2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6" creationId="{8BC923DC-F551-4CD8-A2EA-815201A4E84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7" creationId="{13617B45-C143-4A77-A753-3A8C96C3D775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8" creationId="{D5B85F2B-D808-401D-885C-03613345E97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39" creationId="{AB539002-84C7-4480-89A0-4294473E7F7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0" creationId="{C06A01ED-9B74-4759-B11A-4F81AE52BCE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1" creationId="{3F39A8D5-3223-4944-BBE0-1B37FDF905A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2" creationId="{52B4EE34-EDB1-4CDB-AEDF-5B5B66E7E83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3" creationId="{EE6F63AD-DAD2-45BE-85CE-16332D0487A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4" creationId="{2EC4B74C-18F1-4899-8F68-917A9449F0F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5" creationId="{F6FCA58B-3ADF-414D-AD86-9EFEEE2CC43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6" creationId="{355D5A2B-DF81-4B9F-9F19-7FE4B53BC9F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7" creationId="{6B741F42-CBAF-4F80-A74B-D2FFC6E770AF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8" creationId="{FB4E0084-49A5-4784-B605-435C8F253F4E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49" creationId="{D0852DB4-79F6-40C1-A0B8-A5BB5BC5D651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0" creationId="{5A0A9113-5792-48C4-ADB8-F10698EC43CC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1" creationId="{D673C8ED-E290-4574-A468-66E92CF64BC8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2" creationId="{A484023E-2BA2-43BB-AF2B-FCCAC841B6C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3" creationId="{8E88886B-56BC-44D1-B61E-01EEBADC511B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4" creationId="{838EF726-E72D-4AED-AF78-C44A84A3D479}"/>
          </ac:spMkLst>
        </pc:spChg>
        <pc:spChg chg="mod topLvl">
          <ac:chgData name="Shaun Stevenson" userId="404258f68a1378fb" providerId="LiveId" clId="{29358631-73F2-4B47-83F8-2DB226266215}" dt="2021-02-01T22:50:02.095" v="2662" actId="208"/>
          <ac:spMkLst>
            <pc:docMk/>
            <pc:sldMk cId="2290981087" sldId="268"/>
            <ac:spMk id="155" creationId="{18DD46A0-413F-4D0F-8A4C-F49B7B11EA15}"/>
          </ac:spMkLst>
        </pc:spChg>
        <pc:spChg chg="del mod topLvl">
          <ac:chgData name="Shaun Stevenson" userId="404258f68a1378fb" providerId="LiveId" clId="{29358631-73F2-4B47-83F8-2DB226266215}" dt="2021-02-01T22:49:42.742" v="2660" actId="478"/>
          <ac:spMkLst>
            <pc:docMk/>
            <pc:sldMk cId="2290981087" sldId="268"/>
            <ac:spMk id="156" creationId="{5137BC49-CB80-4601-A846-D2EA4546D6D3}"/>
          </ac:spMkLst>
        </pc:spChg>
        <pc:grpChg chg="del mod">
          <ac:chgData name="Shaun Stevenson" userId="404258f68a1378fb" providerId="LiveId" clId="{29358631-73F2-4B47-83F8-2DB226266215}" dt="2021-02-01T16:32:48.866" v="37" actId="165"/>
          <ac:grpSpMkLst>
            <pc:docMk/>
            <pc:sldMk cId="2290981087" sldId="268"/>
            <ac:grpSpMk id="7" creationId="{E14A6084-0C97-45FD-8499-5C3707D28EEF}"/>
          </ac:grpSpMkLst>
        </pc:grpChg>
        <pc:grpChg chg="add mod">
          <ac:chgData name="Shaun Stevenson" userId="404258f68a1378fb" providerId="LiveId" clId="{29358631-73F2-4B47-83F8-2DB226266215}" dt="2021-02-01T16:33:30.017" v="45" actId="164"/>
          <ac:grpSpMkLst>
            <pc:docMk/>
            <pc:sldMk cId="2290981087" sldId="268"/>
            <ac:grpSpMk id="158" creationId="{186A49AB-7F40-4023-9DA9-0DEAEA59506B}"/>
          </ac:grpSpMkLst>
        </pc:grpChg>
        <pc:picChg chg="del mod">
          <ac:chgData name="Shaun Stevenson" userId="404258f68a1378fb" providerId="LiveId" clId="{29358631-73F2-4B47-83F8-2DB226266215}" dt="2021-02-01T16:32:25.908" v="36" actId="27803"/>
          <ac:picMkLst>
            <pc:docMk/>
            <pc:sldMk cId="2290981087" sldId="268"/>
            <ac:picMk id="5" creationId="{E14A6084-0C97-45FD-8499-5C3707D28EEF}"/>
          </ac:picMkLst>
        </pc:picChg>
        <pc:picChg chg="del mod topLvl">
          <ac:chgData name="Shaun Stevenson" userId="404258f68a1378fb" providerId="LiveId" clId="{29358631-73F2-4B47-83F8-2DB226266215}" dt="2021-02-01T16:33:35.030" v="46" actId="478"/>
          <ac:picMkLst>
            <pc:docMk/>
            <pc:sldMk cId="2290981087" sldId="268"/>
            <ac:picMk id="157" creationId="{6479E890-204C-4CBB-BB9C-476F8BC21480}"/>
          </ac:picMkLst>
        </pc:picChg>
      </pc:sldChg>
      <pc:sldChg chg="addSp delSp modSp mod modNotesTx">
        <pc:chgData name="Shaun Stevenson" userId="404258f68a1378fb" providerId="LiveId" clId="{29358631-73F2-4B47-83F8-2DB226266215}" dt="2021-02-01T16:50:02.291" v="441" actId="196"/>
        <pc:sldMkLst>
          <pc:docMk/>
          <pc:sldMk cId="2503768376" sldId="269"/>
        </pc:sldMkLst>
        <pc:spChg chg="mod">
          <ac:chgData name="Shaun Stevenson" userId="404258f68a1378fb" providerId="LiveId" clId="{29358631-73F2-4B47-83F8-2DB226266215}" dt="2021-02-01T16:33:50.266" v="53" actId="20577"/>
          <ac:spMkLst>
            <pc:docMk/>
            <pc:sldMk cId="2503768376" sldId="269"/>
            <ac:spMk id="4" creationId="{24CD554C-47E5-4FF0-9F2B-A2987A81FD29}"/>
          </ac:spMkLst>
        </pc:spChg>
        <pc:spChg chg="mod">
          <ac:chgData name="Shaun Stevenson" userId="404258f68a1378fb" providerId="LiveId" clId="{29358631-73F2-4B47-83F8-2DB226266215}" dt="2021-02-01T16:43:25.728" v="159" actId="20577"/>
          <ac:spMkLst>
            <pc:docMk/>
            <pc:sldMk cId="2503768376" sldId="269"/>
            <ac:spMk id="12" creationId="{AF60FCA1-7199-40CB-B492-0DE1112F1E7F}"/>
          </ac:spMkLst>
        </pc:spChg>
        <pc:spChg chg="mod">
          <ac:chgData name="Shaun Stevenson" userId="404258f68a1378fb" providerId="LiveId" clId="{29358631-73F2-4B47-83F8-2DB226266215}" dt="2021-02-01T16:46:30.086" v="210" actId="113"/>
          <ac:spMkLst>
            <pc:docMk/>
            <pc:sldMk cId="2503768376" sldId="269"/>
            <ac:spMk id="13" creationId="{64BF64A5-BAFC-45F2-AC54-D4DA3CFCDA6A}"/>
          </ac:spMkLst>
        </pc:spChg>
        <pc:spChg chg="mod">
          <ac:chgData name="Shaun Stevenson" userId="404258f68a1378fb" providerId="LiveId" clId="{29358631-73F2-4B47-83F8-2DB226266215}" dt="2021-02-01T16:47:48.213" v="281" actId="20577"/>
          <ac:spMkLst>
            <pc:docMk/>
            <pc:sldMk cId="2503768376" sldId="269"/>
            <ac:spMk id="19" creationId="{65F50D2E-DF98-4407-B853-43E68B64327C}"/>
          </ac:spMkLst>
        </pc:spChg>
        <pc:spChg chg="mod">
          <ac:chgData name="Shaun Stevenson" userId="404258f68a1378fb" providerId="LiveId" clId="{29358631-73F2-4B47-83F8-2DB226266215}" dt="2021-02-01T16:49:07.955" v="431" actId="20577"/>
          <ac:spMkLst>
            <pc:docMk/>
            <pc:sldMk cId="2503768376" sldId="269"/>
            <ac:spMk id="21" creationId="{B7091015-7259-46D2-B946-9F3DD087D7C2}"/>
          </ac:spMkLst>
        </pc:spChg>
        <pc:spChg chg="add mod">
          <ac:chgData name="Shaun Stevenson" userId="404258f68a1378fb" providerId="LiveId" clId="{29358631-73F2-4B47-83F8-2DB226266215}" dt="2021-02-01T16:49:48.728" v="438" actId="1076"/>
          <ac:spMkLst>
            <pc:docMk/>
            <pc:sldMk cId="2503768376" sldId="269"/>
            <ac:spMk id="27" creationId="{45FD8223-FA32-4A0B-9288-F1B1B6113688}"/>
          </ac:spMkLst>
        </pc:spChg>
        <pc:spChg chg="mod">
          <ac:chgData name="Shaun Stevenson" userId="404258f68a1378fb" providerId="LiveId" clId="{29358631-73F2-4B47-83F8-2DB226266215}" dt="2021-02-01T16:48:20.386" v="318" actId="20577"/>
          <ac:spMkLst>
            <pc:docMk/>
            <pc:sldMk cId="2503768376" sldId="269"/>
            <ac:spMk id="29" creationId="{D0B4A8DD-7E20-438E-9942-89A7167261B3}"/>
          </ac:spMkLst>
        </pc:spChg>
        <pc:grpChg chg="mod">
          <ac:chgData name="Shaun Stevenson" userId="404258f68a1378fb" providerId="LiveId" clId="{29358631-73F2-4B47-83F8-2DB226266215}" dt="2021-02-01T16:49:55.507" v="440" actId="1076"/>
          <ac:grpSpMkLst>
            <pc:docMk/>
            <pc:sldMk cId="2503768376" sldId="269"/>
            <ac:grpSpMk id="7" creationId="{1B024EAA-9C48-40CB-9D94-ED0E581597B5}"/>
          </ac:grpSpMkLst>
        </pc:grpChg>
        <pc:picChg chg="add del mod">
          <ac:chgData name="Shaun Stevenson" userId="404258f68a1378fb" providerId="LiveId" clId="{29358631-73F2-4B47-83F8-2DB226266215}" dt="2021-02-01T16:42:11.699" v="56" actId="21"/>
          <ac:picMkLst>
            <pc:docMk/>
            <pc:sldMk cId="2503768376" sldId="269"/>
            <ac:picMk id="9" creationId="{AAEDAA39-0AB8-4084-92BE-EED22A6371D8}"/>
          </ac:picMkLst>
        </pc:picChg>
        <pc:picChg chg="mod">
          <ac:chgData name="Shaun Stevenson" userId="404258f68a1378fb" providerId="LiveId" clId="{29358631-73F2-4B47-83F8-2DB226266215}" dt="2021-02-01T16:43:03.459" v="97" actId="196"/>
          <ac:picMkLst>
            <pc:docMk/>
            <pc:sldMk cId="2503768376" sldId="269"/>
            <ac:picMk id="10" creationId="{4D48924B-EA5A-41E1-BA0F-C678554753B4}"/>
          </ac:picMkLst>
        </pc:picChg>
        <pc:picChg chg="mod">
          <ac:chgData name="Shaun Stevenson" userId="404258f68a1378fb" providerId="LiveId" clId="{29358631-73F2-4B47-83F8-2DB226266215}" dt="2021-02-01T16:44:15.256" v="162" actId="14826"/>
          <ac:picMkLst>
            <pc:docMk/>
            <pc:sldMk cId="2503768376" sldId="269"/>
            <ac:picMk id="11" creationId="{A8C7A73B-727D-4F75-AE7E-180E0A208F03}"/>
          </ac:picMkLst>
        </pc:picChg>
        <pc:picChg chg="add del mod">
          <ac:chgData name="Shaun Stevenson" userId="404258f68a1378fb" providerId="LiveId" clId="{29358631-73F2-4B47-83F8-2DB226266215}" dt="2021-02-01T16:42:53.031" v="95" actId="21"/>
          <ac:picMkLst>
            <pc:docMk/>
            <pc:sldMk cId="2503768376" sldId="269"/>
            <ac:picMk id="14" creationId="{7FDE5A9F-4719-4B18-A72C-7D5E1C665199}"/>
          </ac:picMkLst>
        </pc:picChg>
        <pc:picChg chg="mod">
          <ac:chgData name="Shaun Stevenson" userId="404258f68a1378fb" providerId="LiveId" clId="{29358631-73F2-4B47-83F8-2DB226266215}" dt="2021-02-01T16:50:02.291" v="441" actId="196"/>
          <ac:picMkLst>
            <pc:docMk/>
            <pc:sldMk cId="2503768376" sldId="269"/>
            <ac:picMk id="15" creationId="{76DC3B3D-6D22-4FE1-BC93-1F47859387C1}"/>
          </ac:picMkLst>
        </pc:picChg>
        <pc:picChg chg="add del mod">
          <ac:chgData name="Shaun Stevenson" userId="404258f68a1378fb" providerId="LiveId" clId="{29358631-73F2-4B47-83F8-2DB226266215}" dt="2021-02-01T16:44:09.574" v="161" actId="21"/>
          <ac:picMkLst>
            <pc:docMk/>
            <pc:sldMk cId="2503768376" sldId="269"/>
            <ac:picMk id="16" creationId="{D2969F20-4A8D-4AF7-8B18-9A8C7CFA9944}"/>
          </ac:picMkLst>
        </pc:picChg>
        <pc:picChg chg="add del mod">
          <ac:chgData name="Shaun Stevenson" userId="404258f68a1378fb" providerId="LiveId" clId="{29358631-73F2-4B47-83F8-2DB226266215}" dt="2021-02-01T16:47:13.773" v="212" actId="21"/>
          <ac:picMkLst>
            <pc:docMk/>
            <pc:sldMk cId="2503768376" sldId="269"/>
            <ac:picMk id="17" creationId="{1CC03711-BD01-4CED-9FB5-B1231D06BDC3}"/>
          </ac:picMkLst>
        </pc:picChg>
        <pc:picChg chg="mod">
          <ac:chgData name="Shaun Stevenson" userId="404258f68a1378fb" providerId="LiveId" clId="{29358631-73F2-4B47-83F8-2DB226266215}" dt="2021-02-01T16:48:39.669" v="321" actId="14826"/>
          <ac:picMkLst>
            <pc:docMk/>
            <pc:sldMk cId="2503768376" sldId="269"/>
            <ac:picMk id="18" creationId="{77071DC5-64D2-45C7-A1DA-F72CBBE23EE6}"/>
          </ac:picMkLst>
        </pc:picChg>
        <pc:picChg chg="mod">
          <ac:chgData name="Shaun Stevenson" userId="404258f68a1378fb" providerId="LiveId" clId="{29358631-73F2-4B47-83F8-2DB226266215}" dt="2021-02-01T16:42:24.167" v="58" actId="196"/>
          <ac:picMkLst>
            <pc:docMk/>
            <pc:sldMk cId="2503768376" sldId="269"/>
            <ac:picMk id="20" creationId="{C97C2486-B143-43F2-816A-44FEAAF7B41C}"/>
          </ac:picMkLst>
        </pc:picChg>
        <pc:picChg chg="add del mod">
          <ac:chgData name="Shaun Stevenson" userId="404258f68a1378fb" providerId="LiveId" clId="{29358631-73F2-4B47-83F8-2DB226266215}" dt="2021-02-01T16:48:35.602" v="320" actId="21"/>
          <ac:picMkLst>
            <pc:docMk/>
            <pc:sldMk cId="2503768376" sldId="269"/>
            <ac:picMk id="22" creationId="{95B2F5A9-09A2-4F3D-A660-1F0D4389048F}"/>
          </ac:picMkLst>
        </pc:picChg>
      </pc:sldChg>
      <pc:sldChg chg="addSp delSp modSp mod modNotesTx">
        <pc:chgData name="Shaun Stevenson" userId="404258f68a1378fb" providerId="LiveId" clId="{29358631-73F2-4B47-83F8-2DB226266215}" dt="2021-02-01T22:35:37.103" v="2251" actId="1076"/>
        <pc:sldMkLst>
          <pc:docMk/>
          <pc:sldMk cId="96765682" sldId="271"/>
        </pc:sldMkLst>
        <pc:spChg chg="mod">
          <ac:chgData name="Shaun Stevenson" userId="404258f68a1378fb" providerId="LiveId" clId="{29358631-73F2-4B47-83F8-2DB226266215}" dt="2021-02-01T22:35:03.354" v="2244" actId="14100"/>
          <ac:spMkLst>
            <pc:docMk/>
            <pc:sldMk cId="96765682" sldId="271"/>
            <ac:spMk id="3" creationId="{64BE3E73-B3E9-4AD1-87B7-888D8AA6D48F}"/>
          </ac:spMkLst>
        </pc:spChg>
        <pc:spChg chg="mod">
          <ac:chgData name="Shaun Stevenson" userId="404258f68a1378fb" providerId="LiveId" clId="{29358631-73F2-4B47-83F8-2DB226266215}" dt="2021-02-01T22:32:47.402" v="2207" actId="1076"/>
          <ac:spMkLst>
            <pc:docMk/>
            <pc:sldMk cId="96765682" sldId="271"/>
            <ac:spMk id="4" creationId="{24CD554C-47E5-4FF0-9F2B-A2987A81FD29}"/>
          </ac:spMkLst>
        </pc:spChg>
        <pc:spChg chg="add mod">
          <ac:chgData name="Shaun Stevenson" userId="404258f68a1378fb" providerId="LiveId" clId="{29358631-73F2-4B47-83F8-2DB226266215}" dt="2021-02-01T17:00:36.901" v="691" actId="164"/>
          <ac:spMkLst>
            <pc:docMk/>
            <pc:sldMk cId="96765682" sldId="271"/>
            <ac:spMk id="14" creationId="{C00A4697-A6D3-4D80-9361-4BF869EFE114}"/>
          </ac:spMkLst>
        </pc:spChg>
        <pc:spChg chg="mod">
          <ac:chgData name="Shaun Stevenson" userId="404258f68a1378fb" providerId="LiveId" clId="{29358631-73F2-4B47-83F8-2DB226266215}" dt="2021-02-01T17:05:32.679" v="863" actId="20577"/>
          <ac:spMkLst>
            <pc:docMk/>
            <pc:sldMk cId="96765682" sldId="271"/>
            <ac:spMk id="25" creationId="{9A2AB203-CD97-4210-837F-1F91B179F44D}"/>
          </ac:spMkLst>
        </pc:spChg>
        <pc:spChg chg="add mod">
          <ac:chgData name="Shaun Stevenson" userId="404258f68a1378fb" providerId="LiveId" clId="{29358631-73F2-4B47-83F8-2DB226266215}" dt="2021-02-01T17:00:36.901" v="691" actId="164"/>
          <ac:spMkLst>
            <pc:docMk/>
            <pc:sldMk cId="96765682" sldId="271"/>
            <ac:spMk id="31" creationId="{01079928-E778-4D76-81EB-4D006C913608}"/>
          </ac:spMkLst>
        </pc:spChg>
        <pc:spChg chg="mod">
          <ac:chgData name="Shaun Stevenson" userId="404258f68a1378fb" providerId="LiveId" clId="{29358631-73F2-4B47-83F8-2DB226266215}" dt="2021-02-01T22:35:37.103" v="2251" actId="1076"/>
          <ac:spMkLst>
            <pc:docMk/>
            <pc:sldMk cId="96765682" sldId="271"/>
            <ac:spMk id="41" creationId="{FE60CD84-0279-4FB5-9160-AFA1DF4CEDD3}"/>
          </ac:spMkLst>
        </pc:spChg>
        <pc:spChg chg="mod">
          <ac:chgData name="Shaun Stevenson" userId="404258f68a1378fb" providerId="LiveId" clId="{29358631-73F2-4B47-83F8-2DB226266215}" dt="2021-02-01T22:35:31.137" v="2250" actId="1076"/>
          <ac:spMkLst>
            <pc:docMk/>
            <pc:sldMk cId="96765682" sldId="271"/>
            <ac:spMk id="63" creationId="{08150A04-AD9B-480D-8014-C06CB0BCA051}"/>
          </ac:spMkLst>
        </pc:spChg>
        <pc:spChg chg="mod">
          <ac:chgData name="Shaun Stevenson" userId="404258f68a1378fb" providerId="LiveId" clId="{29358631-73F2-4B47-83F8-2DB226266215}" dt="2021-02-01T16:52:15.930" v="464" actId="403"/>
          <ac:spMkLst>
            <pc:docMk/>
            <pc:sldMk cId="96765682" sldId="271"/>
            <ac:spMk id="75" creationId="{0C85DBCB-BD7E-4074-8555-2FFA624F1617}"/>
          </ac:spMkLst>
        </pc:spChg>
        <pc:spChg chg="mod">
          <ac:chgData name="Shaun Stevenson" userId="404258f68a1378fb" providerId="LiveId" clId="{29358631-73F2-4B47-83F8-2DB226266215}" dt="2021-02-01T17:04:32.332" v="782" actId="20577"/>
          <ac:spMkLst>
            <pc:docMk/>
            <pc:sldMk cId="96765682" sldId="271"/>
            <ac:spMk id="80" creationId="{20E2295A-3ABE-4682-8C4C-D60D563D2803}"/>
          </ac:spMkLst>
        </pc:spChg>
        <pc:grpChg chg="mod">
          <ac:chgData name="Shaun Stevenson" userId="404258f68a1378fb" providerId="LiveId" clId="{29358631-73F2-4B47-83F8-2DB226266215}" dt="2021-02-01T22:35:09.794" v="2246" actId="14100"/>
          <ac:grpSpMkLst>
            <pc:docMk/>
            <pc:sldMk cId="96765682" sldId="271"/>
            <ac:grpSpMk id="6" creationId="{18BE4AB3-9FBB-40A2-BFBF-3108A82A8B8D}"/>
          </ac:grpSpMkLst>
        </pc:grpChg>
        <pc:grpChg chg="add mod">
          <ac:chgData name="Shaun Stevenson" userId="404258f68a1378fb" providerId="LiveId" clId="{29358631-73F2-4B47-83F8-2DB226266215}" dt="2021-02-01T22:35:37.103" v="2251" actId="1076"/>
          <ac:grpSpMkLst>
            <pc:docMk/>
            <pc:sldMk cId="96765682" sldId="271"/>
            <ac:grpSpMk id="15" creationId="{6738B137-BCA9-4E01-9326-6751C848D330}"/>
          </ac:grpSpMkLst>
        </pc:grpChg>
        <pc:picChg chg="add del mod">
          <ac:chgData name="Shaun Stevenson" userId="404258f68a1378fb" providerId="LiveId" clId="{29358631-73F2-4B47-83F8-2DB226266215}" dt="2021-02-01T16:51:58.231" v="452" actId="21"/>
          <ac:picMkLst>
            <pc:docMk/>
            <pc:sldMk cId="96765682" sldId="271"/>
            <ac:picMk id="7" creationId="{7649D8D7-4F4A-4F50-BFD5-C5C394A20A39}"/>
          </ac:picMkLst>
        </pc:picChg>
        <pc:picChg chg="add del mod">
          <ac:chgData name="Shaun Stevenson" userId="404258f68a1378fb" providerId="LiveId" clId="{29358631-73F2-4B47-83F8-2DB226266215}" dt="2021-02-01T16:54:15.975" v="497" actId="21"/>
          <ac:picMkLst>
            <pc:docMk/>
            <pc:sldMk cId="96765682" sldId="271"/>
            <ac:picMk id="9" creationId="{8727C1C9-314F-4537-9D81-74F611C5A8F3}"/>
          </ac:picMkLst>
        </pc:picChg>
        <pc:picChg chg="add del mod">
          <ac:chgData name="Shaun Stevenson" userId="404258f68a1378fb" providerId="LiveId" clId="{29358631-73F2-4B47-83F8-2DB226266215}" dt="2021-02-01T16:55:28.354" v="500" actId="21"/>
          <ac:picMkLst>
            <pc:docMk/>
            <pc:sldMk cId="96765682" sldId="271"/>
            <ac:picMk id="10" creationId="{27A653E9-823C-4106-9C2D-323259DDBE40}"/>
          </ac:picMkLst>
        </pc:picChg>
        <pc:picChg chg="add del mod">
          <ac:chgData name="Shaun Stevenson" userId="404258f68a1378fb" providerId="LiveId" clId="{29358631-73F2-4B47-83F8-2DB226266215}" dt="2021-02-01T16:57:41.731" v="516" actId="21"/>
          <ac:picMkLst>
            <pc:docMk/>
            <pc:sldMk cId="96765682" sldId="271"/>
            <ac:picMk id="11" creationId="{56AA1477-F5CB-48A6-B08D-8DECEBCD23CE}"/>
          </ac:picMkLst>
        </pc:picChg>
        <pc:picChg chg="add mod">
          <ac:chgData name="Shaun Stevenson" userId="404258f68a1378fb" providerId="LiveId" clId="{29358631-73F2-4B47-83F8-2DB226266215}" dt="2021-02-01T17:00:36.901" v="691" actId="164"/>
          <ac:picMkLst>
            <pc:docMk/>
            <pc:sldMk cId="96765682" sldId="271"/>
            <ac:picMk id="13" creationId="{A41F50AE-8FEF-465D-82B1-A882ABA29FA7}"/>
          </ac:picMkLst>
        </pc:picChg>
        <pc:picChg chg="del mod">
          <ac:chgData name="Shaun Stevenson" userId="404258f68a1378fb" providerId="LiveId" clId="{29358631-73F2-4B47-83F8-2DB226266215}" dt="2021-02-01T16:59:56.479" v="681" actId="478"/>
          <ac:picMkLst>
            <pc:docMk/>
            <pc:sldMk cId="96765682" sldId="271"/>
            <ac:picMk id="17" creationId="{48FB4CC3-3F40-41FB-B35D-65F32110C0DE}"/>
          </ac:picMkLst>
        </pc:picChg>
        <pc:picChg chg="add del mod">
          <ac:chgData name="Shaun Stevenson" userId="404258f68a1378fb" providerId="LiveId" clId="{29358631-73F2-4B47-83F8-2DB226266215}" dt="2021-02-01T17:03:20.351" v="740" actId="21"/>
          <ac:picMkLst>
            <pc:docMk/>
            <pc:sldMk cId="96765682" sldId="271"/>
            <ac:picMk id="18" creationId="{8D51379E-0EAF-425B-8E87-760FC75D7129}"/>
          </ac:picMkLst>
        </pc:picChg>
        <pc:picChg chg="add del mod">
          <ac:chgData name="Shaun Stevenson" userId="404258f68a1378fb" providerId="LiveId" clId="{29358631-73F2-4B47-83F8-2DB226266215}" dt="2021-02-01T17:03:54.567" v="746" actId="21"/>
          <ac:picMkLst>
            <pc:docMk/>
            <pc:sldMk cId="96765682" sldId="271"/>
            <ac:picMk id="19" creationId="{EC84D5D7-DD1A-4555-957F-2AA4E7377A1B}"/>
          </ac:picMkLst>
        </pc:picChg>
        <pc:picChg chg="add del mod">
          <ac:chgData name="Shaun Stevenson" userId="404258f68a1378fb" providerId="LiveId" clId="{29358631-73F2-4B47-83F8-2DB226266215}" dt="2021-02-01T17:04:55.931" v="784" actId="21"/>
          <ac:picMkLst>
            <pc:docMk/>
            <pc:sldMk cId="96765682" sldId="271"/>
            <ac:picMk id="20" creationId="{E5BBAC29-3F9B-4D50-84C0-7FE9386169B5}"/>
          </ac:picMkLst>
        </pc:picChg>
        <pc:picChg chg="mod">
          <ac:chgData name="Shaun Stevenson" userId="404258f68a1378fb" providerId="LiveId" clId="{29358631-73F2-4B47-83F8-2DB226266215}" dt="2021-02-01T17:05:06.626" v="787"/>
          <ac:picMkLst>
            <pc:docMk/>
            <pc:sldMk cId="96765682" sldId="271"/>
            <ac:picMk id="26" creationId="{D1AE4BDE-052C-4826-A9F4-D9D2A15EAF98}"/>
          </ac:picMkLst>
        </pc:picChg>
        <pc:picChg chg="mod">
          <ac:chgData name="Shaun Stevenson" userId="404258f68a1378fb" providerId="LiveId" clId="{29358631-73F2-4B47-83F8-2DB226266215}" dt="2021-02-01T22:35:31.137" v="2250" actId="1076"/>
          <ac:picMkLst>
            <pc:docMk/>
            <pc:sldMk cId="96765682" sldId="271"/>
            <ac:picMk id="61" creationId="{B94EEC5F-5A47-436C-A08A-D1C12887C6C0}"/>
          </ac:picMkLst>
        </pc:picChg>
        <pc:picChg chg="mod">
          <ac:chgData name="Shaun Stevenson" userId="404258f68a1378fb" providerId="LiveId" clId="{29358631-73F2-4B47-83F8-2DB226266215}" dt="2021-02-01T16:55:32.109" v="501" actId="14826"/>
          <ac:picMkLst>
            <pc:docMk/>
            <pc:sldMk cId="96765682" sldId="271"/>
            <ac:picMk id="74" creationId="{98516BBB-8092-4089-97F6-5FB744CD9E71}"/>
          </ac:picMkLst>
        </pc:picChg>
        <pc:picChg chg="mod">
          <ac:chgData name="Shaun Stevenson" userId="404258f68a1378fb" providerId="LiveId" clId="{29358631-73F2-4B47-83F8-2DB226266215}" dt="2021-02-01T17:04:14.236" v="750" actId="14100"/>
          <ac:picMkLst>
            <pc:docMk/>
            <pc:sldMk cId="96765682" sldId="271"/>
            <ac:picMk id="77" creationId="{6FB9E6E2-1615-457A-8BAD-B57A302E2980}"/>
          </ac:picMkLst>
        </pc:picChg>
        <pc:cxnChg chg="mod">
          <ac:chgData name="Shaun Stevenson" userId="404258f68a1378fb" providerId="LiveId" clId="{29358631-73F2-4B47-83F8-2DB226266215}" dt="2021-02-01T22:35:17.603" v="2248" actId="14100"/>
          <ac:cxnSpMkLst>
            <pc:docMk/>
            <pc:sldMk cId="96765682" sldId="271"/>
            <ac:cxnSpMk id="8" creationId="{F739FDE7-C188-40D7-B445-57E2D3B9256E}"/>
          </ac:cxnSpMkLst>
        </pc:cxnChg>
        <pc:cxnChg chg="mod">
          <ac:chgData name="Shaun Stevenson" userId="404258f68a1378fb" providerId="LiveId" clId="{29358631-73F2-4B47-83F8-2DB226266215}" dt="2021-02-01T22:35:03.354" v="2244" actId="14100"/>
          <ac:cxnSpMkLst>
            <pc:docMk/>
            <pc:sldMk cId="96765682" sldId="271"/>
            <ac:cxnSpMk id="43" creationId="{F179521B-7D08-4359-81C4-6660C8E566AD}"/>
          </ac:cxnSpMkLst>
        </pc:cxnChg>
        <pc:cxnChg chg="mod">
          <ac:chgData name="Shaun Stevenson" userId="404258f68a1378fb" providerId="LiveId" clId="{29358631-73F2-4B47-83F8-2DB226266215}" dt="2021-02-01T22:35:22.588" v="2249" actId="14100"/>
          <ac:cxnSpMkLst>
            <pc:docMk/>
            <pc:sldMk cId="96765682" sldId="271"/>
            <ac:cxnSpMk id="52" creationId="{FD1AA9C4-511F-495A-A83D-2C4186A0C3B5}"/>
          </ac:cxnSpMkLst>
        </pc:cxnChg>
        <pc:cxnChg chg="mod">
          <ac:chgData name="Shaun Stevenson" userId="404258f68a1378fb" providerId="LiveId" clId="{29358631-73F2-4B47-83F8-2DB226266215}" dt="2021-02-01T22:35:03.354" v="2244" actId="14100"/>
          <ac:cxnSpMkLst>
            <pc:docMk/>
            <pc:sldMk cId="96765682" sldId="271"/>
            <ac:cxnSpMk id="71" creationId="{A0E55B0B-FA4D-40BE-9A29-24A76834D76C}"/>
          </ac:cxnSpMkLst>
        </pc:cxnChg>
      </pc:sldChg>
      <pc:sldChg chg="addSp delSp modSp mod delAnim modAnim modNotesTx">
        <pc:chgData name="Shaun Stevenson" userId="404258f68a1378fb" providerId="LiveId" clId="{29358631-73F2-4B47-83F8-2DB226266215}" dt="2021-02-01T21:58:28.372" v="1016" actId="167"/>
        <pc:sldMkLst>
          <pc:docMk/>
          <pc:sldMk cId="1684387471" sldId="272"/>
        </pc:sldMkLst>
        <pc:spChg chg="add mod">
          <ac:chgData name="Shaun Stevenson" userId="404258f68a1378fb" providerId="LiveId" clId="{29358631-73F2-4B47-83F8-2DB226266215}" dt="2021-02-01T21:46:59.711" v="923" actId="1076"/>
          <ac:spMkLst>
            <pc:docMk/>
            <pc:sldMk cId="1684387471" sldId="272"/>
            <ac:spMk id="5" creationId="{C0D39ACC-17BF-41AA-8DF3-6F78B1AE79C7}"/>
          </ac:spMkLst>
        </pc:spChg>
        <pc:spChg chg="add mod ord">
          <ac:chgData name="Shaun Stevenson" userId="404258f68a1378fb" providerId="LiveId" clId="{29358631-73F2-4B47-83F8-2DB226266215}" dt="2021-02-01T21:52:35.153" v="977" actId="164"/>
          <ac:spMkLst>
            <pc:docMk/>
            <pc:sldMk cId="1684387471" sldId="272"/>
            <ac:spMk id="7" creationId="{D101785A-A183-421A-8A9B-609A56DCA16D}"/>
          </ac:spMkLst>
        </pc:spChg>
        <pc:spChg chg="del">
          <ac:chgData name="Shaun Stevenson" userId="404258f68a1378fb" providerId="LiveId" clId="{29358631-73F2-4B47-83F8-2DB226266215}" dt="2021-02-01T21:45:46.683" v="878" actId="478"/>
          <ac:spMkLst>
            <pc:docMk/>
            <pc:sldMk cId="1684387471" sldId="272"/>
            <ac:spMk id="9" creationId="{30E3F211-FF91-4670-B15D-4372EFDCDCF9}"/>
          </ac:spMkLst>
        </pc:spChg>
        <pc:spChg chg="add mod ord">
          <ac:chgData name="Shaun Stevenson" userId="404258f68a1378fb" providerId="LiveId" clId="{29358631-73F2-4B47-83F8-2DB226266215}" dt="2021-02-01T21:52:31.415" v="976" actId="164"/>
          <ac:spMkLst>
            <pc:docMk/>
            <pc:sldMk cId="1684387471" sldId="272"/>
            <ac:spMk id="17" creationId="{244B8DDC-8118-4E1F-BF87-ACF58DCED2B8}"/>
          </ac:spMkLst>
        </pc:spChg>
        <pc:spChg chg="add mod">
          <ac:chgData name="Shaun Stevenson" userId="404258f68a1378fb" providerId="LiveId" clId="{29358631-73F2-4B47-83F8-2DB226266215}" dt="2021-02-01T21:52:31.415" v="976" actId="164"/>
          <ac:spMkLst>
            <pc:docMk/>
            <pc:sldMk cId="1684387471" sldId="272"/>
            <ac:spMk id="18" creationId="{006893EF-F25D-4E0D-AE38-10400DA6D9ED}"/>
          </ac:spMkLst>
        </pc:spChg>
        <pc:spChg chg="add mod ord">
          <ac:chgData name="Shaun Stevenson" userId="404258f68a1378fb" providerId="LiveId" clId="{29358631-73F2-4B47-83F8-2DB226266215}" dt="2021-02-01T21:52:31.415" v="976" actId="164"/>
          <ac:spMkLst>
            <pc:docMk/>
            <pc:sldMk cId="1684387471" sldId="272"/>
            <ac:spMk id="19" creationId="{648B51E5-7268-491E-81EA-546752691AC2}"/>
          </ac:spMkLst>
        </pc:spChg>
        <pc:spChg chg="mod topLvl">
          <ac:chgData name="Shaun Stevenson" userId="404258f68a1378fb" providerId="LiveId" clId="{29358631-73F2-4B47-83F8-2DB226266215}" dt="2021-02-01T21:54:03.970" v="995" actId="164"/>
          <ac:spMkLst>
            <pc:docMk/>
            <pc:sldMk cId="1684387471" sldId="272"/>
            <ac:spMk id="24" creationId="{6715E7E6-2F03-4AB9-83BB-5121A2ACB028}"/>
          </ac:spMkLst>
        </pc:spChg>
        <pc:spChg chg="del mod topLvl">
          <ac:chgData name="Shaun Stevenson" userId="404258f68a1378fb" providerId="LiveId" clId="{29358631-73F2-4B47-83F8-2DB226266215}" dt="2021-02-01T21:53:30.071" v="985" actId="478"/>
          <ac:spMkLst>
            <pc:docMk/>
            <pc:sldMk cId="1684387471" sldId="272"/>
            <ac:spMk id="26" creationId="{BC0E8438-9582-48C6-9376-A7C47C37E23D}"/>
          </ac:spMkLst>
        </pc:spChg>
        <pc:spChg chg="del mod">
          <ac:chgData name="Shaun Stevenson" userId="404258f68a1378fb" providerId="LiveId" clId="{29358631-73F2-4B47-83F8-2DB226266215}" dt="2021-02-01T21:53:26.046" v="983" actId="478"/>
          <ac:spMkLst>
            <pc:docMk/>
            <pc:sldMk cId="1684387471" sldId="272"/>
            <ac:spMk id="27" creationId="{F5612764-B305-4029-8921-C17EFA86B02E}"/>
          </ac:spMkLst>
        </pc:spChg>
        <pc:spChg chg="add mod ord">
          <ac:chgData name="Shaun Stevenson" userId="404258f68a1378fb" providerId="LiveId" clId="{29358631-73F2-4B47-83F8-2DB226266215}" dt="2021-02-01T21:58:07.003" v="1010" actId="14100"/>
          <ac:spMkLst>
            <pc:docMk/>
            <pc:sldMk cId="1684387471" sldId="272"/>
            <ac:spMk id="29" creationId="{CC521703-3040-473F-B219-4C2AAB98E74D}"/>
          </ac:spMkLst>
        </pc:spChg>
        <pc:spChg chg="add mod ord">
          <ac:chgData name="Shaun Stevenson" userId="404258f68a1378fb" providerId="LiveId" clId="{29358631-73F2-4B47-83F8-2DB226266215}" dt="2021-02-01T21:58:20.240" v="1013" actId="167"/>
          <ac:spMkLst>
            <pc:docMk/>
            <pc:sldMk cId="1684387471" sldId="272"/>
            <ac:spMk id="30" creationId="{10111EC1-6BDC-4CA1-BCD7-B603DE3D1E65}"/>
          </ac:spMkLst>
        </pc:spChg>
        <pc:spChg chg="add mod ord">
          <ac:chgData name="Shaun Stevenson" userId="404258f68a1378fb" providerId="LiveId" clId="{29358631-73F2-4B47-83F8-2DB226266215}" dt="2021-02-01T21:58:28.372" v="1016" actId="167"/>
          <ac:spMkLst>
            <pc:docMk/>
            <pc:sldMk cId="1684387471" sldId="272"/>
            <ac:spMk id="31" creationId="{39C98639-D41F-49D5-9FAA-ADCAFFD7365D}"/>
          </ac:spMkLst>
        </pc:spChg>
        <pc:grpChg chg="del">
          <ac:chgData name="Shaun Stevenson" userId="404258f68a1378fb" providerId="LiveId" clId="{29358631-73F2-4B47-83F8-2DB226266215}" dt="2021-02-01T21:45:49.860" v="881" actId="478"/>
          <ac:grpSpMkLst>
            <pc:docMk/>
            <pc:sldMk cId="1684387471" sldId="272"/>
            <ac:grpSpMk id="11" creationId="{13EEC44A-2800-453E-955B-CA0F0A4DA5BF}"/>
          </ac:grpSpMkLst>
        </pc:grpChg>
        <pc:grpChg chg="del">
          <ac:chgData name="Shaun Stevenson" userId="404258f68a1378fb" providerId="LiveId" clId="{29358631-73F2-4B47-83F8-2DB226266215}" dt="2021-02-01T21:45:49.139" v="880" actId="478"/>
          <ac:grpSpMkLst>
            <pc:docMk/>
            <pc:sldMk cId="1684387471" sldId="272"/>
            <ac:grpSpMk id="14" creationId="{F236C97D-5DF3-4F8A-8D91-AA9E7F9DF324}"/>
          </ac:grpSpMkLst>
        </pc:grpChg>
        <pc:grpChg chg="add mod">
          <ac:chgData name="Shaun Stevenson" userId="404258f68a1378fb" providerId="LiveId" clId="{29358631-73F2-4B47-83F8-2DB226266215}" dt="2021-02-01T21:54:55.585" v="999" actId="1076"/>
          <ac:grpSpMkLst>
            <pc:docMk/>
            <pc:sldMk cId="1684387471" sldId="272"/>
            <ac:grpSpMk id="20" creationId="{1B0CCF31-CE88-4E3A-8139-D9F54279005E}"/>
          </ac:grpSpMkLst>
        </pc:grpChg>
        <pc:grpChg chg="add mod">
          <ac:chgData name="Shaun Stevenson" userId="404258f68a1378fb" providerId="LiveId" clId="{29358631-73F2-4B47-83F8-2DB226266215}" dt="2021-02-01T21:54:55.585" v="999" actId="1076"/>
          <ac:grpSpMkLst>
            <pc:docMk/>
            <pc:sldMk cId="1684387471" sldId="272"/>
            <ac:grpSpMk id="21" creationId="{AA40E298-FA21-4F51-A414-6CAF4782EAFB}"/>
          </ac:grpSpMkLst>
        </pc:grpChg>
        <pc:grpChg chg="add del mod">
          <ac:chgData name="Shaun Stevenson" userId="404258f68a1378fb" providerId="LiveId" clId="{29358631-73F2-4B47-83F8-2DB226266215}" dt="2021-02-01T21:53:30.071" v="985" actId="478"/>
          <ac:grpSpMkLst>
            <pc:docMk/>
            <pc:sldMk cId="1684387471" sldId="272"/>
            <ac:grpSpMk id="23" creationId="{4F0CC664-1F98-46B1-BD57-7CC6816BADF7}"/>
          </ac:grpSpMkLst>
        </pc:grpChg>
        <pc:grpChg chg="add mod">
          <ac:chgData name="Shaun Stevenson" userId="404258f68a1378fb" providerId="LiveId" clId="{29358631-73F2-4B47-83F8-2DB226266215}" dt="2021-02-01T21:54:55.585" v="999" actId="1076"/>
          <ac:grpSpMkLst>
            <pc:docMk/>
            <pc:sldMk cId="1684387471" sldId="272"/>
            <ac:grpSpMk id="28" creationId="{D06893D2-2379-464B-B057-CA4130F470F9}"/>
          </ac:grpSpMkLst>
        </pc:grpChg>
        <pc:picChg chg="add mod">
          <ac:chgData name="Shaun Stevenson" userId="404258f68a1378fb" providerId="LiveId" clId="{29358631-73F2-4B47-83F8-2DB226266215}" dt="2021-02-01T21:54:55.585" v="999" actId="1076"/>
          <ac:picMkLst>
            <pc:docMk/>
            <pc:sldMk cId="1684387471" sldId="272"/>
            <ac:picMk id="3" creationId="{4E4072A2-E95D-42D6-95B5-19ED86346A0F}"/>
          </ac:picMkLst>
        </pc:picChg>
        <pc:picChg chg="del">
          <ac:chgData name="Shaun Stevenson" userId="404258f68a1378fb" providerId="LiveId" clId="{29358631-73F2-4B47-83F8-2DB226266215}" dt="2021-02-01T21:45:47.908" v="879" actId="478"/>
          <ac:picMkLst>
            <pc:docMk/>
            <pc:sldMk cId="1684387471" sldId="272"/>
            <ac:picMk id="4" creationId="{D7664BBB-F6FA-46B0-9611-0495A3688A1F}"/>
          </ac:picMkLst>
        </pc:picChg>
        <pc:picChg chg="add mod">
          <ac:chgData name="Shaun Stevenson" userId="404258f68a1378fb" providerId="LiveId" clId="{29358631-73F2-4B47-83F8-2DB226266215}" dt="2021-02-01T21:52:35.153" v="977" actId="164"/>
          <ac:picMkLst>
            <pc:docMk/>
            <pc:sldMk cId="1684387471" sldId="272"/>
            <ac:picMk id="6" creationId="{6C15E98F-C372-433C-8A93-D31BD3E69238}"/>
          </ac:picMkLst>
        </pc:picChg>
        <pc:picChg chg="add mod">
          <ac:chgData name="Shaun Stevenson" userId="404258f68a1378fb" providerId="LiveId" clId="{29358631-73F2-4B47-83F8-2DB226266215}" dt="2021-02-01T21:52:31.415" v="976" actId="164"/>
          <ac:picMkLst>
            <pc:docMk/>
            <pc:sldMk cId="1684387471" sldId="272"/>
            <ac:picMk id="8" creationId="{F4A2BB5E-08B3-47E8-8B91-B10E7B202A2D}"/>
          </ac:picMkLst>
        </pc:picChg>
        <pc:picChg chg="del">
          <ac:chgData name="Shaun Stevenson" userId="404258f68a1378fb" providerId="LiveId" clId="{29358631-73F2-4B47-83F8-2DB226266215}" dt="2021-02-01T21:45:45.190" v="877" actId="478"/>
          <ac:picMkLst>
            <pc:docMk/>
            <pc:sldMk cId="1684387471" sldId="272"/>
            <ac:picMk id="10" creationId="{08AE8AA9-2CEE-4F31-A429-ADE6C16547ED}"/>
          </ac:picMkLst>
        </pc:picChg>
        <pc:picChg chg="add mod ord">
          <ac:chgData name="Shaun Stevenson" userId="404258f68a1378fb" providerId="LiveId" clId="{29358631-73F2-4B47-83F8-2DB226266215}" dt="2021-02-01T21:54:03.970" v="995" actId="164"/>
          <ac:picMkLst>
            <pc:docMk/>
            <pc:sldMk cId="1684387471" sldId="272"/>
            <ac:picMk id="22" creationId="{E4133BC4-5228-4EC7-A2F4-51765AA5BE18}"/>
          </ac:picMkLst>
        </pc:picChg>
        <pc:picChg chg="del mod">
          <ac:chgData name="Shaun Stevenson" userId="404258f68a1378fb" providerId="LiveId" clId="{29358631-73F2-4B47-83F8-2DB226266215}" dt="2021-02-01T21:53:27.987" v="984" actId="478"/>
          <ac:picMkLst>
            <pc:docMk/>
            <pc:sldMk cId="1684387471" sldId="272"/>
            <ac:picMk id="25" creationId="{8F57BF72-8900-4C37-AFB5-04F08F4AE70E}"/>
          </ac:picMkLst>
        </pc:picChg>
      </pc:sldChg>
      <pc:sldChg chg="addSp delSp modSp mod">
        <pc:chgData name="Shaun Stevenson" userId="404258f68a1378fb" providerId="LiveId" clId="{29358631-73F2-4B47-83F8-2DB226266215}" dt="2021-02-01T22:10:51.782" v="1498" actId="20577"/>
        <pc:sldMkLst>
          <pc:docMk/>
          <pc:sldMk cId="2963137411" sldId="273"/>
        </pc:sldMkLst>
        <pc:spChg chg="add del mod">
          <ac:chgData name="Shaun Stevenson" userId="404258f68a1378fb" providerId="LiveId" clId="{29358631-73F2-4B47-83F8-2DB226266215}" dt="2021-02-01T22:03:57.628" v="1250" actId="478"/>
          <ac:spMkLst>
            <pc:docMk/>
            <pc:sldMk cId="2963137411" sldId="273"/>
            <ac:spMk id="7" creationId="{BB9B826A-B553-4375-B284-757506745722}"/>
          </ac:spMkLst>
        </pc:spChg>
        <pc:spChg chg="mod">
          <ac:chgData name="Shaun Stevenson" userId="404258f68a1378fb" providerId="LiveId" clId="{29358631-73F2-4B47-83F8-2DB226266215}" dt="2021-02-01T22:00:06.261" v="1133" actId="20577"/>
          <ac:spMkLst>
            <pc:docMk/>
            <pc:sldMk cId="2963137411" sldId="273"/>
            <ac:spMk id="20" creationId="{19A2B2BB-CB83-45BF-B124-390E333B5A53}"/>
          </ac:spMkLst>
        </pc:spChg>
        <pc:spChg chg="mod">
          <ac:chgData name="Shaun Stevenson" userId="404258f68a1378fb" providerId="LiveId" clId="{29358631-73F2-4B47-83F8-2DB226266215}" dt="2021-02-01T22:06:44.522" v="1381" actId="20577"/>
          <ac:spMkLst>
            <pc:docMk/>
            <pc:sldMk cId="2963137411" sldId="273"/>
            <ac:spMk id="24" creationId="{DB878269-522E-4B70-A61F-CD77D2F09923}"/>
          </ac:spMkLst>
        </pc:spChg>
        <pc:spChg chg="mod">
          <ac:chgData name="Shaun Stevenson" userId="404258f68a1378fb" providerId="LiveId" clId="{29358631-73F2-4B47-83F8-2DB226266215}" dt="2021-02-01T22:10:51.782" v="1498" actId="20577"/>
          <ac:spMkLst>
            <pc:docMk/>
            <pc:sldMk cId="2963137411" sldId="273"/>
            <ac:spMk id="28" creationId="{16EEAB76-3FFE-481F-B662-BB4F4C0B69D9}"/>
          </ac:spMkLst>
        </pc:spChg>
        <pc:spChg chg="mod">
          <ac:chgData name="Shaun Stevenson" userId="404258f68a1378fb" providerId="LiveId" clId="{29358631-73F2-4B47-83F8-2DB226266215}" dt="2021-02-01T22:10:19.918" v="1483" actId="20577"/>
          <ac:spMkLst>
            <pc:docMk/>
            <pc:sldMk cId="2963137411" sldId="273"/>
            <ac:spMk id="35" creationId="{081774A6-C89D-4251-914B-A9734658C373}"/>
          </ac:spMkLst>
        </pc:spChg>
        <pc:grpChg chg="add del mod">
          <ac:chgData name="Shaun Stevenson" userId="404258f68a1378fb" providerId="LiveId" clId="{29358631-73F2-4B47-83F8-2DB226266215}" dt="2021-02-01T22:04:02.938" v="1252" actId="21"/>
          <ac:grpSpMkLst>
            <pc:docMk/>
            <pc:sldMk cId="2963137411" sldId="273"/>
            <ac:grpSpMk id="8" creationId="{994055F2-961E-416C-A8C3-459A273B92E6}"/>
          </ac:grpSpMkLst>
        </pc:grpChg>
        <pc:grpChg chg="add del">
          <ac:chgData name="Shaun Stevenson" userId="404258f68a1378fb" providerId="LiveId" clId="{29358631-73F2-4B47-83F8-2DB226266215}" dt="2021-02-01T21:59:16.749" v="1019" actId="478"/>
          <ac:grpSpMkLst>
            <pc:docMk/>
            <pc:sldMk cId="2963137411" sldId="273"/>
            <ac:grpSpMk id="18" creationId="{120D0536-31EC-431B-809E-51AAD6BACB79}"/>
          </ac:grpSpMkLst>
        </pc:grpChg>
        <pc:picChg chg="add del mod">
          <ac:chgData name="Shaun Stevenson" userId="404258f68a1378fb" providerId="LiveId" clId="{29358631-73F2-4B47-83F8-2DB226266215}" dt="2021-02-01T21:59:39.670" v="1021" actId="21"/>
          <ac:picMkLst>
            <pc:docMk/>
            <pc:sldMk cId="2963137411" sldId="273"/>
            <ac:picMk id="3" creationId="{7ACDD173-2690-4794-9613-A95AD964D303}"/>
          </ac:picMkLst>
        </pc:picChg>
        <pc:picChg chg="add mod">
          <ac:chgData name="Shaun Stevenson" userId="404258f68a1378fb" providerId="LiveId" clId="{29358631-73F2-4B47-83F8-2DB226266215}" dt="2021-02-01T22:04:01.713" v="1251" actId="164"/>
          <ac:picMkLst>
            <pc:docMk/>
            <pc:sldMk cId="2963137411" sldId="273"/>
            <ac:picMk id="4" creationId="{73FBFEEA-144F-408D-A03E-800AB2CB802E}"/>
          </ac:picMkLst>
        </pc:picChg>
        <pc:picChg chg="add mod">
          <ac:chgData name="Shaun Stevenson" userId="404258f68a1378fb" providerId="LiveId" clId="{29358631-73F2-4B47-83F8-2DB226266215}" dt="2021-02-01T22:04:01.713" v="1251" actId="164"/>
          <ac:picMkLst>
            <pc:docMk/>
            <pc:sldMk cId="2963137411" sldId="273"/>
            <ac:picMk id="5" creationId="{A7E5FB9B-9B51-4EB4-B5FE-BC9053787239}"/>
          </ac:picMkLst>
        </pc:picChg>
        <pc:picChg chg="add mod">
          <ac:chgData name="Shaun Stevenson" userId="404258f68a1378fb" providerId="LiveId" clId="{29358631-73F2-4B47-83F8-2DB226266215}" dt="2021-02-01T22:04:01.713" v="1251" actId="164"/>
          <ac:picMkLst>
            <pc:docMk/>
            <pc:sldMk cId="2963137411" sldId="273"/>
            <ac:picMk id="6" creationId="{BC449D4A-E97C-4E23-A385-88BDD435CBFC}"/>
          </ac:picMkLst>
        </pc:picChg>
        <pc:picChg chg="add del mod">
          <ac:chgData name="Shaun Stevenson" userId="404258f68a1378fb" providerId="LiveId" clId="{29358631-73F2-4B47-83F8-2DB226266215}" dt="2021-02-01T22:05:52.859" v="1280" actId="21"/>
          <ac:picMkLst>
            <pc:docMk/>
            <pc:sldMk cId="2963137411" sldId="273"/>
            <ac:picMk id="9" creationId="{178D6448-E1FB-40FD-95A1-01A2D2D9579A}"/>
          </ac:picMkLst>
        </pc:picChg>
        <pc:picChg chg="add del mod">
          <ac:chgData name="Shaun Stevenson" userId="404258f68a1378fb" providerId="LiveId" clId="{29358631-73F2-4B47-83F8-2DB226266215}" dt="2021-02-01T22:07:26.134" v="1383" actId="21"/>
          <ac:picMkLst>
            <pc:docMk/>
            <pc:sldMk cId="2963137411" sldId="273"/>
            <ac:picMk id="10" creationId="{EEBDF310-03DF-48CA-8621-0641460BB273}"/>
          </ac:picMkLst>
        </pc:picChg>
        <pc:picChg chg="add del mod">
          <ac:chgData name="Shaun Stevenson" userId="404258f68a1378fb" providerId="LiveId" clId="{29358631-73F2-4B47-83F8-2DB226266215}" dt="2021-02-01T22:10:04.486" v="1480" actId="21"/>
          <ac:picMkLst>
            <pc:docMk/>
            <pc:sldMk cId="2963137411" sldId="273"/>
            <ac:picMk id="11" creationId="{F2827C82-FFE8-4101-92BC-DCC7BB3C815E}"/>
          </ac:picMkLst>
        </pc:picChg>
        <pc:picChg chg="mod">
          <ac:chgData name="Shaun Stevenson" userId="404258f68a1378fb" providerId="LiveId" clId="{29358631-73F2-4B47-83F8-2DB226266215}" dt="2021-02-01T21:59:45.617" v="1022" actId="14826"/>
          <ac:picMkLst>
            <pc:docMk/>
            <pc:sldMk cId="2963137411" sldId="273"/>
            <ac:picMk id="19" creationId="{F0EF3A3B-44BF-4B1F-878E-301F42C01B1B}"/>
          </ac:picMkLst>
        </pc:picChg>
        <pc:picChg chg="mod">
          <ac:chgData name="Shaun Stevenson" userId="404258f68a1378fb" providerId="LiveId" clId="{29358631-73F2-4B47-83F8-2DB226266215}" dt="2021-02-01T22:10:13.120" v="1482" actId="14100"/>
          <ac:picMkLst>
            <pc:docMk/>
            <pc:sldMk cId="2963137411" sldId="273"/>
            <ac:picMk id="23" creationId="{015F5AE6-0651-48B7-B284-38958C8BDED8}"/>
          </ac:picMkLst>
        </pc:picChg>
        <pc:picChg chg="mod">
          <ac:chgData name="Shaun Stevenson" userId="404258f68a1378fb" providerId="LiveId" clId="{29358631-73F2-4B47-83F8-2DB226266215}" dt="2021-02-01T22:04:52.259" v="1278" actId="14826"/>
          <ac:picMkLst>
            <pc:docMk/>
            <pc:sldMk cId="2963137411" sldId="273"/>
            <ac:picMk id="27" creationId="{A861FCAE-98F9-487B-8A1A-E666130A52C9}"/>
          </ac:picMkLst>
        </pc:picChg>
        <pc:picChg chg="mod">
          <ac:chgData name="Shaun Stevenson" userId="404258f68a1378fb" providerId="LiveId" clId="{29358631-73F2-4B47-83F8-2DB226266215}" dt="2021-02-01T22:07:29.977" v="1384" actId="14826"/>
          <ac:picMkLst>
            <pc:docMk/>
            <pc:sldMk cId="2963137411" sldId="273"/>
            <ac:picMk id="36" creationId="{82BF51C2-2305-468E-8D31-43C1245AFD93}"/>
          </ac:picMkLst>
        </pc:picChg>
        <pc:picChg chg="del">
          <ac:chgData name="Shaun Stevenson" userId="404258f68a1378fb" providerId="LiveId" clId="{29358631-73F2-4B47-83F8-2DB226266215}" dt="2021-02-01T21:59:14.654" v="1017" actId="478"/>
          <ac:picMkLst>
            <pc:docMk/>
            <pc:sldMk cId="2963137411" sldId="273"/>
            <ac:picMk id="39" creationId="{F466E153-DA30-487F-80FB-0A187C51D6D1}"/>
          </ac:picMkLst>
        </pc:picChg>
      </pc:sldChg>
      <pc:sldChg chg="addSp delSp modSp mod delAnim modAnim modNotesTx">
        <pc:chgData name="Shaun Stevenson" userId="404258f68a1378fb" providerId="LiveId" clId="{29358631-73F2-4B47-83F8-2DB226266215}" dt="2021-02-01T23:02:14.464" v="2704" actId="1076"/>
        <pc:sldMkLst>
          <pc:docMk/>
          <pc:sldMk cId="854895585" sldId="274"/>
        </pc:sldMkLst>
        <pc:spChg chg="add mod">
          <ac:chgData name="Shaun Stevenson" userId="404258f68a1378fb" providerId="LiveId" clId="{29358631-73F2-4B47-83F8-2DB226266215}" dt="2021-02-01T22:27:25.788" v="2105" actId="164"/>
          <ac:spMkLst>
            <pc:docMk/>
            <pc:sldMk cId="854895585" sldId="274"/>
            <ac:spMk id="14" creationId="{2BF8DF9B-1136-4A88-907C-49505B402168}"/>
          </ac:spMkLst>
        </pc:spChg>
        <pc:spChg chg="add mod">
          <ac:chgData name="Shaun Stevenson" userId="404258f68a1378fb" providerId="LiveId" clId="{29358631-73F2-4B47-83F8-2DB226266215}" dt="2021-02-01T22:27:25.788" v="2105" actId="164"/>
          <ac:spMkLst>
            <pc:docMk/>
            <pc:sldMk cId="854895585" sldId="274"/>
            <ac:spMk id="17" creationId="{AD9EBB58-23A4-49AC-B3F6-5A9784527AA9}"/>
          </ac:spMkLst>
        </pc:spChg>
        <pc:spChg chg="add mod">
          <ac:chgData name="Shaun Stevenson" userId="404258f68a1378fb" providerId="LiveId" clId="{29358631-73F2-4B47-83F8-2DB226266215}" dt="2021-02-01T23:02:14.464" v="2704" actId="1076"/>
          <ac:spMkLst>
            <pc:docMk/>
            <pc:sldMk cId="854895585" sldId="274"/>
            <ac:spMk id="27" creationId="{9D9BEAA3-7EC2-4570-B402-24C7216D4F98}"/>
          </ac:spMkLst>
        </pc:spChg>
        <pc:spChg chg="mod">
          <ac:chgData name="Shaun Stevenson" userId="404258f68a1378fb" providerId="LiveId" clId="{29358631-73F2-4B47-83F8-2DB226266215}" dt="2021-02-01T22:11:45.044" v="1537" actId="404"/>
          <ac:spMkLst>
            <pc:docMk/>
            <pc:sldMk cId="854895585" sldId="274"/>
            <ac:spMk id="40" creationId="{70A2303B-DF7D-43AA-A62F-375A57E1687B}"/>
          </ac:spMkLst>
        </pc:spChg>
        <pc:spChg chg="del">
          <ac:chgData name="Shaun Stevenson" userId="404258f68a1378fb" providerId="LiveId" clId="{29358631-73F2-4B47-83F8-2DB226266215}" dt="2021-02-01T22:12:53.838" v="1539" actId="478"/>
          <ac:spMkLst>
            <pc:docMk/>
            <pc:sldMk cId="854895585" sldId="274"/>
            <ac:spMk id="56" creationId="{55BBDFB7-E48C-4E0C-B3DB-D02A5151CAFB}"/>
          </ac:spMkLst>
        </pc:spChg>
        <pc:spChg chg="add mod">
          <ac:chgData name="Shaun Stevenson" userId="404258f68a1378fb" providerId="LiveId" clId="{29358631-73F2-4B47-83F8-2DB226266215}" dt="2021-02-01T22:29:16.426" v="2170" actId="20577"/>
          <ac:spMkLst>
            <pc:docMk/>
            <pc:sldMk cId="854895585" sldId="274"/>
            <ac:spMk id="57" creationId="{CA3355DE-7940-4486-9DF0-A33D29CD3598}"/>
          </ac:spMkLst>
        </pc:spChg>
        <pc:spChg chg="add mod">
          <ac:chgData name="Shaun Stevenson" userId="404258f68a1378fb" providerId="LiveId" clId="{29358631-73F2-4B47-83F8-2DB226266215}" dt="2021-02-01T22:27:30.971" v="2106" actId="164"/>
          <ac:spMkLst>
            <pc:docMk/>
            <pc:sldMk cId="854895585" sldId="274"/>
            <ac:spMk id="62" creationId="{1A47EDBC-8730-4786-A12F-53E19A723C05}"/>
          </ac:spMkLst>
        </pc:spChg>
        <pc:spChg chg="add mod">
          <ac:chgData name="Shaun Stevenson" userId="404258f68a1378fb" providerId="LiveId" clId="{29358631-73F2-4B47-83F8-2DB226266215}" dt="2021-02-01T22:28:25.906" v="2155" actId="164"/>
          <ac:spMkLst>
            <pc:docMk/>
            <pc:sldMk cId="854895585" sldId="274"/>
            <ac:spMk id="65" creationId="{8A161131-C0F1-4274-943A-0BFC66FB1C80}"/>
          </ac:spMkLst>
        </pc:spChg>
        <pc:spChg chg="add mod">
          <ac:chgData name="Shaun Stevenson" userId="404258f68a1378fb" providerId="LiveId" clId="{29358631-73F2-4B47-83F8-2DB226266215}" dt="2021-02-01T22:29:21.532" v="2184" actId="20577"/>
          <ac:spMkLst>
            <pc:docMk/>
            <pc:sldMk cId="854895585" sldId="274"/>
            <ac:spMk id="66" creationId="{A3DE572A-975D-4703-B124-2E1027D18A9C}"/>
          </ac:spMkLst>
        </pc:spChg>
        <pc:spChg chg="add mod">
          <ac:chgData name="Shaun Stevenson" userId="404258f68a1378fb" providerId="LiveId" clId="{29358631-73F2-4B47-83F8-2DB226266215}" dt="2021-02-01T22:27:38.356" v="2107" actId="164"/>
          <ac:spMkLst>
            <pc:docMk/>
            <pc:sldMk cId="854895585" sldId="274"/>
            <ac:spMk id="67" creationId="{D334F1C7-F0D5-48F1-B624-2EE7DB6A94E0}"/>
          </ac:spMkLst>
        </pc:spChg>
        <pc:spChg chg="add mod">
          <ac:chgData name="Shaun Stevenson" userId="404258f68a1378fb" providerId="LiveId" clId="{29358631-73F2-4B47-83F8-2DB226266215}" dt="2021-02-01T22:27:38.356" v="2107" actId="164"/>
          <ac:spMkLst>
            <pc:docMk/>
            <pc:sldMk cId="854895585" sldId="274"/>
            <ac:spMk id="70" creationId="{368CA22B-1F63-4942-9ECA-F595262EF26A}"/>
          </ac:spMkLst>
        </pc:spChg>
        <pc:spChg chg="add mod">
          <ac:chgData name="Shaun Stevenson" userId="404258f68a1378fb" providerId="LiveId" clId="{29358631-73F2-4B47-83F8-2DB226266215}" dt="2021-02-01T22:29:33.307" v="2201" actId="20577"/>
          <ac:spMkLst>
            <pc:docMk/>
            <pc:sldMk cId="854895585" sldId="274"/>
            <ac:spMk id="71" creationId="{C7949B52-BE28-4075-AF7D-F18B40D47FBA}"/>
          </ac:spMkLst>
        </pc:spChg>
        <pc:grpChg chg="del">
          <ac:chgData name="Shaun Stevenson" userId="404258f68a1378fb" providerId="LiveId" clId="{29358631-73F2-4B47-83F8-2DB226266215}" dt="2021-02-01T22:12:52.553" v="1538" actId="478"/>
          <ac:grpSpMkLst>
            <pc:docMk/>
            <pc:sldMk cId="854895585" sldId="274"/>
            <ac:grpSpMk id="9" creationId="{A90012C4-F361-4F94-B102-F6ECDDB0B1C8}"/>
          </ac:grpSpMkLst>
        </pc:grpChg>
        <pc:grpChg chg="del">
          <ac:chgData name="Shaun Stevenson" userId="404258f68a1378fb" providerId="LiveId" clId="{29358631-73F2-4B47-83F8-2DB226266215}" dt="2021-02-01T22:12:52.553" v="1538" actId="478"/>
          <ac:grpSpMkLst>
            <pc:docMk/>
            <pc:sldMk cId="854895585" sldId="274"/>
            <ac:grpSpMk id="10" creationId="{8734C2A8-B8EF-4DE8-B724-A3613F506027}"/>
          </ac:grpSpMkLst>
        </pc:grpChg>
        <pc:grpChg chg="del">
          <ac:chgData name="Shaun Stevenson" userId="404258f68a1378fb" providerId="LiveId" clId="{29358631-73F2-4B47-83F8-2DB226266215}" dt="2021-02-01T22:12:52.553" v="1538" actId="478"/>
          <ac:grpSpMkLst>
            <pc:docMk/>
            <pc:sldMk cId="854895585" sldId="274"/>
            <ac:grpSpMk id="11" creationId="{C481B472-0816-4FD2-9C1D-BF9D6AC53707}"/>
          </ac:grpSpMkLst>
        </pc:grpChg>
        <pc:grpChg chg="del">
          <ac:chgData name="Shaun Stevenson" userId="404258f68a1378fb" providerId="LiveId" clId="{29358631-73F2-4B47-83F8-2DB226266215}" dt="2021-02-01T22:12:52.553" v="1538" actId="478"/>
          <ac:grpSpMkLst>
            <pc:docMk/>
            <pc:sldMk cId="854895585" sldId="274"/>
            <ac:grpSpMk id="12" creationId="{93703206-36A2-4990-A903-084054E4E07C}"/>
          </ac:grpSpMkLst>
        </pc:grpChg>
        <pc:grpChg chg="del">
          <ac:chgData name="Shaun Stevenson" userId="404258f68a1378fb" providerId="LiveId" clId="{29358631-73F2-4B47-83F8-2DB226266215}" dt="2021-02-01T22:12:52.553" v="1538" actId="478"/>
          <ac:grpSpMkLst>
            <pc:docMk/>
            <pc:sldMk cId="854895585" sldId="274"/>
            <ac:grpSpMk id="13" creationId="{71E84B42-9A86-4DDB-9BA8-736F4DFB2E6E}"/>
          </ac:grpSpMkLst>
        </pc:grpChg>
        <pc:grpChg chg="add mod">
          <ac:chgData name="Shaun Stevenson" userId="404258f68a1378fb" providerId="LiveId" clId="{29358631-73F2-4B47-83F8-2DB226266215}" dt="2021-02-01T23:02:14.464" v="2704" actId="1076"/>
          <ac:grpSpMkLst>
            <pc:docMk/>
            <pc:sldMk cId="854895585" sldId="274"/>
            <ac:grpSpMk id="28" creationId="{190C0BD4-C456-47F3-A8E9-EE9CE7EDB5E2}"/>
          </ac:grpSpMkLst>
        </pc:grpChg>
        <pc:grpChg chg="add mod">
          <ac:chgData name="Shaun Stevenson" userId="404258f68a1378fb" providerId="LiveId" clId="{29358631-73F2-4B47-83F8-2DB226266215}" dt="2021-02-01T22:28:25.906" v="2155" actId="164"/>
          <ac:grpSpMkLst>
            <pc:docMk/>
            <pc:sldMk cId="854895585" sldId="274"/>
            <ac:grpSpMk id="29" creationId="{62178259-FCFB-4304-A82F-60ECD90F52CF}"/>
          </ac:grpSpMkLst>
        </pc:grpChg>
        <pc:grpChg chg="add mod">
          <ac:chgData name="Shaun Stevenson" userId="404258f68a1378fb" providerId="LiveId" clId="{29358631-73F2-4B47-83F8-2DB226266215}" dt="2021-02-01T23:02:14.464" v="2704" actId="1076"/>
          <ac:grpSpMkLst>
            <pc:docMk/>
            <pc:sldMk cId="854895585" sldId="274"/>
            <ac:grpSpMk id="34" creationId="{F5D22673-1434-4457-A406-80770C15C1F6}"/>
          </ac:grpSpMkLst>
        </pc:grpChg>
        <pc:grpChg chg="add mod">
          <ac:chgData name="Shaun Stevenson" userId="404258f68a1378fb" providerId="LiveId" clId="{29358631-73F2-4B47-83F8-2DB226266215}" dt="2021-02-01T23:02:14.464" v="2704" actId="1076"/>
          <ac:grpSpMkLst>
            <pc:docMk/>
            <pc:sldMk cId="854895585" sldId="274"/>
            <ac:grpSpMk id="35" creationId="{794C6E95-2427-4040-B929-CC2FA167DF3E}"/>
          </ac:grpSpMkLst>
        </pc:grpChg>
        <pc:picChg chg="add del mod">
          <ac:chgData name="Shaun Stevenson" userId="404258f68a1378fb" providerId="LiveId" clId="{29358631-73F2-4B47-83F8-2DB226266215}" dt="2021-02-01T22:14:05.013" v="1545" actId="478"/>
          <ac:picMkLst>
            <pc:docMk/>
            <pc:sldMk cId="854895585" sldId="274"/>
            <ac:picMk id="3" creationId="{906F3502-633C-4451-AC51-43CD56DFB22D}"/>
          </ac:picMkLst>
        </pc:picChg>
        <pc:picChg chg="add del mod">
          <ac:chgData name="Shaun Stevenson" userId="404258f68a1378fb" providerId="LiveId" clId="{29358631-73F2-4B47-83F8-2DB226266215}" dt="2021-02-01T22:14:50.525" v="1550" actId="478"/>
          <ac:picMkLst>
            <pc:docMk/>
            <pc:sldMk cId="854895585" sldId="274"/>
            <ac:picMk id="4" creationId="{59051A43-69EA-406C-9482-04FC9BC02C02}"/>
          </ac:picMkLst>
        </pc:picChg>
        <pc:picChg chg="add del mod">
          <ac:chgData name="Shaun Stevenson" userId="404258f68a1378fb" providerId="LiveId" clId="{29358631-73F2-4B47-83F8-2DB226266215}" dt="2021-02-01T22:16:57.360" v="1572" actId="478"/>
          <ac:picMkLst>
            <pc:docMk/>
            <pc:sldMk cId="854895585" sldId="274"/>
            <ac:picMk id="5" creationId="{9FB3B6F3-6A35-417E-814C-177195B64825}"/>
          </ac:picMkLst>
        </pc:picChg>
        <pc:picChg chg="add del mod">
          <ac:chgData name="Shaun Stevenson" userId="404258f68a1378fb" providerId="LiveId" clId="{29358631-73F2-4B47-83F8-2DB226266215}" dt="2021-02-01T22:16:06.896" v="1563" actId="478"/>
          <ac:picMkLst>
            <pc:docMk/>
            <pc:sldMk cId="854895585" sldId="274"/>
            <ac:picMk id="6" creationId="{E20D0055-ED92-4149-83A5-FF333D1E54E1}"/>
          </ac:picMkLst>
        </pc:picChg>
        <pc:picChg chg="add mod ord">
          <ac:chgData name="Shaun Stevenson" userId="404258f68a1378fb" providerId="LiveId" clId="{29358631-73F2-4B47-83F8-2DB226266215}" dt="2021-02-01T22:27:25.788" v="2105" actId="164"/>
          <ac:picMkLst>
            <pc:docMk/>
            <pc:sldMk cId="854895585" sldId="274"/>
            <ac:picMk id="7" creationId="{E28D247E-3113-4076-842B-087F9B905731}"/>
          </ac:picMkLst>
        </pc:picChg>
        <pc:picChg chg="add del mod">
          <ac:chgData name="Shaun Stevenson" userId="404258f68a1378fb" providerId="LiveId" clId="{29358631-73F2-4B47-83F8-2DB226266215}" dt="2021-02-01T22:16:56.053" v="1571" actId="478"/>
          <ac:picMkLst>
            <pc:docMk/>
            <pc:sldMk cId="854895585" sldId="274"/>
            <ac:picMk id="15" creationId="{06E9DE2F-A816-498F-AC30-8CFEFBEEA0BE}"/>
          </ac:picMkLst>
        </pc:picChg>
        <pc:picChg chg="add mod">
          <ac:chgData name="Shaun Stevenson" userId="404258f68a1378fb" providerId="LiveId" clId="{29358631-73F2-4B47-83F8-2DB226266215}" dt="2021-02-01T23:02:14.464" v="2704" actId="1076"/>
          <ac:picMkLst>
            <pc:docMk/>
            <pc:sldMk cId="854895585" sldId="274"/>
            <ac:picMk id="16" creationId="{79287215-8820-4038-B515-F6A652DD3F6D}"/>
          </ac:picMkLst>
        </pc:picChg>
        <pc:picChg chg="add del mod">
          <ac:chgData name="Shaun Stevenson" userId="404258f68a1378fb" providerId="LiveId" clId="{29358631-73F2-4B47-83F8-2DB226266215}" dt="2021-02-01T22:20:11.108" v="1723" actId="21"/>
          <ac:picMkLst>
            <pc:docMk/>
            <pc:sldMk cId="854895585" sldId="274"/>
            <ac:picMk id="20" creationId="{CB50832E-9CB4-456F-9769-3CFF4BED9466}"/>
          </ac:picMkLst>
        </pc:picChg>
        <pc:picChg chg="add del mod">
          <ac:chgData name="Shaun Stevenson" userId="404258f68a1378fb" providerId="LiveId" clId="{29358631-73F2-4B47-83F8-2DB226266215}" dt="2021-02-01T22:23:21.641" v="1838" actId="21"/>
          <ac:picMkLst>
            <pc:docMk/>
            <pc:sldMk cId="854895585" sldId="274"/>
            <ac:picMk id="26" creationId="{08011264-62C3-4E3D-A542-9147AAE466C1}"/>
          </ac:picMkLst>
        </pc:picChg>
        <pc:picChg chg="add mod">
          <ac:chgData name="Shaun Stevenson" userId="404258f68a1378fb" providerId="LiveId" clId="{29358631-73F2-4B47-83F8-2DB226266215}" dt="2021-02-01T22:27:30.971" v="2106" actId="164"/>
          <ac:picMkLst>
            <pc:docMk/>
            <pc:sldMk cId="854895585" sldId="274"/>
            <ac:picMk id="63" creationId="{7C7FFF69-B5B4-4D11-9340-CC61A4618F00}"/>
          </ac:picMkLst>
        </pc:picChg>
        <pc:picChg chg="add mod">
          <ac:chgData name="Shaun Stevenson" userId="404258f68a1378fb" providerId="LiveId" clId="{29358631-73F2-4B47-83F8-2DB226266215}" dt="2021-02-01T22:27:38.356" v="2107" actId="164"/>
          <ac:picMkLst>
            <pc:docMk/>
            <pc:sldMk cId="854895585" sldId="274"/>
            <ac:picMk id="68" creationId="{9D6B1DA3-8B68-4470-86A7-E3CB42A6420F}"/>
          </ac:picMkLst>
        </pc:picChg>
        <pc:picChg chg="add del mod">
          <ac:chgData name="Shaun Stevenson" userId="404258f68a1378fb" providerId="LiveId" clId="{29358631-73F2-4B47-83F8-2DB226266215}" dt="2021-02-01T23:00:05.033" v="2683"/>
          <ac:picMkLst>
            <pc:docMk/>
            <pc:sldMk cId="854895585" sldId="274"/>
            <ac:picMk id="75" creationId="{7776DE37-504C-44E8-8DE8-6626085ADD2F}"/>
          </ac:picMkLst>
        </pc:picChg>
        <pc:cxnChg chg="add mod">
          <ac:chgData name="Shaun Stevenson" userId="404258f68a1378fb" providerId="LiveId" clId="{29358631-73F2-4B47-83F8-2DB226266215}" dt="2021-02-01T22:58:38.039" v="2671" actId="692"/>
          <ac:cxnSpMkLst>
            <pc:docMk/>
            <pc:sldMk cId="854895585" sldId="274"/>
            <ac:cxnSpMk id="19" creationId="{3B191D33-9773-406F-8826-B9E75DE4B7FA}"/>
          </ac:cxnSpMkLst>
        </pc:cxnChg>
        <pc:cxnChg chg="add mod">
          <ac:chgData name="Shaun Stevenson" userId="404258f68a1378fb" providerId="LiveId" clId="{29358631-73F2-4B47-83F8-2DB226266215}" dt="2021-02-01T22:58:20.202" v="2667" actId="692"/>
          <ac:cxnSpMkLst>
            <pc:docMk/>
            <pc:sldMk cId="854895585" sldId="274"/>
            <ac:cxnSpMk id="64" creationId="{D4002E9C-E4FD-4854-8732-768F21E1FC24}"/>
          </ac:cxnSpMkLst>
        </pc:cxnChg>
        <pc:cxnChg chg="add del mod">
          <ac:chgData name="Shaun Stevenson" userId="404258f68a1378fb" providerId="LiveId" clId="{29358631-73F2-4B47-83F8-2DB226266215}" dt="2021-02-01T23:00:18.657" v="2686" actId="14100"/>
          <ac:cxnSpMkLst>
            <pc:docMk/>
            <pc:sldMk cId="854895585" sldId="274"/>
            <ac:cxnSpMk id="69" creationId="{7E8449C3-0401-4FC0-86F6-1E8C99927238}"/>
          </ac:cxnSpMkLst>
        </pc:cxnChg>
        <pc:cxnChg chg="add del mod">
          <ac:chgData name="Shaun Stevenson" userId="404258f68a1378fb" providerId="LiveId" clId="{29358631-73F2-4B47-83F8-2DB226266215}" dt="2021-02-01T23:01:53.565" v="2702" actId="478"/>
          <ac:cxnSpMkLst>
            <pc:docMk/>
            <pc:sldMk cId="854895585" sldId="274"/>
            <ac:cxnSpMk id="78" creationId="{797102E1-73D7-4479-93C6-18ED59D4EA8E}"/>
          </ac:cxnSpMkLst>
        </pc:cxnChg>
        <pc:cxnChg chg="add del mod">
          <ac:chgData name="Shaun Stevenson" userId="404258f68a1378fb" providerId="LiveId" clId="{29358631-73F2-4B47-83F8-2DB226266215}" dt="2021-02-01T23:01:54.799" v="2703" actId="478"/>
          <ac:cxnSpMkLst>
            <pc:docMk/>
            <pc:sldMk cId="854895585" sldId="274"/>
            <ac:cxnSpMk id="81" creationId="{D51306E9-336D-4AF9-B521-6F439F3B9906}"/>
          </ac:cxnSpMkLst>
        </pc:cxnChg>
      </pc:sldChg>
      <pc:sldChg chg="addSp delSp modSp mod delAnim modAnim modNotesTx">
        <pc:chgData name="Shaun Stevenson" userId="404258f68a1378fb" providerId="LiveId" clId="{29358631-73F2-4B47-83F8-2DB226266215}" dt="2021-02-04T00:44:45.907" v="3477" actId="1076"/>
        <pc:sldMkLst>
          <pc:docMk/>
          <pc:sldMk cId="928818577" sldId="275"/>
        </pc:sldMkLst>
        <pc:spChg chg="add mod ord">
          <ac:chgData name="Shaun Stevenson" userId="404258f68a1378fb" providerId="LiveId" clId="{29358631-73F2-4B47-83F8-2DB226266215}" dt="2021-02-04T00:36:56.715" v="3233" actId="12788"/>
          <ac:spMkLst>
            <pc:docMk/>
            <pc:sldMk cId="928818577" sldId="275"/>
            <ac:spMk id="7" creationId="{54306CFE-313F-4FF8-9585-F3377FF5EE12}"/>
          </ac:spMkLst>
        </pc:spChg>
        <pc:spChg chg="add mod">
          <ac:chgData name="Shaun Stevenson" userId="404258f68a1378fb" providerId="LiveId" clId="{29358631-73F2-4B47-83F8-2DB226266215}" dt="2021-02-04T00:37:29.882" v="3237" actId="12788"/>
          <ac:spMkLst>
            <pc:docMk/>
            <pc:sldMk cId="928818577" sldId="275"/>
            <ac:spMk id="25" creationId="{B833621B-5A86-4A84-A3C1-F9DE2E1025BD}"/>
          </ac:spMkLst>
        </pc:spChg>
        <pc:spChg chg="add mod">
          <ac:chgData name="Shaun Stevenson" userId="404258f68a1378fb" providerId="LiveId" clId="{29358631-73F2-4B47-83F8-2DB226266215}" dt="2021-02-04T00:44:45.907" v="3477" actId="1076"/>
          <ac:spMkLst>
            <pc:docMk/>
            <pc:sldMk cId="928818577" sldId="275"/>
            <ac:spMk id="26" creationId="{6B5E4E97-1C5B-49DF-9D42-742F098B0C1C}"/>
          </ac:spMkLst>
        </pc:spChg>
        <pc:spChg chg="add del mod ord">
          <ac:chgData name="Shaun Stevenson" userId="404258f68a1378fb" providerId="LiveId" clId="{29358631-73F2-4B47-83F8-2DB226266215}" dt="2021-02-04T00:24:38.474" v="2808" actId="478"/>
          <ac:spMkLst>
            <pc:docMk/>
            <pc:sldMk cId="928818577" sldId="275"/>
            <ac:spMk id="27" creationId="{C29BB0A1-64C0-4D2C-B3E2-C4C196C8AA02}"/>
          </ac:spMkLst>
        </pc:spChg>
        <pc:spChg chg="add mod">
          <ac:chgData name="Shaun Stevenson" userId="404258f68a1378fb" providerId="LiveId" clId="{29358631-73F2-4B47-83F8-2DB226266215}" dt="2021-02-04T00:44:45.907" v="3477" actId="1076"/>
          <ac:spMkLst>
            <pc:docMk/>
            <pc:sldMk cId="928818577" sldId="275"/>
            <ac:spMk id="28" creationId="{D5098C11-9FDC-474C-B105-C786E3C02E88}"/>
          </ac:spMkLst>
        </pc:spChg>
        <pc:spChg chg="add del">
          <ac:chgData name="Shaun Stevenson" userId="404258f68a1378fb" providerId="LiveId" clId="{29358631-73F2-4B47-83F8-2DB226266215}" dt="2021-02-04T00:24:56.150" v="2810" actId="11529"/>
          <ac:spMkLst>
            <pc:docMk/>
            <pc:sldMk cId="928818577" sldId="275"/>
            <ac:spMk id="29" creationId="{DDB84BCD-5079-423E-AF35-8EB7C8E86352}"/>
          </ac:spMkLst>
        </pc:spChg>
        <pc:spChg chg="add del mod">
          <ac:chgData name="Shaun Stevenson" userId="404258f68a1378fb" providerId="LiveId" clId="{29358631-73F2-4B47-83F8-2DB226266215}" dt="2021-02-04T00:25:51.798" v="2824" actId="478"/>
          <ac:spMkLst>
            <pc:docMk/>
            <pc:sldMk cId="928818577" sldId="275"/>
            <ac:spMk id="30" creationId="{BF8EBFA3-DDEB-4D7B-8D6F-4AC5FF4E21D1}"/>
          </ac:spMkLst>
        </pc:spChg>
        <pc:spChg chg="add mod">
          <ac:chgData name="Shaun Stevenson" userId="404258f68a1378fb" providerId="LiveId" clId="{29358631-73F2-4B47-83F8-2DB226266215}" dt="2021-02-04T00:44:45.907" v="3477" actId="1076"/>
          <ac:spMkLst>
            <pc:docMk/>
            <pc:sldMk cId="928818577" sldId="275"/>
            <ac:spMk id="31" creationId="{EC09E8CB-EFEE-4AB1-8CCB-B10212B3725F}"/>
          </ac:spMkLst>
        </pc:spChg>
        <pc:spChg chg="add mod">
          <ac:chgData name="Shaun Stevenson" userId="404258f68a1378fb" providerId="LiveId" clId="{29358631-73F2-4B47-83F8-2DB226266215}" dt="2021-02-04T00:37:29.882" v="3237" actId="12788"/>
          <ac:spMkLst>
            <pc:docMk/>
            <pc:sldMk cId="928818577" sldId="275"/>
            <ac:spMk id="34" creationId="{9A70A846-DE01-4D80-93AF-CF8D71E34ECA}"/>
          </ac:spMkLst>
        </pc:spChg>
        <pc:spChg chg="add mod">
          <ac:chgData name="Shaun Stevenson" userId="404258f68a1378fb" providerId="LiveId" clId="{29358631-73F2-4B47-83F8-2DB226266215}" dt="2021-02-04T00:36:56.715" v="3233" actId="12788"/>
          <ac:spMkLst>
            <pc:docMk/>
            <pc:sldMk cId="928818577" sldId="275"/>
            <ac:spMk id="36" creationId="{F690F91D-CEBC-4702-B5AA-32A70A5CA791}"/>
          </ac:spMkLst>
        </pc:spChg>
        <pc:spChg chg="add mod">
          <ac:chgData name="Shaun Stevenson" userId="404258f68a1378fb" providerId="LiveId" clId="{29358631-73F2-4B47-83F8-2DB226266215}" dt="2021-02-04T00:43:51.432" v="3475" actId="20577"/>
          <ac:spMkLst>
            <pc:docMk/>
            <pc:sldMk cId="928818577" sldId="275"/>
            <ac:spMk id="37" creationId="{31889F16-5584-4FFD-A8DB-63743CFD8046}"/>
          </ac:spMkLst>
        </pc:spChg>
        <pc:spChg chg="add mod">
          <ac:chgData name="Shaun Stevenson" userId="404258f68a1378fb" providerId="LiveId" clId="{29358631-73F2-4B47-83F8-2DB226266215}" dt="2021-02-04T00:37:29.882" v="3237" actId="12788"/>
          <ac:spMkLst>
            <pc:docMk/>
            <pc:sldMk cId="928818577" sldId="275"/>
            <ac:spMk id="38" creationId="{92415153-D529-4C01-94C3-CEC142C1D386}"/>
          </ac:spMkLst>
        </pc:spChg>
        <pc:spChg chg="mod">
          <ac:chgData name="Shaun Stevenson" userId="404258f68a1378fb" providerId="LiveId" clId="{29358631-73F2-4B47-83F8-2DB226266215}" dt="2021-02-04T00:15:41.529" v="2731" actId="1076"/>
          <ac:spMkLst>
            <pc:docMk/>
            <pc:sldMk cId="928818577" sldId="275"/>
            <ac:spMk id="40" creationId="{70A2303B-DF7D-43AA-A62F-375A57E1687B}"/>
          </ac:spMkLst>
        </pc:spChg>
        <pc:spChg chg="add mod">
          <ac:chgData name="Shaun Stevenson" userId="404258f68a1378fb" providerId="LiveId" clId="{29358631-73F2-4B47-83F8-2DB226266215}" dt="2021-02-04T00:38:52.320" v="3270" actId="207"/>
          <ac:spMkLst>
            <pc:docMk/>
            <pc:sldMk cId="928818577" sldId="275"/>
            <ac:spMk id="45" creationId="{79CD47F2-4035-4C29-AF48-E071AE0E98B8}"/>
          </ac:spMkLst>
        </pc:spChg>
        <pc:spChg chg="add mod">
          <ac:chgData name="Shaun Stevenson" userId="404258f68a1378fb" providerId="LiveId" clId="{29358631-73F2-4B47-83F8-2DB226266215}" dt="2021-02-04T00:43:56.672" v="3476" actId="1076"/>
          <ac:spMkLst>
            <pc:docMk/>
            <pc:sldMk cId="928818577" sldId="275"/>
            <ac:spMk id="46" creationId="{CF2BCD44-A28E-4194-B225-F778B26058EF}"/>
          </ac:spMkLst>
        </pc:spChg>
        <pc:spChg chg="add mod">
          <ac:chgData name="Shaun Stevenson" userId="404258f68a1378fb" providerId="LiveId" clId="{29358631-73F2-4B47-83F8-2DB226266215}" dt="2021-02-04T00:40:20.690" v="3289" actId="206"/>
          <ac:spMkLst>
            <pc:docMk/>
            <pc:sldMk cId="928818577" sldId="275"/>
            <ac:spMk id="47" creationId="{BD159013-44CA-4451-8A4E-FFB212D741A1}"/>
          </ac:spMkLst>
        </pc:spChg>
        <pc:grpChg chg="del">
          <ac:chgData name="Shaun Stevenson" userId="404258f68a1378fb" providerId="LiveId" clId="{29358631-73F2-4B47-83F8-2DB226266215}" dt="2021-02-01T22:43:24.487" v="2273" actId="478"/>
          <ac:grpSpMkLst>
            <pc:docMk/>
            <pc:sldMk cId="928818577" sldId="275"/>
            <ac:grpSpMk id="6" creationId="{98D70EB4-7DA3-4A6F-A359-97E249437A92}"/>
          </ac:grpSpMkLst>
        </pc:grpChg>
        <pc:grpChg chg="add del mod topLvl">
          <ac:chgData name="Shaun Stevenson" userId="404258f68a1378fb" providerId="LiveId" clId="{29358631-73F2-4B47-83F8-2DB226266215}" dt="2021-02-04T00:36:56.715" v="3233" actId="12788"/>
          <ac:grpSpMkLst>
            <pc:docMk/>
            <pc:sldMk cId="928818577" sldId="275"/>
            <ac:grpSpMk id="8" creationId="{85409C00-FECB-4015-9D6A-F37EEAF504B8}"/>
          </ac:grpSpMkLst>
        </pc:grpChg>
        <pc:grpChg chg="add del mod">
          <ac:chgData name="Shaun Stevenson" userId="404258f68a1378fb" providerId="LiveId" clId="{29358631-73F2-4B47-83F8-2DB226266215}" dt="2021-02-04T00:19:24.472" v="2763" actId="165"/>
          <ac:grpSpMkLst>
            <pc:docMk/>
            <pc:sldMk cId="928818577" sldId="275"/>
            <ac:grpSpMk id="10" creationId="{9A80F0A8-681D-4DA6-98AA-2CD370400CBA}"/>
          </ac:grpSpMkLst>
        </pc:grpChg>
        <pc:grpChg chg="del">
          <ac:chgData name="Shaun Stevenson" userId="404258f68a1378fb" providerId="LiveId" clId="{29358631-73F2-4B47-83F8-2DB226266215}" dt="2021-02-01T22:43:26.090" v="2274" actId="478"/>
          <ac:grpSpMkLst>
            <pc:docMk/>
            <pc:sldMk cId="928818577" sldId="275"/>
            <ac:grpSpMk id="18" creationId="{028F7D0C-8478-4CA5-B26A-52AEC157E3A8}"/>
          </ac:grpSpMkLst>
        </pc:grpChg>
        <pc:grpChg chg="add mod">
          <ac:chgData name="Shaun Stevenson" userId="404258f68a1378fb" providerId="LiveId" clId="{29358631-73F2-4B47-83F8-2DB226266215}" dt="2021-02-04T00:37:29.882" v="3237" actId="12788"/>
          <ac:grpSpMkLst>
            <pc:docMk/>
            <pc:sldMk cId="928818577" sldId="275"/>
            <ac:grpSpMk id="32" creationId="{3395417A-F030-4880-98F6-38F96AEACE48}"/>
          </ac:grpSpMkLst>
        </pc:grpChg>
        <pc:grpChg chg="add mod">
          <ac:chgData name="Shaun Stevenson" userId="404258f68a1378fb" providerId="LiveId" clId="{29358631-73F2-4B47-83F8-2DB226266215}" dt="2021-02-04T00:37:29.882" v="3237" actId="12788"/>
          <ac:grpSpMkLst>
            <pc:docMk/>
            <pc:sldMk cId="928818577" sldId="275"/>
            <ac:grpSpMk id="43" creationId="{C2FC299D-1151-4CF2-8E1D-6CE531834C2D}"/>
          </ac:grpSpMkLst>
        </pc:grpChg>
        <pc:grpChg chg="del">
          <ac:chgData name="Shaun Stevenson" userId="404258f68a1378fb" providerId="LiveId" clId="{29358631-73F2-4B47-83F8-2DB226266215}" dt="2021-02-01T22:43:26.801" v="2275" actId="478"/>
          <ac:grpSpMkLst>
            <pc:docMk/>
            <pc:sldMk cId="928818577" sldId="275"/>
            <ac:grpSpMk id="65" creationId="{1E1B6CB4-F749-4D94-82D5-D64C927CC4AB}"/>
          </ac:grpSpMkLst>
        </pc:grpChg>
        <pc:grpChg chg="del">
          <ac:chgData name="Shaun Stevenson" userId="404258f68a1378fb" providerId="LiveId" clId="{29358631-73F2-4B47-83F8-2DB226266215}" dt="2021-02-01T22:43:27.887" v="2276" actId="478"/>
          <ac:grpSpMkLst>
            <pc:docMk/>
            <pc:sldMk cId="928818577" sldId="275"/>
            <ac:grpSpMk id="71" creationId="{2F85E55F-9C80-4E6F-AA65-B94E750FCB53}"/>
          </ac:grpSpMkLst>
        </pc:grpChg>
        <pc:picChg chg="add mod topLvl">
          <ac:chgData name="Shaun Stevenson" userId="404258f68a1378fb" providerId="LiveId" clId="{29358631-73F2-4B47-83F8-2DB226266215}" dt="2021-02-04T00:37:29.882" v="3237" actId="12788"/>
          <ac:picMkLst>
            <pc:docMk/>
            <pc:sldMk cId="928818577" sldId="275"/>
            <ac:picMk id="3" creationId="{434C8ACE-44CD-4D23-80BC-823777A711A7}"/>
          </ac:picMkLst>
        </pc:picChg>
        <pc:picChg chg="add mod">
          <ac:chgData name="Shaun Stevenson" userId="404258f68a1378fb" providerId="LiveId" clId="{29358631-73F2-4B47-83F8-2DB226266215}" dt="2021-02-04T00:36:56.715" v="3233" actId="12788"/>
          <ac:picMkLst>
            <pc:docMk/>
            <pc:sldMk cId="928818577" sldId="275"/>
            <ac:picMk id="4" creationId="{EE6EF351-F617-48BC-B846-76522552F35B}"/>
          </ac:picMkLst>
        </pc:picChg>
        <pc:picChg chg="add mod">
          <ac:chgData name="Shaun Stevenson" userId="404258f68a1378fb" providerId="LiveId" clId="{29358631-73F2-4B47-83F8-2DB226266215}" dt="2021-02-04T00:36:56.715" v="3233" actId="12788"/>
          <ac:picMkLst>
            <pc:docMk/>
            <pc:sldMk cId="928818577" sldId="275"/>
            <ac:picMk id="5" creationId="{40FBF006-4F36-4477-8FA9-926CA94B7A1F}"/>
          </ac:picMkLst>
        </pc:picChg>
        <pc:picChg chg="add mod topLvl">
          <ac:chgData name="Shaun Stevenson" userId="404258f68a1378fb" providerId="LiveId" clId="{29358631-73F2-4B47-83F8-2DB226266215}" dt="2021-02-04T00:36:56.715" v="3233" actId="12788"/>
          <ac:picMkLst>
            <pc:docMk/>
            <pc:sldMk cId="928818577" sldId="275"/>
            <ac:picMk id="6" creationId="{5F56B856-87BF-4AB7-AFC6-A3193ADBD4EA}"/>
          </ac:picMkLst>
        </pc:picChg>
        <pc:picChg chg="add mod topLvl">
          <ac:chgData name="Shaun Stevenson" userId="404258f68a1378fb" providerId="LiveId" clId="{29358631-73F2-4B47-83F8-2DB226266215}" dt="2021-02-04T00:37:29.882" v="3237" actId="12788"/>
          <ac:picMkLst>
            <pc:docMk/>
            <pc:sldMk cId="928818577" sldId="275"/>
            <ac:picMk id="9" creationId="{F6D93A69-627E-4142-B47C-69EBB4B008BF}"/>
          </ac:picMkLst>
        </pc:picChg>
        <pc:cxnChg chg="add mod">
          <ac:chgData name="Shaun Stevenson" userId="404258f68a1378fb" providerId="LiveId" clId="{29358631-73F2-4B47-83F8-2DB226266215}" dt="2021-02-04T00:37:29.882" v="3237" actId="12788"/>
          <ac:cxnSpMkLst>
            <pc:docMk/>
            <pc:sldMk cId="928818577" sldId="275"/>
            <ac:cxnSpMk id="12" creationId="{9F342AA6-3093-4596-8E56-EC60D38629F7}"/>
          </ac:cxnSpMkLst>
        </pc:cxnChg>
        <pc:cxnChg chg="add mod">
          <ac:chgData name="Shaun Stevenson" userId="404258f68a1378fb" providerId="LiveId" clId="{29358631-73F2-4B47-83F8-2DB226266215}" dt="2021-02-04T00:37:12.854" v="3235" actId="14100"/>
          <ac:cxnSpMkLst>
            <pc:docMk/>
            <pc:sldMk cId="928818577" sldId="275"/>
            <ac:cxnSpMk id="14" creationId="{49CA1BAF-5EF5-4A6A-ACB2-164303F8C5BD}"/>
          </ac:cxnSpMkLst>
        </pc:cxnChg>
        <pc:cxnChg chg="add mod">
          <ac:chgData name="Shaun Stevenson" userId="404258f68a1378fb" providerId="LiveId" clId="{29358631-73F2-4B47-83F8-2DB226266215}" dt="2021-02-04T00:36:56.715" v="3233" actId="12788"/>
          <ac:cxnSpMkLst>
            <pc:docMk/>
            <pc:sldMk cId="928818577" sldId="275"/>
            <ac:cxnSpMk id="17" creationId="{67E7E759-16AD-4D63-9A82-FE73E177811D}"/>
          </ac:cxnSpMkLst>
        </pc:cxnChg>
        <pc:cxnChg chg="add mod">
          <ac:chgData name="Shaun Stevenson" userId="404258f68a1378fb" providerId="LiveId" clId="{29358631-73F2-4B47-83F8-2DB226266215}" dt="2021-02-04T00:40:37.786" v="3295" actId="14100"/>
          <ac:cxnSpMkLst>
            <pc:docMk/>
            <pc:sldMk cId="928818577" sldId="275"/>
            <ac:cxnSpMk id="19" creationId="{E5E8AE67-539A-466F-BBE5-B4A396179373}"/>
          </ac:cxnSpMkLst>
        </pc:cxnChg>
      </pc:sldChg>
      <pc:sldChg chg="addSp delSp modSp del mod delAnim modNotesTx">
        <pc:chgData name="Shaun Stevenson" userId="404258f68a1378fb" providerId="LiveId" clId="{29358631-73F2-4B47-83F8-2DB226266215}" dt="2021-02-05T15:31:30.845" v="3649" actId="47"/>
        <pc:sldMkLst>
          <pc:docMk/>
          <pc:sldMk cId="2858878828" sldId="276"/>
        </pc:sldMkLst>
        <pc:spChg chg="mod">
          <ac:chgData name="Shaun Stevenson" userId="404258f68a1378fb" providerId="LiveId" clId="{29358631-73F2-4B47-83F8-2DB226266215}" dt="2021-02-01T22:49:17.541" v="2656" actId="20577"/>
          <ac:spMkLst>
            <pc:docMk/>
            <pc:sldMk cId="2858878828" sldId="276"/>
            <ac:spMk id="40" creationId="{70A2303B-DF7D-43AA-A62F-375A57E1687B}"/>
          </ac:spMkLst>
        </pc:spChg>
        <pc:picChg chg="add del mod">
          <ac:chgData name="Shaun Stevenson" userId="404258f68a1378fb" providerId="LiveId" clId="{29358631-73F2-4B47-83F8-2DB226266215}" dt="2021-02-05T15:30:43.585" v="3642" actId="21"/>
          <ac:picMkLst>
            <pc:docMk/>
            <pc:sldMk cId="2858878828" sldId="276"/>
            <ac:picMk id="4" creationId="{5DB404D2-F465-491B-9E15-885AF4AE4F3B}"/>
          </ac:picMkLst>
        </pc:picChg>
        <pc:picChg chg="del">
          <ac:chgData name="Shaun Stevenson" userId="404258f68a1378fb" providerId="LiveId" clId="{29358631-73F2-4B47-83F8-2DB226266215}" dt="2021-02-01T22:49:19.946" v="2657" actId="478"/>
          <ac:picMkLst>
            <pc:docMk/>
            <pc:sldMk cId="2858878828" sldId="276"/>
            <ac:picMk id="7" creationId="{94B5DFBD-9334-4044-A123-EC8C96A716B7}"/>
          </ac:picMkLst>
        </pc:picChg>
        <pc:picChg chg="del">
          <ac:chgData name="Shaun Stevenson" userId="404258f68a1378fb" providerId="LiveId" clId="{29358631-73F2-4B47-83F8-2DB226266215}" dt="2021-02-01T22:49:21.418" v="2658" actId="478"/>
          <ac:picMkLst>
            <pc:docMk/>
            <pc:sldMk cId="2858878828" sldId="276"/>
            <ac:picMk id="9" creationId="{FEE4AEAC-5F3A-46EB-B1D9-D90CFD25A921}"/>
          </ac:picMkLst>
        </pc:picChg>
      </pc:sldChg>
      <pc:sldChg chg="del">
        <pc:chgData name="Shaun Stevenson" userId="404258f68a1378fb" providerId="LiveId" clId="{29358631-73F2-4B47-83F8-2DB226266215}" dt="2021-02-01T22:38:42.096" v="2252" actId="47"/>
        <pc:sldMkLst>
          <pc:docMk/>
          <pc:sldMk cId="1589497547" sldId="277"/>
        </pc:sldMkLst>
      </pc:sldChg>
      <pc:sldChg chg="del">
        <pc:chgData name="Shaun Stevenson" userId="404258f68a1378fb" providerId="LiveId" clId="{29358631-73F2-4B47-83F8-2DB226266215}" dt="2021-02-01T22:38:42.096" v="2252" actId="47"/>
        <pc:sldMkLst>
          <pc:docMk/>
          <pc:sldMk cId="4139257262" sldId="278"/>
        </pc:sldMkLst>
      </pc:sldChg>
      <pc:sldChg chg="del">
        <pc:chgData name="Shaun Stevenson" userId="404258f68a1378fb" providerId="LiveId" clId="{29358631-73F2-4B47-83F8-2DB226266215}" dt="2021-02-01T22:38:42.096" v="2252" actId="47"/>
        <pc:sldMkLst>
          <pc:docMk/>
          <pc:sldMk cId="173769978" sldId="279"/>
        </pc:sldMkLst>
      </pc:sldChg>
      <pc:sldChg chg="del">
        <pc:chgData name="Shaun Stevenson" userId="404258f68a1378fb" providerId="LiveId" clId="{29358631-73F2-4B47-83F8-2DB226266215}" dt="2021-02-01T22:38:42.096" v="2252" actId="47"/>
        <pc:sldMkLst>
          <pc:docMk/>
          <pc:sldMk cId="452659247" sldId="280"/>
        </pc:sldMkLst>
      </pc:sldChg>
      <pc:sldChg chg="delSp modSp mod modNotesTx">
        <pc:chgData name="Shaun Stevenson" userId="404258f68a1378fb" providerId="LiveId" clId="{29358631-73F2-4B47-83F8-2DB226266215}" dt="2021-02-01T22:48:45.090" v="2633" actId="20577"/>
        <pc:sldMkLst>
          <pc:docMk/>
          <pc:sldMk cId="3316308286" sldId="281"/>
        </pc:sldMkLst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" creationId="{E08D3DE4-7D7D-440C-A5B9-4B2A94CEB96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" creationId="{582ACA1C-0E94-4765-B02B-94C99E68691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" creationId="{0F5075F4-E4C6-404C-BE44-4A951442749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" creationId="{E49BFB12-788D-407D-8075-C05E4C004C0B}"/>
          </ac:spMkLst>
        </pc:spChg>
        <pc:spChg chg="mod">
          <ac:chgData name="Shaun Stevenson" userId="404258f68a1378fb" providerId="LiveId" clId="{29358631-73F2-4B47-83F8-2DB226266215}" dt="2021-02-01T22:43:58.938" v="2328" actId="20577"/>
          <ac:spMkLst>
            <pc:docMk/>
            <pc:sldMk cId="3316308286" sldId="281"/>
            <ac:spMk id="9" creationId="{30E3F211-FF91-4670-B15D-4372EFDCDCF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" creationId="{AAF4C556-16C7-47FB-A9B5-3FC87486B50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" creationId="{A1594166-3CEF-4F7B-999B-71E87B7F6DB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" creationId="{9177FF67-4404-4824-AB3E-E3C57EBD010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" creationId="{9EDAB24B-DD5B-4C6A-AB59-458C8AD1C34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" creationId="{DAC4DD01-5E59-4724-9807-7BB90210FE9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6" creationId="{19F422C7-222D-4568-B58C-9E4C80DFF7D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7" creationId="{DB5D5616-1DD7-4C97-BB86-FB8B72858E3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8" creationId="{E097E48F-C33A-4359-BFE2-179BFB90BD2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9" creationId="{ADB076E6-0617-4B96-B05F-A6E0642229B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0" creationId="{EF5E0BE4-AE45-4CE0-9A07-06BCC398D2B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1" creationId="{380CEEA6-AF3A-4796-86E7-71627B45DCA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2" creationId="{ECEC56F3-F808-45BD-9200-D2298989D087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3" creationId="{0C1ED8B3-BDFD-4E43-B612-DFB3A1B3897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4" creationId="{09B06094-DC9E-4608-B891-365CFB0B9F2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5" creationId="{9DD832C9-D5CE-4C8C-94F7-DE0425C63B6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6" creationId="{6F43A19A-3400-495E-8957-48C01F5A4DA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7" creationId="{0BB49FFA-AB5A-48AC-A281-9F5802C8754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8" creationId="{808ABABF-E624-4704-BF8F-1B670DDD20E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29" creationId="{E6081315-5760-469E-8703-E33AD112E5A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0" creationId="{A4F20CE8-C493-4FDF-A565-7044D437BE3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1" creationId="{26A8B771-A12A-453F-B24A-CDD35978346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2" creationId="{0009A280-C362-41AF-98E7-46B49F8B01C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3" creationId="{F2540EC6-1241-4376-863D-FFA8C1FF6F3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4" creationId="{85C987E3-26E2-4A71-9E78-E46E68029AD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5" creationId="{3E49863C-0B82-4320-A6ED-7A8307A4F2D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6" creationId="{C1BE3750-0746-491A-A380-8E3580CC12C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7" creationId="{4DADDE38-4CAA-4449-9AD7-8740180A5D5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8" creationId="{7959F880-F38C-4ADC-B95E-65B4CF681EB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39" creationId="{FF19635E-0BAA-4988-86E4-FD35EAB51D3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0" creationId="{78F8C100-C8E3-4C8D-9367-DE544B050C8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1" creationId="{A7A3A8C3-3052-467B-92C3-41F7A86112D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2" creationId="{3F6F138B-FF56-43E5-A642-ECC3A716F2C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3" creationId="{AF5EC69B-CE9E-423B-8FA1-30B4352B6C8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4" creationId="{B09CE2CF-5DDA-4367-B872-4A124860E93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5" creationId="{62C53565-12FE-413C-99A3-06872AC4E84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6" creationId="{EE13BB53-D66E-44BD-953D-1A2AC840427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7" creationId="{83FAC999-D30E-4417-8B89-C891F4F765A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8" creationId="{D5820247-807E-4B34-803D-C816E1C12D8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49" creationId="{48DAAB7C-8EB3-4160-8011-F708F875448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0" creationId="{0A24D10D-75BD-4491-BBA4-77A4585D5E3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1" creationId="{753F7389-218B-4B2B-9B50-BDCB2F0BF5C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2" creationId="{7BBBECC9-C3B4-4527-92B7-EEE03906823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3" creationId="{1ADB2C41-3FD0-412D-88E0-5D04A22CD40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4" creationId="{32EE730D-9432-43B7-B69F-C188FD8A5BF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5" creationId="{2B05BC7E-03B9-468B-9B8C-594ACBDE25C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6" creationId="{9C6A7B8A-AC32-4AC7-8AA2-5D31D81EB87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7" creationId="{8923DBB7-B38C-42FE-A740-BCD49EEEF45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8" creationId="{1F590541-6564-4DE0-B1E0-19E37EE9BB7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59" creationId="{9B86C9EF-A3BF-4C77-844F-835543CD0D0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0" creationId="{B22FB11D-DC1F-48F9-BAF5-703A1B0614F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1" creationId="{9BDAF5F5-C985-4D64-852B-66C5918B146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2" creationId="{9A5EC5FD-95CC-4A6E-B38A-4B8568F3947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3" creationId="{C431CAD5-E4E1-4086-BD43-B58A05FDC2F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4" creationId="{55065D74-B607-4AB8-94D1-4D39F1D87BC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5" creationId="{7960E9B9-D1F2-4532-808D-77A67EB1D03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6" creationId="{3977B3C7-64AB-4A70-949D-E10D7A420EC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7" creationId="{6FEB63EA-C0FE-4E8F-995A-431F5235387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8" creationId="{64C2A201-235B-498A-8100-AC285ECE023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69" creationId="{6DBF1827-8C3B-4F70-B899-A6F5DD8D721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0" creationId="{032C3248-FE78-41CB-A0D6-0E2C8B82F62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1" creationId="{19681D2B-EF47-401D-B531-816EE9CA596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2" creationId="{A9815F1C-E9AD-42C4-91E5-EB56A8E845A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3" creationId="{4E1EDACD-12DC-40BC-B7DF-207B807BA79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4" creationId="{C2BFA211-F923-401F-841D-D5F178B00FF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5" creationId="{E64B034B-F55D-4A7E-A362-18130774AEC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6" creationId="{9D6F88A4-3C20-48CF-97AD-EC694BDF995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7" creationId="{E590BE67-31C9-44B8-B6FA-02D733AD894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8" creationId="{8BEAC953-6376-434B-A92C-B4A745E7BCE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79" creationId="{F4D9E9B6-018B-402D-8356-831E9705C52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0" creationId="{9A8C59AA-A685-44A8-9853-2DF7379D2D3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1" creationId="{9553E05E-9AB6-40FD-8450-B17BDA631BB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2" creationId="{69FB9432-3141-495B-86C5-E5252D5F724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3" creationId="{E51AFE5C-D746-4123-9C42-6E729B043E2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4" creationId="{7409DF46-354B-466A-A3FF-901AB253A54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5" creationId="{D9BEFC3E-93A6-43D1-9550-3725308E837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6" creationId="{EDE5A8D8-D159-4B6C-A674-1A78538C11A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7" creationId="{9DD5B6DA-AB86-44D9-9CA5-8C568734A18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8" creationId="{223CB348-497A-48DC-BED7-7C194D49DF2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89" creationId="{BF42AA52-B0B0-46B1-A899-287A371F805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0" creationId="{25B57140-C524-4252-BE64-23483B5037A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1" creationId="{5571E328-B168-478B-949C-A103C67B519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2" creationId="{5F5CB305-3A09-4904-8484-A1628676BFE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3" creationId="{C2B0F552-193A-49BC-A23C-0F686E6D029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4" creationId="{15FDDA72-E07E-44A3-91E0-3531DB8BEE9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5" creationId="{04D7BB85-E01E-4AF0-AF6A-159C7B3057C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6" creationId="{C11803C4-1A26-41FD-8500-CEA1A9D636C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7" creationId="{A65A61B9-C5BC-4DFB-B146-5AFC9C0B1B3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8" creationId="{165903E9-852F-49B2-AF46-EEADA8DC968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99" creationId="{251FA956-2A1C-4352-896B-11027121C54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0" creationId="{51C24085-7D2F-4CC3-B8A0-68678D4BBAA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1" creationId="{A84CB241-D2AE-4C87-9517-8C9A71A6C2B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2" creationId="{10E4B3CB-291D-4F8F-BCA9-AB62212B69FD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3" creationId="{22A8327E-A634-4EEB-90C0-AE1071A7BEB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4" creationId="{B00654A5-847F-4C17-8515-0C324785426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5" creationId="{554B1452-3B3D-4333-873B-0BC0119DD92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6" creationId="{A13A0E96-5B32-4C7D-9E59-DAC31B7300E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7" creationId="{9ECC2474-17DC-4C35-9F31-F911595E911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8" creationId="{1D387F04-AF18-48AA-9936-12661000752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09" creationId="{2FA6ED90-991E-4605-BB56-A3BB9EA23BE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0" creationId="{44134556-0999-4FA0-BFED-9BFAFB172FC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1" creationId="{961A54D6-59D7-46FF-BBAA-28AE9178DCC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2" creationId="{B04E6544-351F-4212-8DD8-CDADFFCA7A8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3" creationId="{75A59487-09F7-4C60-86F2-6DFBD0AC5C8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4" creationId="{BA672CDA-1572-463B-AE63-1A295521125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5" creationId="{07BBC2B9-07AF-4A9C-849E-3BCC7538123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6" creationId="{91749F72-0BB7-4554-B4FA-0B834CB6F4B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7" creationId="{144AFB40-6B8C-45F8-BB74-3E5FF15C91B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8" creationId="{12C09C6F-78F1-4B33-AC9C-02B552B8C76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19" creationId="{F9319456-981A-48AC-B277-0F90CF005888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0" creationId="{3E4E5392-F7E7-4517-B429-EED8C487B99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1" creationId="{C1F43587-0687-41C0-B44E-75AF091A3A0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2" creationId="{036AA3DE-FB4D-47C3-BAFA-BCC3F187BC7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3" creationId="{BB2535CD-0746-45E9-A6BF-1B9E4426FCD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4" creationId="{C6ECFAF3-6993-4714-AE86-676A88F4A6F7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5" creationId="{1A47E1CD-6F83-4219-9A72-EFB0EE9D6113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6" creationId="{E8F19FB6-48EF-4ACB-B895-68D6F631446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7" creationId="{2D13649C-910A-46DB-AFC7-BEA3F5F98F2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8" creationId="{658F011D-D173-4278-9E1C-42272FABE78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29" creationId="{D5476B77-6841-4E68-B37D-D8D4428AB9A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0" creationId="{7262202C-C427-4CF2-A218-C27DC21B4D8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1" creationId="{8C6E8C2C-05E8-40EF-AE73-89924497783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2" creationId="{557D8492-0A06-4B39-9C2D-740B337C228A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3" creationId="{F8F6E223-9A62-436F-B7E5-594F0B9917A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4" creationId="{65ABC45C-4A14-4687-B7F2-77EB14492D4F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5" creationId="{4D1BBA20-4F73-4134-A1AE-668A7EDCCBC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6" creationId="{BFE9A9E2-10F4-4BF7-8311-FEED0705C9D1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7" creationId="{3B59CB57-B684-459B-BF18-D20773BFB07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8" creationId="{2707992A-B113-4E9E-949A-9B462B6372C9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39" creationId="{103F67C2-7478-467D-B93C-062AEF8EBD4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0" creationId="{A91EDFAB-0D92-465C-A079-01CBBC46D166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1" creationId="{C944B35C-E066-4D6C-9820-36BF9ED1C6D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2" creationId="{739FFE5C-769E-427B-9AF7-B5BAF1B5DE2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3" creationId="{E6B0ED79-C002-4575-890A-9BC6C84F1FD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4" creationId="{E1369E1C-050A-4D93-9A67-4045A4F1640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5" creationId="{79067381-041F-4E1F-9487-ECC6496AD1C2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6" creationId="{DBC82853-65F8-4B27-8D85-A82F729EB665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7" creationId="{B1EEEA9A-4B18-4CE6-B467-E7B47C1BA59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8" creationId="{B0BD73FB-B79E-433B-A13E-689D57EA84D0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49" creationId="{497C72EF-188C-4E89-AE9D-A034522DD82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0" creationId="{D3969245-426B-44D8-A62B-D1835FC9ABD4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1" creationId="{2F5F6EB4-6E6D-45C5-B6A5-AC4A8EA9A08B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2" creationId="{4D4DD666-E64C-4FB8-8BAA-C426AF660ECE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3" creationId="{77DE4AA0-EFCF-4D64-AFEF-EF794089E3EC}"/>
          </ac:spMkLst>
        </pc:spChg>
        <pc:spChg chg="mod topLvl">
          <ac:chgData name="Shaun Stevenson" userId="404258f68a1378fb" providerId="LiveId" clId="{29358631-73F2-4B47-83F8-2DB226266215}" dt="2021-02-01T22:44:55.368" v="2337" actId="208"/>
          <ac:spMkLst>
            <pc:docMk/>
            <pc:sldMk cId="3316308286" sldId="281"/>
            <ac:spMk id="154" creationId="{25D72AE6-8D37-432F-8BF4-DC4195CC50BC}"/>
          </ac:spMkLst>
        </pc:spChg>
        <pc:spChg chg="del mod topLvl">
          <ac:chgData name="Shaun Stevenson" userId="404258f68a1378fb" providerId="LiveId" clId="{29358631-73F2-4B47-83F8-2DB226266215}" dt="2021-02-01T22:44:36.719" v="2333" actId="478"/>
          <ac:spMkLst>
            <pc:docMk/>
            <pc:sldMk cId="3316308286" sldId="281"/>
            <ac:spMk id="155" creationId="{66E76E54-F4D4-41B0-9325-2AC40A792909}"/>
          </ac:spMkLst>
        </pc:spChg>
        <pc:grpChg chg="del mod">
          <ac:chgData name="Shaun Stevenson" userId="404258f68a1378fb" providerId="LiveId" clId="{29358631-73F2-4B47-83F8-2DB226266215}" dt="2021-02-01T22:44:31.082" v="2332" actId="165"/>
          <ac:grpSpMkLst>
            <pc:docMk/>
            <pc:sldMk cId="3316308286" sldId="281"/>
            <ac:grpSpMk id="3" creationId="{D7664BBB-F6FA-46B0-9611-0495A3688A1F}"/>
          </ac:grpSpMkLst>
        </pc:grpChg>
        <pc:picChg chg="del mod">
          <ac:chgData name="Shaun Stevenson" userId="404258f68a1378fb" providerId="LiveId" clId="{29358631-73F2-4B47-83F8-2DB226266215}" dt="2021-02-01T22:44:22.435" v="2330" actId="27803"/>
          <ac:picMkLst>
            <pc:docMk/>
            <pc:sldMk cId="3316308286" sldId="281"/>
            <ac:picMk id="4" creationId="{D7664BBB-F6FA-46B0-9611-0495A3688A1F}"/>
          </ac:picMkLst>
        </pc:picChg>
        <pc:picChg chg="del mod">
          <ac:chgData name="Shaun Stevenson" userId="404258f68a1378fb" providerId="LiveId" clId="{29358631-73F2-4B47-83F8-2DB226266215}" dt="2021-02-01T22:44:25.345" v="2331" actId="478"/>
          <ac:picMkLst>
            <pc:docMk/>
            <pc:sldMk cId="3316308286" sldId="281"/>
            <ac:picMk id="156" creationId="{DC4A3B07-8998-41D6-B89C-84FEC5493C20}"/>
          </ac:picMkLst>
        </pc:picChg>
      </pc:sldChg>
      <pc:sldChg chg="modSp">
        <pc:chgData name="Shaun Stevenson" userId="404258f68a1378fb" providerId="LiveId" clId="{29358631-73F2-4B47-83F8-2DB226266215}" dt="2021-02-01T22:39:48.272" v="2255" actId="11530"/>
        <pc:sldMkLst>
          <pc:docMk/>
          <pc:sldMk cId="816995609" sldId="282"/>
        </pc:sldMkLst>
        <pc:picChg chg="mod">
          <ac:chgData name="Shaun Stevenson" userId="404258f68a1378fb" providerId="LiveId" clId="{29358631-73F2-4B47-83F8-2DB226266215}" dt="2021-02-01T22:39:48.272" v="2255" actId="11530"/>
          <ac:picMkLst>
            <pc:docMk/>
            <pc:sldMk cId="816995609" sldId="282"/>
            <ac:picMk id="4" creationId="{B07E438F-8078-41EF-8753-5DE56783607D}"/>
          </ac:picMkLst>
        </pc:picChg>
      </pc:sldChg>
      <pc:sldChg chg="modNotesTx">
        <pc:chgData name="Shaun Stevenson" userId="404258f68a1378fb" providerId="LiveId" clId="{29358631-73F2-4B47-83F8-2DB226266215}" dt="2021-02-01T22:39:28.398" v="2254" actId="5793"/>
        <pc:sldMkLst>
          <pc:docMk/>
          <pc:sldMk cId="4153534828" sldId="283"/>
        </pc:sldMkLst>
      </pc:sldChg>
      <pc:sldChg chg="modSp add mod modNotesTx">
        <pc:chgData name="Shaun Stevenson" userId="404258f68a1378fb" providerId="LiveId" clId="{29358631-73F2-4B47-83F8-2DB226266215}" dt="2021-02-01T22:48:50.549" v="2634" actId="20577"/>
        <pc:sldMkLst>
          <pc:docMk/>
          <pc:sldMk cId="3676248038" sldId="284"/>
        </pc:sldMkLst>
        <pc:spChg chg="mod">
          <ac:chgData name="Shaun Stevenson" userId="404258f68a1378fb" providerId="LiveId" clId="{29358631-73F2-4B47-83F8-2DB226266215}" dt="2021-02-01T22:45:26.206" v="2405" actId="20577"/>
          <ac:spMkLst>
            <pc:docMk/>
            <pc:sldMk cId="3676248038" sldId="284"/>
            <ac:spMk id="9" creationId="{30E3F211-FF91-4670-B15D-4372EFDCDCF9}"/>
          </ac:spMkLst>
        </pc:spChg>
      </pc:sldChg>
      <pc:sldChg chg="modSp add mod modNotesTx">
        <pc:chgData name="Shaun Stevenson" userId="404258f68a1378fb" providerId="LiveId" clId="{29358631-73F2-4B47-83F8-2DB226266215}" dt="2021-02-01T22:48:54.670" v="2635" actId="20577"/>
        <pc:sldMkLst>
          <pc:docMk/>
          <pc:sldMk cId="3039951470" sldId="285"/>
        </pc:sldMkLst>
        <pc:spChg chg="mod">
          <ac:chgData name="Shaun Stevenson" userId="404258f68a1378fb" providerId="LiveId" clId="{29358631-73F2-4B47-83F8-2DB226266215}" dt="2021-02-01T22:45:43.774" v="2445" actId="20577"/>
          <ac:spMkLst>
            <pc:docMk/>
            <pc:sldMk cId="3039951470" sldId="285"/>
            <ac:spMk id="9" creationId="{30E3F211-FF91-4670-B15D-4372EFDCDCF9}"/>
          </ac:spMkLst>
        </pc:spChg>
      </pc:sldChg>
      <pc:sldChg chg="modSp add mod modNotesTx">
        <pc:chgData name="Shaun Stevenson" userId="404258f68a1378fb" providerId="LiveId" clId="{29358631-73F2-4B47-83F8-2DB226266215}" dt="2021-02-01T22:48:57.467" v="2637" actId="20577"/>
        <pc:sldMkLst>
          <pc:docMk/>
          <pc:sldMk cId="666993169" sldId="286"/>
        </pc:sldMkLst>
        <pc:spChg chg="mod">
          <ac:chgData name="Shaun Stevenson" userId="404258f68a1378fb" providerId="LiveId" clId="{29358631-73F2-4B47-83F8-2DB226266215}" dt="2021-02-01T22:46:02.681" v="2493" actId="20577"/>
          <ac:spMkLst>
            <pc:docMk/>
            <pc:sldMk cId="666993169" sldId="286"/>
            <ac:spMk id="9" creationId="{30E3F211-FF91-4670-B15D-4372EFDCDCF9}"/>
          </ac:spMkLst>
        </pc:spChg>
      </pc:sldChg>
      <pc:sldChg chg="modSp add mod modNotesTx">
        <pc:chgData name="Shaun Stevenson" userId="404258f68a1378fb" providerId="LiveId" clId="{29358631-73F2-4B47-83F8-2DB226266215}" dt="2021-02-01T22:48:59.096" v="2638" actId="20577"/>
        <pc:sldMkLst>
          <pc:docMk/>
          <pc:sldMk cId="3025336585" sldId="287"/>
        </pc:sldMkLst>
        <pc:spChg chg="mod">
          <ac:chgData name="Shaun Stevenson" userId="404258f68a1378fb" providerId="LiveId" clId="{29358631-73F2-4B47-83F8-2DB226266215}" dt="2021-02-01T22:46:24.680" v="2544" actId="20577"/>
          <ac:spMkLst>
            <pc:docMk/>
            <pc:sldMk cId="3025336585" sldId="287"/>
            <ac:spMk id="9" creationId="{30E3F211-FF91-4670-B15D-4372EFDCDCF9}"/>
          </ac:spMkLst>
        </pc:spChg>
      </pc:sldChg>
      <pc:sldChg chg="addSp delSp modSp add mod modNotesTx">
        <pc:chgData name="Shaun Stevenson" userId="404258f68a1378fb" providerId="LiveId" clId="{29358631-73F2-4B47-83F8-2DB226266215}" dt="2021-02-05T14:25:00.905" v="3630" actId="14100"/>
        <pc:sldMkLst>
          <pc:docMk/>
          <pc:sldMk cId="1788707435" sldId="288"/>
        </pc:sldMkLst>
        <pc:spChg chg="add del mod">
          <ac:chgData name="Shaun Stevenson" userId="404258f68a1378fb" providerId="LiveId" clId="{29358631-73F2-4B47-83F8-2DB226266215}" dt="2021-02-05T14:22:23.613" v="3615" actId="478"/>
          <ac:spMkLst>
            <pc:docMk/>
            <pc:sldMk cId="1788707435" sldId="288"/>
            <ac:spMk id="30" creationId="{3B15F261-E0F7-4D3B-9ED5-701546D37DD0}"/>
          </ac:spMkLst>
        </pc:spChg>
        <pc:spChg chg="add del mod">
          <ac:chgData name="Shaun Stevenson" userId="404258f68a1378fb" providerId="LiveId" clId="{29358631-73F2-4B47-83F8-2DB226266215}" dt="2021-02-05T14:22:23.613" v="3615" actId="478"/>
          <ac:spMkLst>
            <pc:docMk/>
            <pc:sldMk cId="1788707435" sldId="288"/>
            <ac:spMk id="31" creationId="{B9FEE2BE-97A0-471A-A00B-9FE5C95414F8}"/>
          </ac:spMkLst>
        </pc:spChg>
        <pc:spChg chg="add del mod">
          <ac:chgData name="Shaun Stevenson" userId="404258f68a1378fb" providerId="LiveId" clId="{29358631-73F2-4B47-83F8-2DB226266215}" dt="2021-02-05T14:22:23.613" v="3615" actId="478"/>
          <ac:spMkLst>
            <pc:docMk/>
            <pc:sldMk cId="1788707435" sldId="288"/>
            <ac:spMk id="32" creationId="{21AC3F92-6F10-4071-8535-7BAF85AA3DCB}"/>
          </ac:spMkLst>
        </pc:spChg>
        <pc:spChg chg="add del mod">
          <ac:chgData name="Shaun Stevenson" userId="404258f68a1378fb" providerId="LiveId" clId="{29358631-73F2-4B47-83F8-2DB226266215}" dt="2021-02-05T14:22:23.613" v="3615" actId="478"/>
          <ac:spMkLst>
            <pc:docMk/>
            <pc:sldMk cId="1788707435" sldId="288"/>
            <ac:spMk id="33" creationId="{C7529F6C-6580-479C-A24F-8962A2AE2596}"/>
          </ac:spMkLst>
        </pc:spChg>
        <pc:spChg chg="add del mod">
          <ac:chgData name="Shaun Stevenson" userId="404258f68a1378fb" providerId="LiveId" clId="{29358631-73F2-4B47-83F8-2DB226266215}" dt="2021-02-05T14:22:24.801" v="3616" actId="478"/>
          <ac:spMkLst>
            <pc:docMk/>
            <pc:sldMk cId="1788707435" sldId="288"/>
            <ac:spMk id="34" creationId="{E19B0191-3E68-4C9A-A8E6-4D7187DF40E3}"/>
          </ac:spMkLst>
        </pc:spChg>
        <pc:spChg chg="add del mod">
          <ac:chgData name="Shaun Stevenson" userId="404258f68a1378fb" providerId="LiveId" clId="{29358631-73F2-4B47-83F8-2DB226266215}" dt="2021-02-05T14:22:24.801" v="3616" actId="478"/>
          <ac:spMkLst>
            <pc:docMk/>
            <pc:sldMk cId="1788707435" sldId="288"/>
            <ac:spMk id="35" creationId="{0270E2C8-C177-4CC7-AA27-B34CC7EA74F7}"/>
          </ac:spMkLst>
        </pc:spChg>
        <pc:spChg chg="add del mod">
          <ac:chgData name="Shaun Stevenson" userId="404258f68a1378fb" providerId="LiveId" clId="{29358631-73F2-4B47-83F8-2DB226266215}" dt="2021-02-05T14:22:24.801" v="3616" actId="478"/>
          <ac:spMkLst>
            <pc:docMk/>
            <pc:sldMk cId="1788707435" sldId="288"/>
            <ac:spMk id="36" creationId="{842FEE09-4EE2-4565-99BD-8C265CA4F895}"/>
          </ac:spMkLst>
        </pc:spChg>
        <pc:spChg chg="add del mod">
          <ac:chgData name="Shaun Stevenson" userId="404258f68a1378fb" providerId="LiveId" clId="{29358631-73F2-4B47-83F8-2DB226266215}" dt="2021-02-05T14:22:24.801" v="3616" actId="478"/>
          <ac:spMkLst>
            <pc:docMk/>
            <pc:sldMk cId="1788707435" sldId="288"/>
            <ac:spMk id="37" creationId="{794B2EB2-2F4B-4F27-92D1-C04B70E18CFF}"/>
          </ac:spMkLst>
        </pc:spChg>
        <pc:spChg chg="mod">
          <ac:chgData name="Shaun Stevenson" userId="404258f68a1378fb" providerId="LiveId" clId="{29358631-73F2-4B47-83F8-2DB226266215}" dt="2021-02-01T22:48:01.591" v="2610" actId="255"/>
          <ac:spMkLst>
            <pc:docMk/>
            <pc:sldMk cId="1788707435" sldId="288"/>
            <ac:spMk id="40" creationId="{70A2303B-DF7D-43AA-A62F-375A57E1687B}"/>
          </ac:spMkLst>
        </pc:spChg>
        <pc:spChg chg="add mod">
          <ac:chgData name="Shaun Stevenson" userId="404258f68a1378fb" providerId="LiveId" clId="{29358631-73F2-4B47-83F8-2DB226266215}" dt="2021-02-05T14:23:10.155" v="3620" actId="164"/>
          <ac:spMkLst>
            <pc:docMk/>
            <pc:sldMk cId="1788707435" sldId="288"/>
            <ac:spMk id="42" creationId="{D191C005-52AE-4056-9647-731EEE8FDA49}"/>
          </ac:spMkLst>
        </pc:spChg>
        <pc:spChg chg="add mod">
          <ac:chgData name="Shaun Stevenson" userId="404258f68a1378fb" providerId="LiveId" clId="{29358631-73F2-4B47-83F8-2DB226266215}" dt="2021-02-05T14:23:10.155" v="3620" actId="164"/>
          <ac:spMkLst>
            <pc:docMk/>
            <pc:sldMk cId="1788707435" sldId="288"/>
            <ac:spMk id="43" creationId="{51FDC939-1317-495E-AA17-8BD3C6E5C4DE}"/>
          </ac:spMkLst>
        </pc:spChg>
        <pc:spChg chg="add mod">
          <ac:chgData name="Shaun Stevenson" userId="404258f68a1378fb" providerId="LiveId" clId="{29358631-73F2-4B47-83F8-2DB226266215}" dt="2021-02-05T14:23:10.155" v="3620" actId="164"/>
          <ac:spMkLst>
            <pc:docMk/>
            <pc:sldMk cId="1788707435" sldId="288"/>
            <ac:spMk id="44" creationId="{D98730D3-B97F-46E2-AB03-D272888BA3E1}"/>
          </ac:spMkLst>
        </pc:spChg>
        <pc:spChg chg="add mod">
          <ac:chgData name="Shaun Stevenson" userId="404258f68a1378fb" providerId="LiveId" clId="{29358631-73F2-4B47-83F8-2DB226266215}" dt="2021-02-05T14:23:10.155" v="3620" actId="164"/>
          <ac:spMkLst>
            <pc:docMk/>
            <pc:sldMk cId="1788707435" sldId="288"/>
            <ac:spMk id="45" creationId="{59D2BBA2-8A29-4E61-B62B-AD25B105AA3C}"/>
          </ac:spMkLst>
        </pc:spChg>
        <pc:spChg chg="mod">
          <ac:chgData name="Shaun Stevenson" userId="404258f68a1378fb" providerId="LiveId" clId="{29358631-73F2-4B47-83F8-2DB226266215}" dt="2021-02-05T14:23:33.003" v="3623"/>
          <ac:spMkLst>
            <pc:docMk/>
            <pc:sldMk cId="1788707435" sldId="288"/>
            <ac:spMk id="47" creationId="{EE0E7CE5-0BF1-4A9F-A5C2-060B1347B3FA}"/>
          </ac:spMkLst>
        </pc:spChg>
        <pc:spChg chg="mod">
          <ac:chgData name="Shaun Stevenson" userId="404258f68a1378fb" providerId="LiveId" clId="{29358631-73F2-4B47-83F8-2DB226266215}" dt="2021-02-05T14:23:33.003" v="3623"/>
          <ac:spMkLst>
            <pc:docMk/>
            <pc:sldMk cId="1788707435" sldId="288"/>
            <ac:spMk id="48" creationId="{6E0336FB-0D17-41C5-AE10-1A3FEC2658E5}"/>
          </ac:spMkLst>
        </pc:spChg>
        <pc:spChg chg="mod">
          <ac:chgData name="Shaun Stevenson" userId="404258f68a1378fb" providerId="LiveId" clId="{29358631-73F2-4B47-83F8-2DB226266215}" dt="2021-02-05T14:23:33.003" v="3623"/>
          <ac:spMkLst>
            <pc:docMk/>
            <pc:sldMk cId="1788707435" sldId="288"/>
            <ac:spMk id="49" creationId="{78DB7871-E478-4058-B419-40D4954C48AD}"/>
          </ac:spMkLst>
        </pc:spChg>
        <pc:spChg chg="mod">
          <ac:chgData name="Shaun Stevenson" userId="404258f68a1378fb" providerId="LiveId" clId="{29358631-73F2-4B47-83F8-2DB226266215}" dt="2021-02-05T14:23:33.003" v="3623"/>
          <ac:spMkLst>
            <pc:docMk/>
            <pc:sldMk cId="1788707435" sldId="288"/>
            <ac:spMk id="50" creationId="{6599C57A-F137-4AF5-A2DB-32B6760A2D5E}"/>
          </ac:spMkLst>
        </pc:spChg>
        <pc:spChg chg="mod">
          <ac:chgData name="Shaun Stevenson" userId="404258f68a1378fb" providerId="LiveId" clId="{29358631-73F2-4B47-83F8-2DB226266215}" dt="2021-02-05T14:23:55.031" v="3626"/>
          <ac:spMkLst>
            <pc:docMk/>
            <pc:sldMk cId="1788707435" sldId="288"/>
            <ac:spMk id="52" creationId="{D274CBA7-A4DA-429B-9714-995F8436EE1D}"/>
          </ac:spMkLst>
        </pc:spChg>
        <pc:spChg chg="mod">
          <ac:chgData name="Shaun Stevenson" userId="404258f68a1378fb" providerId="LiveId" clId="{29358631-73F2-4B47-83F8-2DB226266215}" dt="2021-02-05T14:23:55.031" v="3626"/>
          <ac:spMkLst>
            <pc:docMk/>
            <pc:sldMk cId="1788707435" sldId="288"/>
            <ac:spMk id="53" creationId="{9DCED183-8397-4E02-B3F6-F07FFCA30B9D}"/>
          </ac:spMkLst>
        </pc:spChg>
        <pc:spChg chg="mod">
          <ac:chgData name="Shaun Stevenson" userId="404258f68a1378fb" providerId="LiveId" clId="{29358631-73F2-4B47-83F8-2DB226266215}" dt="2021-02-05T14:23:55.031" v="3626"/>
          <ac:spMkLst>
            <pc:docMk/>
            <pc:sldMk cId="1788707435" sldId="288"/>
            <ac:spMk id="54" creationId="{94942DA5-5E99-4A21-9A6B-7A929AA65C4B}"/>
          </ac:spMkLst>
        </pc:spChg>
        <pc:spChg chg="mod">
          <ac:chgData name="Shaun Stevenson" userId="404258f68a1378fb" providerId="LiveId" clId="{29358631-73F2-4B47-83F8-2DB226266215}" dt="2021-02-05T14:23:55.031" v="3626"/>
          <ac:spMkLst>
            <pc:docMk/>
            <pc:sldMk cId="1788707435" sldId="288"/>
            <ac:spMk id="55" creationId="{B74E533F-D99A-4837-A7A6-4CC73A406E1A}"/>
          </ac:spMkLst>
        </pc:spChg>
        <pc:grpChg chg="add mod">
          <ac:chgData name="Shaun Stevenson" userId="404258f68a1378fb" providerId="LiveId" clId="{29358631-73F2-4B47-83F8-2DB226266215}" dt="2021-02-05T14:18:14.146" v="3586" actId="164"/>
          <ac:grpSpMkLst>
            <pc:docMk/>
            <pc:sldMk cId="1788707435" sldId="288"/>
            <ac:grpSpMk id="6" creationId="{EA601E8F-A6E1-4156-9DC0-2F0C7E3D0705}"/>
          </ac:grpSpMkLst>
        </pc:grpChg>
        <pc:grpChg chg="add mod">
          <ac:chgData name="Shaun Stevenson" userId="404258f68a1378fb" providerId="LiveId" clId="{29358631-73F2-4B47-83F8-2DB226266215}" dt="2021-02-05T14:18:19.028" v="3587" actId="164"/>
          <ac:grpSpMkLst>
            <pc:docMk/>
            <pc:sldMk cId="1788707435" sldId="288"/>
            <ac:grpSpMk id="10" creationId="{46D4B995-E483-43F2-9FFA-1BF9E5CBC20B}"/>
          </ac:grpSpMkLst>
        </pc:grpChg>
        <pc:grpChg chg="add del mod">
          <ac:chgData name="Shaun Stevenson" userId="404258f68a1378fb" providerId="LiveId" clId="{29358631-73F2-4B47-83F8-2DB226266215}" dt="2021-02-05T14:17:58.708" v="3583" actId="165"/>
          <ac:grpSpMkLst>
            <pc:docMk/>
            <pc:sldMk cId="1788707435" sldId="288"/>
            <ac:grpSpMk id="12" creationId="{188BB2DA-B7D3-481E-95B0-717976C8960B}"/>
          </ac:grpSpMkLst>
        </pc:grpChg>
        <pc:grpChg chg="add mod">
          <ac:chgData name="Shaun Stevenson" userId="404258f68a1378fb" providerId="LiveId" clId="{29358631-73F2-4B47-83F8-2DB226266215}" dt="2021-02-05T14:24:51.255" v="3628" actId="164"/>
          <ac:grpSpMkLst>
            <pc:docMk/>
            <pc:sldMk cId="1788707435" sldId="288"/>
            <ac:grpSpMk id="18" creationId="{8C32DDEE-9A08-4516-B6F3-AD09FB11D432}"/>
          </ac:grpSpMkLst>
        </pc:grpChg>
        <pc:grpChg chg="add mod">
          <ac:chgData name="Shaun Stevenson" userId="404258f68a1378fb" providerId="LiveId" clId="{29358631-73F2-4B47-83F8-2DB226266215}" dt="2021-02-05T14:24:51.255" v="3628" actId="164"/>
          <ac:grpSpMkLst>
            <pc:docMk/>
            <pc:sldMk cId="1788707435" sldId="288"/>
            <ac:grpSpMk id="19" creationId="{51C2D461-2F42-44FA-BC53-DA9BF912E7B1}"/>
          </ac:grpSpMkLst>
        </pc:grpChg>
        <pc:grpChg chg="add mod">
          <ac:chgData name="Shaun Stevenson" userId="404258f68a1378fb" providerId="LiveId" clId="{29358631-73F2-4B47-83F8-2DB226266215}" dt="2021-02-05T14:24:51.255" v="3628" actId="164"/>
          <ac:grpSpMkLst>
            <pc:docMk/>
            <pc:sldMk cId="1788707435" sldId="288"/>
            <ac:grpSpMk id="38" creationId="{35B550F4-1E50-4DBB-99CA-FCC124A0B792}"/>
          </ac:grpSpMkLst>
        </pc:grpChg>
        <pc:grpChg chg="add mod">
          <ac:chgData name="Shaun Stevenson" userId="404258f68a1378fb" providerId="LiveId" clId="{29358631-73F2-4B47-83F8-2DB226266215}" dt="2021-02-05T14:24:51.255" v="3628" actId="164"/>
          <ac:grpSpMkLst>
            <pc:docMk/>
            <pc:sldMk cId="1788707435" sldId="288"/>
            <ac:grpSpMk id="46" creationId="{C64BF127-F6B7-475B-8A08-F2FCD74F0E96}"/>
          </ac:grpSpMkLst>
        </pc:grpChg>
        <pc:grpChg chg="add mod">
          <ac:chgData name="Shaun Stevenson" userId="404258f68a1378fb" providerId="LiveId" clId="{29358631-73F2-4B47-83F8-2DB226266215}" dt="2021-02-05T14:24:51.255" v="3628" actId="164"/>
          <ac:grpSpMkLst>
            <pc:docMk/>
            <pc:sldMk cId="1788707435" sldId="288"/>
            <ac:grpSpMk id="51" creationId="{43D549DA-4F91-425E-8584-6B530CA302B7}"/>
          </ac:grpSpMkLst>
        </pc:grpChg>
        <pc:grpChg chg="add mod">
          <ac:chgData name="Shaun Stevenson" userId="404258f68a1378fb" providerId="LiveId" clId="{29358631-73F2-4B47-83F8-2DB226266215}" dt="2021-02-05T14:25:00.905" v="3630" actId="14100"/>
          <ac:grpSpMkLst>
            <pc:docMk/>
            <pc:sldMk cId="1788707435" sldId="288"/>
            <ac:grpSpMk id="56" creationId="{BA3BFF66-3FF1-4285-B9FD-7F7746724994}"/>
          </ac:grpSpMkLst>
        </pc:grpChg>
        <pc:picChg chg="add mod">
          <ac:chgData name="Shaun Stevenson" userId="404258f68a1378fb" providerId="LiveId" clId="{29358631-73F2-4B47-83F8-2DB226266215}" dt="2021-02-05T14:18:14.146" v="3586" actId="164"/>
          <ac:picMkLst>
            <pc:docMk/>
            <pc:sldMk cId="1788707435" sldId="288"/>
            <ac:picMk id="3" creationId="{ED6EC4E0-85CC-4B7A-B05C-9C6A16F859D2}"/>
          </ac:picMkLst>
        </pc:picChg>
        <pc:picChg chg="add mod">
          <ac:chgData name="Shaun Stevenson" userId="404258f68a1378fb" providerId="LiveId" clId="{29358631-73F2-4B47-83F8-2DB226266215}" dt="2021-02-05T14:16:12.854" v="3556" actId="164"/>
          <ac:picMkLst>
            <pc:docMk/>
            <pc:sldMk cId="1788707435" sldId="288"/>
            <ac:picMk id="4" creationId="{A9974E2C-B1A1-4BF8-8A24-229C8AA71D16}"/>
          </ac:picMkLst>
        </pc:picChg>
        <pc:picChg chg="add mod">
          <ac:chgData name="Shaun Stevenson" userId="404258f68a1378fb" providerId="LiveId" clId="{29358631-73F2-4B47-83F8-2DB226266215}" dt="2021-02-05T14:16:12.854" v="3556" actId="164"/>
          <ac:picMkLst>
            <pc:docMk/>
            <pc:sldMk cId="1788707435" sldId="288"/>
            <ac:picMk id="5" creationId="{10B5ECC3-CB7C-4DD8-B7D5-943F82B81D4E}"/>
          </ac:picMkLst>
        </pc:picChg>
        <pc:picChg chg="add mod">
          <ac:chgData name="Shaun Stevenson" userId="404258f68a1378fb" providerId="LiveId" clId="{29358631-73F2-4B47-83F8-2DB226266215}" dt="2021-02-05T14:16:12.854" v="3556" actId="164"/>
          <ac:picMkLst>
            <pc:docMk/>
            <pc:sldMk cId="1788707435" sldId="288"/>
            <ac:picMk id="7" creationId="{92C87B23-0982-4D49-ACAF-1B44D0730144}"/>
          </ac:picMkLst>
        </pc:picChg>
        <pc:picChg chg="add mod">
          <ac:chgData name="Shaun Stevenson" userId="404258f68a1378fb" providerId="LiveId" clId="{29358631-73F2-4B47-83F8-2DB226266215}" dt="2021-02-05T14:16:12.854" v="3556" actId="164"/>
          <ac:picMkLst>
            <pc:docMk/>
            <pc:sldMk cId="1788707435" sldId="288"/>
            <ac:picMk id="8" creationId="{FD8BEE8D-0D9C-4322-963B-60D07C02D3CC}"/>
          </ac:picMkLst>
        </pc:picChg>
        <pc:picChg chg="add mod">
          <ac:chgData name="Shaun Stevenson" userId="404258f68a1378fb" providerId="LiveId" clId="{29358631-73F2-4B47-83F8-2DB226266215}" dt="2021-02-05T14:16:12.854" v="3556" actId="164"/>
          <ac:picMkLst>
            <pc:docMk/>
            <pc:sldMk cId="1788707435" sldId="288"/>
            <ac:picMk id="9" creationId="{45AA4134-CCED-4AFB-82B4-55440FFFA417}"/>
          </ac:picMkLst>
        </pc:picChg>
        <pc:picChg chg="add mod">
          <ac:chgData name="Shaun Stevenson" userId="404258f68a1378fb" providerId="LiveId" clId="{29358631-73F2-4B47-83F8-2DB226266215}" dt="2021-02-05T14:18:19.028" v="3587" actId="164"/>
          <ac:picMkLst>
            <pc:docMk/>
            <pc:sldMk cId="1788707435" sldId="288"/>
            <ac:picMk id="11" creationId="{BDD873CF-C083-43C3-966A-C15B8FA11BA3}"/>
          </ac:picMkLst>
        </pc:picChg>
        <pc:picChg chg="mod topLvl">
          <ac:chgData name="Shaun Stevenson" userId="404258f68a1378fb" providerId="LiveId" clId="{29358631-73F2-4B47-83F8-2DB226266215}" dt="2021-02-05T14:18:04.482" v="3585" actId="164"/>
          <ac:picMkLst>
            <pc:docMk/>
            <pc:sldMk cId="1788707435" sldId="288"/>
            <ac:picMk id="13" creationId="{DD7182ED-2F8F-400C-BF30-B30EF7044D80}"/>
          </ac:picMkLst>
        </pc:picChg>
        <pc:picChg chg="mod topLvl">
          <ac:chgData name="Shaun Stevenson" userId="404258f68a1378fb" providerId="LiveId" clId="{29358631-73F2-4B47-83F8-2DB226266215}" dt="2021-02-05T14:18:04.482" v="3585" actId="164"/>
          <ac:picMkLst>
            <pc:docMk/>
            <pc:sldMk cId="1788707435" sldId="288"/>
            <ac:picMk id="14" creationId="{95713B2D-5A35-4D69-8682-122821471149}"/>
          </ac:picMkLst>
        </pc:picChg>
        <pc:picChg chg="mod topLvl">
          <ac:chgData name="Shaun Stevenson" userId="404258f68a1378fb" providerId="LiveId" clId="{29358631-73F2-4B47-83F8-2DB226266215}" dt="2021-02-05T14:18:04.482" v="3585" actId="164"/>
          <ac:picMkLst>
            <pc:docMk/>
            <pc:sldMk cId="1788707435" sldId="288"/>
            <ac:picMk id="15" creationId="{D356E623-6C2B-4D33-A29B-6C7231B9820C}"/>
          </ac:picMkLst>
        </pc:picChg>
        <pc:picChg chg="mod topLvl">
          <ac:chgData name="Shaun Stevenson" userId="404258f68a1378fb" providerId="LiveId" clId="{29358631-73F2-4B47-83F8-2DB226266215}" dt="2021-02-05T14:18:04.482" v="3585" actId="164"/>
          <ac:picMkLst>
            <pc:docMk/>
            <pc:sldMk cId="1788707435" sldId="288"/>
            <ac:picMk id="16" creationId="{8BA861BB-0C9F-4137-99B2-BFFBD0956D17}"/>
          </ac:picMkLst>
        </pc:picChg>
        <pc:picChg chg="mod topLvl">
          <ac:chgData name="Shaun Stevenson" userId="404258f68a1378fb" providerId="LiveId" clId="{29358631-73F2-4B47-83F8-2DB226266215}" dt="2021-02-05T14:18:04.482" v="3585" actId="164"/>
          <ac:picMkLst>
            <pc:docMk/>
            <pc:sldMk cId="1788707435" sldId="288"/>
            <ac:picMk id="17" creationId="{2C1FAE0A-A70F-4B36-8A4D-1F6A67037204}"/>
          </ac:picMkLst>
        </pc:picChg>
        <pc:picChg chg="add del mod">
          <ac:chgData name="Shaun Stevenson" userId="404258f68a1378fb" providerId="LiveId" clId="{29358631-73F2-4B47-83F8-2DB226266215}" dt="2021-02-05T14:21:51.485" v="3614" actId="478"/>
          <ac:picMkLst>
            <pc:docMk/>
            <pc:sldMk cId="1788707435" sldId="288"/>
            <ac:picMk id="29" creationId="{A291977B-C5F4-4D12-8B58-C97B74993A3C}"/>
          </ac:picMkLst>
        </pc:picChg>
        <pc:picChg chg="add del mod">
          <ac:chgData name="Shaun Stevenson" userId="404258f68a1378fb" providerId="LiveId" clId="{29358631-73F2-4B47-83F8-2DB226266215}" dt="2021-02-05T14:21:49.995" v="3613" actId="478"/>
          <ac:picMkLst>
            <pc:docMk/>
            <pc:sldMk cId="1788707435" sldId="288"/>
            <ac:picMk id="39" creationId="{408CAAF2-A316-416F-8929-3184A048B541}"/>
          </ac:picMkLst>
        </pc:picChg>
        <pc:picChg chg="add del mod">
          <ac:chgData name="Shaun Stevenson" userId="404258f68a1378fb" providerId="LiveId" clId="{29358631-73F2-4B47-83F8-2DB226266215}" dt="2021-02-05T14:22:38.361" v="3618" actId="478"/>
          <ac:picMkLst>
            <pc:docMk/>
            <pc:sldMk cId="1788707435" sldId="288"/>
            <ac:picMk id="41" creationId="{80A232C4-4E38-4E06-AD3E-97B73E6612F0}"/>
          </ac:picMkLst>
        </pc:picChg>
        <pc:cxnChg chg="add mod">
          <ac:chgData name="Shaun Stevenson" userId="404258f68a1378fb" providerId="LiveId" clId="{29358631-73F2-4B47-83F8-2DB226266215}" dt="2021-02-05T14:24:51.255" v="3628" actId="164"/>
          <ac:cxnSpMkLst>
            <pc:docMk/>
            <pc:sldMk cId="1788707435" sldId="288"/>
            <ac:cxnSpMk id="21" creationId="{583AE0B0-B69C-4984-A3A1-EDA3B82281D9}"/>
          </ac:cxnSpMkLst>
        </pc:cxnChg>
        <pc:cxnChg chg="add mod">
          <ac:chgData name="Shaun Stevenson" userId="404258f68a1378fb" providerId="LiveId" clId="{29358631-73F2-4B47-83F8-2DB226266215}" dt="2021-02-05T14:24:51.255" v="3628" actId="164"/>
          <ac:cxnSpMkLst>
            <pc:docMk/>
            <pc:sldMk cId="1788707435" sldId="288"/>
            <ac:cxnSpMk id="27" creationId="{1B542643-4654-4E3F-A9BD-68267482C5B5}"/>
          </ac:cxnSpMkLst>
        </pc:cxnChg>
      </pc:sldChg>
      <pc:sldChg chg="addSp modSp add mod ord modAnim modNotesTx">
        <pc:chgData name="Shaun Stevenson" userId="404258f68a1378fb" providerId="LiveId" clId="{29358631-73F2-4B47-83F8-2DB226266215}" dt="2021-02-05T15:34:03.791" v="3675" actId="1582"/>
        <pc:sldMkLst>
          <pc:docMk/>
          <pc:sldMk cId="4216672069" sldId="289"/>
        </pc:sldMkLst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" creationId="{3A45E7F7-2981-4CD6-A957-4056E0E988E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" creationId="{DC121350-4C16-46AF-9CC5-BB0D628C8DA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" creationId="{714485D7-B6FC-4B5C-8988-CE9C62674BA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" creationId="{B8274431-269F-4B85-BD7B-3214B406E0C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" creationId="{05B9AF68-7852-4E9B-90A6-08CD608740B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" creationId="{D40988CF-0AC5-4ECE-A7AB-03AF7B63296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" creationId="{E7C22E3C-F16B-48C2-AF6E-26D86704EB5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" creationId="{02E5EA59-D01E-4423-8A08-C4C576F1442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" creationId="{E864093A-A63D-40DF-8FB9-E851EF8AC26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" creationId="{65EAA4FD-819B-4BF0-85B7-54554B81F06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5" creationId="{14495C95-1187-4693-A0B4-1187711E47A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6" creationId="{36718303-33C7-4142-ADA5-06F91AA7B4E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7" creationId="{D89D33E2-B5A6-471E-8AFA-BA1A9723C96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8" creationId="{732BCC40-031C-4C8A-8A37-2C6EF932259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9" creationId="{0722E406-E984-4021-BEE0-1DAF408252F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0" creationId="{51F44496-7A0C-4CB8-B808-3B5F3E864C7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1" creationId="{F2698FB9-0593-4133-B219-5CB533958C1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2" creationId="{B0E28FBA-BDEB-45D0-960D-B8361B78853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3" creationId="{9813A917-A934-433F-B2C0-36A0C32E6D8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4" creationId="{8CADF4CC-AF8A-4EE4-A5AC-310DB8FD63D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5" creationId="{49D1EC40-F4F1-4AE3-9F84-7D2B5F76249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6" creationId="{0D5BBE9B-3AC1-498D-A811-117736CFAAF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7" creationId="{78EE2B96-E0E8-4D64-8BD1-9EC9080B664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8" creationId="{C7FC11DE-EDB5-4C7F-9E13-B6AAD667F4C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29" creationId="{3136CB31-2E73-4BA5-B296-407C09CAE3C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0" creationId="{BAE73CD0-ADB3-4F9B-843B-D1E7C48FA7E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1" creationId="{95D2AD70-CE78-495E-82B5-BB51E233968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2" creationId="{0CFF579D-BCEC-4A38-8545-58097DCF64C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3" creationId="{693D24F2-D47E-412D-A43B-838B17F432B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4" creationId="{5E1FC6F7-03A1-491D-B6B9-745E0ABC5E2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5" creationId="{F400F6E3-CF33-4849-8471-802CDA86AF1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6" creationId="{5E7A62EE-EEE9-4250-936A-1BFE8F878B5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7" creationId="{E334F5D3-37F6-49E4-921D-B44BC054533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8" creationId="{4B55C333-A8CE-4ECE-8DF0-F06F2879876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39" creationId="{74489EFB-2D7D-43C7-825B-7C8506D5BA1C}"/>
          </ac:spMkLst>
        </pc:spChg>
        <pc:spChg chg="mod">
          <ac:chgData name="Shaun Stevenson" userId="404258f68a1378fb" providerId="LiveId" clId="{29358631-73F2-4B47-83F8-2DB226266215}" dt="2021-02-01T22:48:23.951" v="2622" actId="255"/>
          <ac:spMkLst>
            <pc:docMk/>
            <pc:sldMk cId="4216672069" sldId="289"/>
            <ac:spMk id="40" creationId="{70A2303B-DF7D-43AA-A62F-375A57E1687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1" creationId="{58708F50-A598-4F34-9782-4F62180C36E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2" creationId="{770C9DFD-5280-4999-A81A-74CFA7FD2AA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3" creationId="{A8CF7515-51DD-416F-A31F-149DCB855B7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4" creationId="{1EBDAFF0-87A9-45F9-BB46-AA7A26E35E3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5" creationId="{663A0D9F-BAC6-44C4-A803-8527F8E9298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6" creationId="{D5C08DE4-38E1-40B6-B6B8-2CB5D03A5E9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7" creationId="{EEE1DE7F-E317-461C-8E60-6FA4A8A3235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8" creationId="{A1720557-9836-4E8B-9340-6E10AAF1555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49" creationId="{336689A7-CBCC-4695-A4BC-317C74064BB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0" creationId="{A4BB2796-6F5A-438F-91B1-6926953AF9F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1" creationId="{E9F3C926-930A-4DDD-A324-00791B41273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2" creationId="{15858F11-3CC6-4867-A316-476D0594784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3" creationId="{586B4CF8-786D-4F3D-8240-82FA2F155F2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4" creationId="{E72E55A6-693D-4DA3-A834-7EB20BF321D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5" creationId="{A7EAC3D0-8225-4C7E-B8CA-5110D13FA21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6" creationId="{43500C77-B018-41DA-892B-BD0479A1D83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7" creationId="{47BE043A-CC31-4A30-815E-AEBDDC36898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8" creationId="{CB5E44E1-AF85-4D2C-9A35-BBA75EC89B1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59" creationId="{D87E31DC-D970-4073-8ABC-B0B39332AC2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0" creationId="{07FCD77D-AF32-4594-B30F-12C57F5EABE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1" creationId="{602BCB60-09F3-4C1A-833A-98B30C557FA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2" creationId="{986BB2EC-81C1-48C2-A62B-5494AE8993F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3" creationId="{A4826F08-29D2-40C2-B596-44C78D5D508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4" creationId="{889D5FFA-0927-4320-AB64-6A6634CEB1E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5" creationId="{FF3D2139-264F-4AB5-90C9-08FA51BBF15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6" creationId="{F1C294DA-D87E-417E-BD48-542ECA3F1C5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7" creationId="{16BC3EA6-6E3C-46EB-8B1D-F844757F6BC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8" creationId="{F0FDDD40-58B1-4F83-8716-CC658CFE5BD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69" creationId="{CF7B43C5-D1ED-4DFC-ABF8-6B7C2580C3D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0" creationId="{922F1FDC-22B4-449B-8FD3-A4E68B65963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1" creationId="{A8028120-60F3-4D55-A615-8456FA227F7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2" creationId="{FE16CDF2-DABD-4B14-8947-7EE3A34ACFB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3" creationId="{792D5EBE-E027-4EC4-A777-5E680DC5818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4" creationId="{C677A8DF-55C7-4A08-85FA-6F903EE6C93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5" creationId="{F05356D3-0B87-443D-8A5E-2A759B725D5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6" creationId="{2361892F-5670-43CE-83D3-50A669EA6DC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7" creationId="{DCCA2359-9A4E-4194-8256-40D57E3D035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8" creationId="{B408AFB1-0113-4C16-8437-848AF608C21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79" creationId="{9F35D8EA-0B32-4296-802A-990345EB17C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0" creationId="{073F5077-EDEE-466D-9632-1B83801633F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1" creationId="{AA1EDCAD-A1E0-4E3C-A1D3-9B6ACE6E7A6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2" creationId="{E2956B03-8728-4328-BFBA-2DDBAE45EDF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3" creationId="{DA22C223-68AC-42B5-8784-2039080BFF0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4" creationId="{D4ECA1C4-A435-4BBD-AFF5-5A1300C5ACA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5" creationId="{4F4AF728-77EA-4E64-9744-2534CD8B1E1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6" creationId="{15646CCE-FB13-460E-BD2E-EF295D9C7A2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7" creationId="{E6E52011-23C4-4F89-870B-44982B719D0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8" creationId="{A623C9CF-0359-40B3-89E1-24A8C6E52E3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89" creationId="{C8D79630-1E16-49BC-981F-A790E635AF4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0" creationId="{290E861C-42A7-46E7-A2E1-6DF80D513BA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1" creationId="{FB160BBC-4F95-42D9-8A02-7296F0C15CF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2" creationId="{FCD35B63-A124-4F4B-AE18-B4FCF36663B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3" creationId="{605A4649-1CFF-47F5-AF75-3AB9875E60E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4" creationId="{180B9034-94DA-48F3-A87C-40D96F5D1B0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5" creationId="{15D79011-CF31-48D1-A717-74DBACA5329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6" creationId="{13860EDC-69AE-4D82-AD77-D00EC7A8595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7" creationId="{9BCAFF1C-2639-4BE2-9AB1-B3B153601BD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8" creationId="{1159C576-B5D4-4685-93E0-20F14A4699E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99" creationId="{FAA13E36-2F99-4B56-8851-AE8EEFDCC99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0" creationId="{07D4736B-1672-4518-AFB4-68D0D0DD87F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1" creationId="{24FC72BE-0BA5-46BD-AA73-883E2498127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2" creationId="{38EE91B7-B0BE-4A9D-9850-A80F4C0CD7D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3" creationId="{48DD5D9C-73E3-42C2-BD62-EF09C6B92C6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4" creationId="{A7288C15-FD0A-40E3-B083-6326FD2DDE0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5" creationId="{9505EEDE-8E68-4FF0-9CF7-21FA12EC7F5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6" creationId="{1471327F-1F59-4614-8437-0EBE279B6F7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7" creationId="{F75AC522-C5A2-4208-A63A-7284F3D8365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8" creationId="{13B26A89-9DEF-4A95-B175-E47013C1483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09" creationId="{9AE0D390-8723-4582-B6D1-BD958367CD9D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0" creationId="{42E01285-5717-4643-84AB-AECFE180FD8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1" creationId="{1E1B6E16-36D1-460F-BB2F-AEA9D468E3D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2" creationId="{E2CACDEC-D4BD-4167-B08F-B7CA9857F82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3" creationId="{7E264939-5E08-4009-96CB-72D6197EA56B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4" creationId="{1504F10B-4A5E-452D-AA1E-2140C73F6FC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5" creationId="{E0BE23A4-992A-4C19-8E92-6ACA9523003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6" creationId="{4F8DE210-5678-4604-BA5A-130EDD535D5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7" creationId="{7590B662-5B71-4428-A657-623920EDAA6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8" creationId="{9C81AAC7-53A1-482B-B32C-8B2CF46D387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19" creationId="{69D82FBE-9826-4389-BDFF-9E4EC0DBDA4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0" creationId="{C0CFD0FF-1EB6-4A38-9C1E-1FA4A3AADC5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1" creationId="{EA8519C3-DB44-4C48-A7F4-AFA9A9F4646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2" creationId="{7B2B0176-7C2A-460D-AC59-87B93C3B3E1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3" creationId="{84DC7220-5041-495C-B369-AA7F56AC5A8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4" creationId="{F35FFE53-B2A3-4EAA-990A-88299C2469F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5" creationId="{A369BB8F-E2BE-4CAB-B3C5-A0FAE27DE5E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6" creationId="{CD06E918-0EF0-469F-8CEE-17ABC4173FA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7" creationId="{7B132007-84EB-458F-8CA9-FFDA609D651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8" creationId="{F70706A1-2A4D-4664-882C-B5C8C0AC822E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29" creationId="{AAFCFD57-F33A-4ACA-8C80-000BE88E51B4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0" creationId="{49940ED2-55C1-4655-B005-F24DBCE218B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1" creationId="{0668669F-F0C2-401D-938B-F62CBDD2EA5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2" creationId="{67CD7FA5-0163-4182-8F1A-FEA0EB56389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3" creationId="{C9F22C08-CF7B-4EBB-99C8-FBA8045ECF32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4" creationId="{93C72382-95CE-41D8-8CA7-4F82D90DE8F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5" creationId="{C88915E5-9C18-49EA-94D5-1D6E89A065C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6" creationId="{C4FF3389-95E1-4193-832F-5256635A041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7" creationId="{E2DA70DE-FBE4-4C27-8D0D-5B7D0D25C147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8" creationId="{FED1669E-BEDB-405E-AEAB-83C991E845C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39" creationId="{1691ED2D-1CE6-432F-98C7-124AE35397A8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0" creationId="{60EFB12D-C8AF-490B-B6F0-2F2817450D7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1" creationId="{5D4296A5-8ABE-4D43-8239-3487492F8D9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2" creationId="{491C307F-8762-46F2-822C-809483F485E0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3" creationId="{C6ADE5B1-F60F-42B0-A709-E1090248E819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4" creationId="{4AA5D2F0-81E7-46B3-A12F-FE1B1C1EDD3A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5" creationId="{52F40C90-058B-404E-8EC8-70AC24A44A9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6" creationId="{978D0BCB-34F1-4D5E-8D36-5F41A1E7C6B3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7" creationId="{3FD3874A-F5DD-40FA-8241-5B169480E9A1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8" creationId="{5CABA9ED-005E-46A9-9568-27151DCD2D5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49" creationId="{7AB90E38-69CA-4AF6-BD29-509E4B275ADC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50" creationId="{89EA7F85-310D-48B3-90B7-7BF3A1BA2335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51" creationId="{D461E6E3-522B-40A9-A298-97A9FB3D64F6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52" creationId="{65711609-B71F-44B5-9F04-01383AFFC4EF}"/>
          </ac:spMkLst>
        </pc:spChg>
        <pc:spChg chg="add mod">
          <ac:chgData name="Shaun Stevenson" userId="404258f68a1378fb" providerId="LiveId" clId="{29358631-73F2-4B47-83F8-2DB226266215}" dt="2021-02-05T15:32:04.758" v="3652" actId="164"/>
          <ac:spMkLst>
            <pc:docMk/>
            <pc:sldMk cId="4216672069" sldId="289"/>
            <ac:spMk id="153" creationId="{1E656BD8-607F-49A4-9143-91AD33992677}"/>
          </ac:spMkLst>
        </pc:spChg>
        <pc:grpChg chg="add mod">
          <ac:chgData name="Shaun Stevenson" userId="404258f68a1378fb" providerId="LiveId" clId="{29358631-73F2-4B47-83F8-2DB226266215}" dt="2021-02-05T15:32:32.431" v="3660" actId="1076"/>
          <ac:grpSpMkLst>
            <pc:docMk/>
            <pc:sldMk cId="4216672069" sldId="289"/>
            <ac:grpSpMk id="3" creationId="{8923787B-9C04-44B2-9155-EA33D44B5924}"/>
          </ac:grpSpMkLst>
        </pc:grpChg>
        <pc:picChg chg="add mod">
          <ac:chgData name="Shaun Stevenson" userId="404258f68a1378fb" providerId="LiveId" clId="{29358631-73F2-4B47-83F8-2DB226266215}" dt="2021-02-05T15:34:03.791" v="3675" actId="1582"/>
          <ac:picMkLst>
            <pc:docMk/>
            <pc:sldMk cId="4216672069" sldId="289"/>
            <ac:picMk id="4" creationId="{BDD73FE2-EBC2-47AC-91AE-D76B8A2757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B6619-A9A8-4DCA-8B27-4F031D57024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D1D9-2B47-4FA2-8471-CFD08BE73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9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Plato wrote a lot of books and almost all of them survived (a lot of ancient work has been destroyed by fire, religious zealots and battles)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He made Socrates famous.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He wrote well and included ‘funny’ characters in his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He came up with a lot of political theory (all the ‘</a:t>
            </a:r>
            <a:r>
              <a:rPr lang="en-GB" sz="1200" dirty="0" err="1">
                <a:solidFill>
                  <a:srgbClr val="FFFFFF"/>
                </a:solidFill>
              </a:rPr>
              <a:t>ocracies</a:t>
            </a:r>
            <a:r>
              <a:rPr lang="en-GB" sz="1200" dirty="0">
                <a:solidFill>
                  <a:srgbClr val="FFFFFF"/>
                </a:solidFill>
              </a:rPr>
              <a:t> have been written about in a book called </a:t>
            </a:r>
            <a:r>
              <a:rPr lang="en-GB" sz="1200" i="1" dirty="0">
                <a:solidFill>
                  <a:srgbClr val="FFFFFF"/>
                </a:solidFill>
              </a:rPr>
              <a:t>The Republic</a:t>
            </a:r>
            <a:r>
              <a:rPr lang="en-GB" sz="1200" dirty="0">
                <a:solidFill>
                  <a:srgbClr val="FFFFFF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He had some very interesting ideas about where truth comes from.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</a:rPr>
              <a:t>He came up with T</a:t>
            </a:r>
            <a:r>
              <a:rPr lang="en-GB" sz="1200" i="1" dirty="0">
                <a:solidFill>
                  <a:srgbClr val="FFFFFF"/>
                </a:solidFill>
              </a:rPr>
              <a:t>he Allegory of the Cave which you will look at in today. 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35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5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9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2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 was the teacher and hoped to take over the Academy.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Plato died it was left to someone else and so Aristotle packed up and left!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result his philosophy could not be more different from Plato’s work. This  was great for Science…We’ll look at Aristotle next week.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3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0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0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 was born in 428BCE and died in 348BCE – he was 80 when he died.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taught many people including another famous philosopher, Aristotle (for about 20 years)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opened a place of learning called ‘The Academy’ which was open on and off for almost 900 years after his death.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lived in Athens, in Greece.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wrote extensively.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 was a well-known wrestler. His name means “broad shoulders” and was actually his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wrestling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 (his proper name was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Aristocles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Why was he famous?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Please mute your mic and watch this clip – it is about 3 minutes long…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 will ask you all questions about it in the Chat afterwards.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 thought that the role of the Philosopher was to reveal the truth to people who were otherwise clueless!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other words the Philosopher knew what other didn’t and it was his job to educate them.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role of Philosopher is the same for the Prophet (Muhammad, Moses, Elijah, Jesus) and the visionary (John – the Book of Revelations)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Plato believed so much in the value of Philosophy that he said that Philosophers should be Kings!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8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does the idea of a philosopher king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Well, the Philosopher, the cleverest and most educated person in the city would be like the Head and do all the thinking.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would then rule over the administrators, who would be like the lungs and heart.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would control the hands and arms (The army and the workers)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Something to bear in mind when thinking about this is that Plato, a philosopher, thinks that Philosophers should be in charge…I wonder who you think should be in charge today?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5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Plato the heavens were full of the eternal things and the soul was one of those things.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arrived on earth in your newly born body and knew ALL things….but the body gets in the way.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just listen, learn and think then all that knowledge will come back to you…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you don’t, it won’t!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people can learn and some people can’t…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0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Plato and his followers the world was something to live through…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Heaven was somewhere to get back to…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idea influenced Christians and their ideas about the afterlife….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also led to a lot of people accepting that this life might be rubbish and they might have a rubbish place in it.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they should also not worry about this world was a very catchy idea….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makes it easier to live through all the hard times if you know they don’t matter…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3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Here are some of Plato’s most famous quotes…though there are many more!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0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1D1D9-2B47-4FA2-8471-CFD08BE73E0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5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F594-6F14-4F42-AEE8-8B4F59B04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2A7B2-B0DA-42EF-AF1E-7449C840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9D951-314B-4783-BC6E-EF2034F3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BEC6-DEDB-4A8F-A322-A1B61924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E0F5-1EAC-418A-936E-D0986363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0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E8D4-E6FA-43BF-ADDC-9077A17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812D2-0FA4-4479-89ED-31B51F293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C8DD-79C8-40FB-A97D-E0803694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7C722-D948-4301-A2E9-EF81F366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EB77-8CD9-4D59-8C6A-C00FA08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0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E7F4C-1FCC-4283-859D-620E35099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B99AB-73AB-44C2-9180-718A65EC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FEF57-4D7E-46DB-8578-CADA497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3416-EEB5-46AC-A5B4-E12A997E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97F98-F5F1-4F62-A9F4-CEEB7FF4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C241-A858-47EA-9CE6-F2EB8CFA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3BB51-0A80-41E2-A2F3-CB715114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BBCB6-9A0D-47C9-922F-E8B43642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00AD-FADE-457C-80AD-7D4ACE25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32D6-997C-471E-8356-BF79AFE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C718-2995-4937-B71B-D5F560E1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174D4-24DA-4FE3-AF6D-2C0BABE3F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047F9-16F6-4211-B51A-0D4313DA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B8F20-F454-4D42-9ED1-14316965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47A3-7C68-4F88-8F8A-4EEF2C52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4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D98E-68C7-4C05-BB1F-3EC75D76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BF29-297C-47F2-BEF1-76217DC71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0CC9-65F4-4DE4-838B-0CE3B76D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D8A15-DAF3-42C6-8B72-093E82D7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32907-0A44-4E35-8816-FBB36E47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5C6F-A061-44EB-BFF6-72BEB89F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D270-1515-488D-88E3-250EB1F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CA12-FBA8-4262-BAA2-711ABC05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DF6B7-BE55-43C6-90D2-83EBBA54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0DE84-990B-4B6A-9B70-90FEA0F6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BA5CCE-DEC6-4471-AA60-4F558F19B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32E3-0929-4E22-9CD1-F30D5FFF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417A0-3870-4481-BB5C-D58CF4DD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B3A17-327C-4398-8A6A-8303C7C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6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1EE2-8DBF-4B55-AFFF-ACB3B1D5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9CB8F-6B98-477E-9C73-11211C4C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56059-A24D-4C74-88AC-221D6A9C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821D9-3644-4264-BB7C-797AD164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1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7DD6C-1553-4E0D-AAA6-BDB1E5CD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50E58-4BD6-4F44-A11A-E590CF1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0CD14-09EC-4E56-9F19-03A33CD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6226-1024-4DB7-93B3-D06F76811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032C-9D53-458A-B34F-97709A24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E0C2D-DE23-49C4-A12A-1F44CEC5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27D0C-CD43-4229-9F15-8758DC1E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EDCA-0719-4B53-B3F9-06DE65F5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39F6-8F79-41CF-861F-317B4101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3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71D0-B9BF-498B-ABEE-4DE1FBD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13562-6807-4082-8433-1F4107A75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1D828-A681-448D-88E1-6C16A0B26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F678D-EAC7-44B2-B5F2-AB04F54B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19300-44AB-4F68-AEA1-24C3490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10B27-6150-49AE-8296-4ED9801D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37F5F-7572-4F45-A2BB-354EF843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64070-82DC-4894-9BAF-B6B69EC6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027EF-F160-424D-A2CD-71071B64E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EF43-7709-48E9-846C-041D0D3DC76F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C0678-ECE6-48AC-B9D0-99620F2A6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A7A1-552B-424E-B008-5A7A37B6A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73CE-5E9C-47D5-8677-08B464BA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philosophyinks2.co.uk/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video" Target="https://www.youtube.com/embed/69F7GhASOdM?feature=oembed" TargetMode="External"/><Relationship Id="rId1" Type="http://schemas.openxmlformats.org/officeDocument/2006/relationships/tags" Target="../tags/tag2.xml"/><Relationship Id="rId6" Type="http://schemas.openxmlformats.org/officeDocument/2006/relationships/hyperlink" Target="https://youtu.be/69F7GhASOdM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microsoft.com/office/2007/relationships/hdphoto" Target="../media/hdphoto5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524D16-C2B5-4A73-ADAF-D59BFBFAC85D}"/>
              </a:ext>
            </a:extLst>
          </p:cNvPr>
          <p:cNvGrpSpPr/>
          <p:nvPr/>
        </p:nvGrpSpPr>
        <p:grpSpPr>
          <a:xfrm>
            <a:off x="1309515" y="2033509"/>
            <a:ext cx="3675814" cy="1862048"/>
            <a:chOff x="1355234" y="726094"/>
            <a:chExt cx="3675814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CD554C-47E5-4FF0-9F2B-A2987A81FD29}"/>
                </a:ext>
              </a:extLst>
            </p:cNvPr>
            <p:cNvSpPr txBox="1"/>
            <p:nvPr/>
          </p:nvSpPr>
          <p:spPr>
            <a:xfrm>
              <a:off x="1355234" y="726094"/>
              <a:ext cx="367581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500" spc="300" dirty="0">
                  <a:latin typeface="Perpetua" panose="02020502060401020303" pitchFamily="18" charset="0"/>
                  <a:cs typeface="Posterama" panose="020B0504020200020000" pitchFamily="34" charset="0"/>
                </a:rPr>
                <a:t>P</a:t>
              </a:r>
              <a:r>
                <a:rPr lang="en-GB" sz="8800" spc="300" dirty="0">
                  <a:latin typeface="Perpetua" panose="02020502060401020303" pitchFamily="18" charset="0"/>
                  <a:cs typeface="Posterama" panose="020B0504020200020000" pitchFamily="34" charset="0"/>
                </a:rPr>
                <a:t>LATO</a:t>
              </a:r>
              <a:endParaRPr lang="en-GB" sz="9600" spc="300" dirty="0"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300F16-C3D3-4ACC-83C8-0310D3123AB4}"/>
                </a:ext>
              </a:extLst>
            </p:cNvPr>
            <p:cNvSpPr txBox="1"/>
            <p:nvPr/>
          </p:nvSpPr>
          <p:spPr>
            <a:xfrm>
              <a:off x="2391385" y="2121585"/>
              <a:ext cx="1603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Perpetua" panose="02020502060401020303" pitchFamily="18" charset="0"/>
                </a:rPr>
                <a:t>(PLAY – TOE)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EAA781-DDBA-4BF9-8388-6B543FCB395C}"/>
              </a:ext>
            </a:extLst>
          </p:cNvPr>
          <p:cNvSpPr/>
          <p:nvPr/>
        </p:nvSpPr>
        <p:spPr>
          <a:xfrm>
            <a:off x="6096000" y="-333829"/>
            <a:ext cx="45719" cy="730068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86A49AB-7F40-4023-9DA9-0DEAEA59506B}"/>
              </a:ext>
            </a:extLst>
          </p:cNvPr>
          <p:cNvGrpSpPr/>
          <p:nvPr/>
        </p:nvGrpSpPr>
        <p:grpSpPr>
          <a:xfrm>
            <a:off x="7638573" y="503385"/>
            <a:ext cx="3200630" cy="5703284"/>
            <a:chOff x="7638573" y="503385"/>
            <a:chExt cx="3200630" cy="570328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F0BB30-BC79-48F5-8B8B-6FA86DA01BDF}"/>
                </a:ext>
              </a:extLst>
            </p:cNvPr>
            <p:cNvSpPr/>
            <p:nvPr/>
          </p:nvSpPr>
          <p:spPr>
            <a:xfrm>
              <a:off x="8348626" y="2465438"/>
              <a:ext cx="433228" cy="135284"/>
            </a:xfrm>
            <a:custGeom>
              <a:avLst/>
              <a:gdLst>
                <a:gd name="connsiteX0" fmla="*/ 872 w 433228"/>
                <a:gd name="connsiteY0" fmla="*/ 130211 h 135284"/>
                <a:gd name="connsiteX1" fmla="*/ 49072 w 433228"/>
                <a:gd name="connsiteY1" fmla="*/ 95946 h 135284"/>
                <a:gd name="connsiteX2" fmla="*/ 167834 w 433228"/>
                <a:gd name="connsiteY2" fmla="*/ 40659 h 135284"/>
                <a:gd name="connsiteX3" fmla="*/ 167834 w 433228"/>
                <a:gd name="connsiteY3" fmla="*/ 40659 h 135284"/>
                <a:gd name="connsiteX4" fmla="*/ 209726 w 433228"/>
                <a:gd name="connsiteY4" fmla="*/ 40951 h 135284"/>
                <a:gd name="connsiteX5" fmla="*/ 355329 w 433228"/>
                <a:gd name="connsiteY5" fmla="*/ 97940 h 135284"/>
                <a:gd name="connsiteX6" fmla="*/ 432849 w 433228"/>
                <a:gd name="connsiteY6" fmla="*/ 134447 h 135284"/>
                <a:gd name="connsiteX7" fmla="*/ 371858 w 433228"/>
                <a:gd name="connsiteY7" fmla="*/ 72661 h 135284"/>
                <a:gd name="connsiteX8" fmla="*/ 214608 w 433228"/>
                <a:gd name="connsiteY8" fmla="*/ 1688 h 135284"/>
                <a:gd name="connsiteX9" fmla="*/ 163175 w 433228"/>
                <a:gd name="connsiteY9" fmla="*/ 1396 h 135284"/>
                <a:gd name="connsiteX10" fmla="*/ 163175 w 433228"/>
                <a:gd name="connsiteY10" fmla="*/ 1396 h 135284"/>
                <a:gd name="connsiteX11" fmla="*/ 31003 w 433228"/>
                <a:gd name="connsiteY11" fmla="*/ 77076 h 135284"/>
                <a:gd name="connsiteX12" fmla="*/ 872 w 433228"/>
                <a:gd name="connsiteY12" fmla="*/ 130211 h 13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3228" h="135284">
                  <a:moveTo>
                    <a:pt x="872" y="130211"/>
                  </a:moveTo>
                  <a:cubicBezTo>
                    <a:pt x="4742" y="133214"/>
                    <a:pt x="21101" y="117908"/>
                    <a:pt x="49072" y="95946"/>
                  </a:cubicBezTo>
                  <a:cubicBezTo>
                    <a:pt x="75716" y="75059"/>
                    <a:pt x="118305" y="44604"/>
                    <a:pt x="167834" y="40659"/>
                  </a:cubicBezTo>
                  <a:cubicBezTo>
                    <a:pt x="167834" y="40659"/>
                    <a:pt x="167834" y="40659"/>
                    <a:pt x="167834" y="40659"/>
                  </a:cubicBezTo>
                  <a:cubicBezTo>
                    <a:pt x="181436" y="39001"/>
                    <a:pt x="195355" y="39135"/>
                    <a:pt x="209726" y="40951"/>
                  </a:cubicBezTo>
                  <a:cubicBezTo>
                    <a:pt x="263185" y="47696"/>
                    <a:pt x="319806" y="78690"/>
                    <a:pt x="355329" y="97940"/>
                  </a:cubicBezTo>
                  <a:cubicBezTo>
                    <a:pt x="400159" y="122816"/>
                    <a:pt x="429241" y="139265"/>
                    <a:pt x="432849" y="134447"/>
                  </a:cubicBezTo>
                  <a:cubicBezTo>
                    <a:pt x="436457" y="129628"/>
                    <a:pt x="414198" y="104753"/>
                    <a:pt x="371858" y="72661"/>
                  </a:cubicBezTo>
                  <a:cubicBezTo>
                    <a:pt x="337794" y="46329"/>
                    <a:pt x="281307" y="9868"/>
                    <a:pt x="214608" y="1688"/>
                  </a:cubicBezTo>
                  <a:cubicBezTo>
                    <a:pt x="197300" y="-441"/>
                    <a:pt x="180123" y="-576"/>
                    <a:pt x="163175" y="1396"/>
                  </a:cubicBezTo>
                  <a:cubicBezTo>
                    <a:pt x="163175" y="1396"/>
                    <a:pt x="163175" y="1396"/>
                    <a:pt x="163175" y="1396"/>
                  </a:cubicBezTo>
                  <a:cubicBezTo>
                    <a:pt x="99757" y="10876"/>
                    <a:pt x="55172" y="49310"/>
                    <a:pt x="31003" y="77076"/>
                  </a:cubicBezTo>
                  <a:cubicBezTo>
                    <a:pt x="5831" y="105963"/>
                    <a:pt x="-2998" y="127208"/>
                    <a:pt x="872" y="1302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E1C1F1-A3C5-4F01-80A5-9545D9EB2607}"/>
                </a:ext>
              </a:extLst>
            </p:cNvPr>
            <p:cNvSpPr/>
            <p:nvPr/>
          </p:nvSpPr>
          <p:spPr>
            <a:xfrm>
              <a:off x="9356976" y="2433020"/>
              <a:ext cx="492185" cy="125143"/>
            </a:xfrm>
            <a:custGeom>
              <a:avLst/>
              <a:gdLst>
                <a:gd name="connsiteX0" fmla="*/ 467 w 492185"/>
                <a:gd name="connsiteY0" fmla="*/ 107566 h 125143"/>
                <a:gd name="connsiteX1" fmla="*/ 71661 w 492185"/>
                <a:gd name="connsiteY1" fmla="*/ 74735 h 125143"/>
                <a:gd name="connsiteX2" fmla="*/ 247102 w 492185"/>
                <a:gd name="connsiteY2" fmla="*/ 40694 h 125143"/>
                <a:gd name="connsiteX3" fmla="*/ 262811 w 492185"/>
                <a:gd name="connsiteY3" fmla="*/ 41994 h 125143"/>
                <a:gd name="connsiteX4" fmla="*/ 262811 w 492185"/>
                <a:gd name="connsiteY4" fmla="*/ 41994 h 125143"/>
                <a:gd name="connsiteX5" fmla="*/ 425323 w 492185"/>
                <a:gd name="connsiteY5" fmla="*/ 92708 h 125143"/>
                <a:gd name="connsiteX6" fmla="*/ 491744 w 492185"/>
                <a:gd name="connsiteY6" fmla="*/ 124508 h 125143"/>
                <a:gd name="connsiteX7" fmla="*/ 439821 w 492185"/>
                <a:gd name="connsiteY7" fmla="*/ 69155 h 125143"/>
                <a:gd name="connsiteX8" fmla="*/ 267226 w 492185"/>
                <a:gd name="connsiteY8" fmla="*/ 2058 h 125143"/>
                <a:gd name="connsiteX9" fmla="*/ 267226 w 492185"/>
                <a:gd name="connsiteY9" fmla="*/ 2058 h 125143"/>
                <a:gd name="connsiteX10" fmla="*/ 249411 w 492185"/>
                <a:gd name="connsiteY10" fmla="*/ 534 h 125143"/>
                <a:gd name="connsiteX11" fmla="*/ 58081 w 492185"/>
                <a:gd name="connsiteY11" fmla="*/ 49725 h 125143"/>
                <a:gd name="connsiteX12" fmla="*/ 467 w 492185"/>
                <a:gd name="connsiteY12" fmla="*/ 107566 h 12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185" h="125143">
                  <a:moveTo>
                    <a:pt x="467" y="107566"/>
                  </a:moveTo>
                  <a:cubicBezTo>
                    <a:pt x="4187" y="111712"/>
                    <a:pt x="28815" y="93851"/>
                    <a:pt x="71661" y="74735"/>
                  </a:cubicBezTo>
                  <a:cubicBezTo>
                    <a:pt x="114978" y="55417"/>
                    <a:pt x="176200" y="36525"/>
                    <a:pt x="247102" y="40694"/>
                  </a:cubicBezTo>
                  <a:cubicBezTo>
                    <a:pt x="252391" y="41008"/>
                    <a:pt x="257612" y="41433"/>
                    <a:pt x="262811" y="41994"/>
                  </a:cubicBezTo>
                  <a:cubicBezTo>
                    <a:pt x="262811" y="41994"/>
                    <a:pt x="262811" y="41994"/>
                    <a:pt x="262811" y="41994"/>
                  </a:cubicBezTo>
                  <a:cubicBezTo>
                    <a:pt x="329680" y="48941"/>
                    <a:pt x="385591" y="72494"/>
                    <a:pt x="425323" y="92708"/>
                  </a:cubicBezTo>
                  <a:cubicBezTo>
                    <a:pt x="464830" y="112810"/>
                    <a:pt x="488225" y="128542"/>
                    <a:pt x="491744" y="124508"/>
                  </a:cubicBezTo>
                  <a:cubicBezTo>
                    <a:pt x="495239" y="120475"/>
                    <a:pt x="478007" y="96899"/>
                    <a:pt x="439821" y="69155"/>
                  </a:cubicBezTo>
                  <a:cubicBezTo>
                    <a:pt x="401457" y="41276"/>
                    <a:pt x="341983" y="10798"/>
                    <a:pt x="267226" y="2058"/>
                  </a:cubicBezTo>
                  <a:cubicBezTo>
                    <a:pt x="267226" y="2058"/>
                    <a:pt x="267226" y="2058"/>
                    <a:pt x="267226" y="2058"/>
                  </a:cubicBezTo>
                  <a:cubicBezTo>
                    <a:pt x="261355" y="1386"/>
                    <a:pt x="255416" y="871"/>
                    <a:pt x="249411" y="534"/>
                  </a:cubicBezTo>
                  <a:cubicBezTo>
                    <a:pt x="168805" y="-4082"/>
                    <a:pt x="101443" y="21959"/>
                    <a:pt x="58081" y="49725"/>
                  </a:cubicBezTo>
                  <a:cubicBezTo>
                    <a:pt x="15190" y="77178"/>
                    <a:pt x="-3253" y="103443"/>
                    <a:pt x="467" y="1075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C67786-4B4E-42D2-9575-4BE94D11EC9E}"/>
                </a:ext>
              </a:extLst>
            </p:cNvPr>
            <p:cNvSpPr/>
            <p:nvPr/>
          </p:nvSpPr>
          <p:spPr>
            <a:xfrm>
              <a:off x="8310535" y="2388016"/>
              <a:ext cx="488142" cy="182255"/>
            </a:xfrm>
            <a:custGeom>
              <a:avLst/>
              <a:gdLst>
                <a:gd name="connsiteX0" fmla="*/ 847 w 488142"/>
                <a:gd name="connsiteY0" fmla="*/ 182219 h 182255"/>
                <a:gd name="connsiteX1" fmla="*/ 36812 w 488142"/>
                <a:gd name="connsiteY1" fmla="*/ 128300 h 182255"/>
                <a:gd name="connsiteX2" fmla="*/ 157409 w 488142"/>
                <a:gd name="connsiteY2" fmla="*/ 36059 h 182255"/>
                <a:gd name="connsiteX3" fmla="*/ 157409 w 488142"/>
                <a:gd name="connsiteY3" fmla="*/ 36059 h 182255"/>
                <a:gd name="connsiteX4" fmla="*/ 225035 w 488142"/>
                <a:gd name="connsiteY4" fmla="*/ 26333 h 182255"/>
                <a:gd name="connsiteX5" fmla="*/ 412246 w 488142"/>
                <a:gd name="connsiteY5" fmla="*/ 88858 h 182255"/>
                <a:gd name="connsiteX6" fmla="*/ 487879 w 488142"/>
                <a:gd name="connsiteY6" fmla="*/ 144099 h 182255"/>
                <a:gd name="connsiteX7" fmla="*/ 423556 w 488142"/>
                <a:gd name="connsiteY7" fmla="*/ 73103 h 182255"/>
                <a:gd name="connsiteX8" fmla="*/ 225150 w 488142"/>
                <a:gd name="connsiteY8" fmla="*/ 1 h 182255"/>
                <a:gd name="connsiteX9" fmla="*/ 149653 w 488142"/>
                <a:gd name="connsiteY9" fmla="*/ 11363 h 182255"/>
                <a:gd name="connsiteX10" fmla="*/ 149653 w 488142"/>
                <a:gd name="connsiteY10" fmla="*/ 11363 h 182255"/>
                <a:gd name="connsiteX11" fmla="*/ 22754 w 488142"/>
                <a:gd name="connsiteY11" fmla="*/ 119313 h 182255"/>
                <a:gd name="connsiteX12" fmla="*/ 847 w 488142"/>
                <a:gd name="connsiteY12" fmla="*/ 182219 h 18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142" h="182255">
                  <a:moveTo>
                    <a:pt x="847" y="182219"/>
                  </a:moveTo>
                  <a:cubicBezTo>
                    <a:pt x="3776" y="183295"/>
                    <a:pt x="13457" y="160616"/>
                    <a:pt x="36812" y="128300"/>
                  </a:cubicBezTo>
                  <a:cubicBezTo>
                    <a:pt x="59342" y="97127"/>
                    <a:pt x="99174" y="53068"/>
                    <a:pt x="157409" y="36059"/>
                  </a:cubicBezTo>
                  <a:cubicBezTo>
                    <a:pt x="157409" y="36059"/>
                    <a:pt x="157409" y="36059"/>
                    <a:pt x="157409" y="36059"/>
                  </a:cubicBezTo>
                  <a:cubicBezTo>
                    <a:pt x="178633" y="29470"/>
                    <a:pt x="201232" y="26199"/>
                    <a:pt x="225035" y="26333"/>
                  </a:cubicBezTo>
                  <a:cubicBezTo>
                    <a:pt x="300294" y="26781"/>
                    <a:pt x="368990" y="60778"/>
                    <a:pt x="412246" y="88858"/>
                  </a:cubicBezTo>
                  <a:cubicBezTo>
                    <a:pt x="459801" y="119986"/>
                    <a:pt x="485027" y="146632"/>
                    <a:pt x="487879" y="144099"/>
                  </a:cubicBezTo>
                  <a:cubicBezTo>
                    <a:pt x="490734" y="141567"/>
                    <a:pt x="470463" y="109767"/>
                    <a:pt x="423556" y="73103"/>
                  </a:cubicBezTo>
                  <a:cubicBezTo>
                    <a:pt x="380732" y="39353"/>
                    <a:pt x="309263" y="247"/>
                    <a:pt x="225150" y="1"/>
                  </a:cubicBezTo>
                  <a:cubicBezTo>
                    <a:pt x="198776" y="-66"/>
                    <a:pt x="173461" y="3788"/>
                    <a:pt x="149653" y="11363"/>
                  </a:cubicBezTo>
                  <a:cubicBezTo>
                    <a:pt x="149653" y="11363"/>
                    <a:pt x="149653" y="11363"/>
                    <a:pt x="149653" y="11363"/>
                  </a:cubicBezTo>
                  <a:cubicBezTo>
                    <a:pt x="83371" y="33459"/>
                    <a:pt x="43543" y="82583"/>
                    <a:pt x="22754" y="119313"/>
                  </a:cubicBezTo>
                  <a:cubicBezTo>
                    <a:pt x="1968" y="156066"/>
                    <a:pt x="-2082" y="181144"/>
                    <a:pt x="847" y="18221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A3A94B-FF91-45D7-9603-4C6EAADACF9D}"/>
                </a:ext>
              </a:extLst>
            </p:cNvPr>
            <p:cNvSpPr/>
            <p:nvPr/>
          </p:nvSpPr>
          <p:spPr>
            <a:xfrm>
              <a:off x="9344467" y="2345168"/>
              <a:ext cx="601915" cy="212477"/>
            </a:xfrm>
            <a:custGeom>
              <a:avLst/>
              <a:gdLst>
                <a:gd name="connsiteX0" fmla="*/ 269 w 601915"/>
                <a:gd name="connsiteY0" fmla="*/ 144592 h 212477"/>
                <a:gd name="connsiteX1" fmla="*/ 65010 w 601915"/>
                <a:gd name="connsiteY1" fmla="*/ 91502 h 212477"/>
                <a:gd name="connsiteX2" fmla="*/ 251163 w 601915"/>
                <a:gd name="connsiteY2" fmla="*/ 26266 h 212477"/>
                <a:gd name="connsiteX3" fmla="*/ 251163 w 601915"/>
                <a:gd name="connsiteY3" fmla="*/ 26266 h 212477"/>
                <a:gd name="connsiteX4" fmla="*/ 309919 w 601915"/>
                <a:gd name="connsiteY4" fmla="*/ 31711 h 212477"/>
                <a:gd name="connsiteX5" fmla="*/ 524129 w 601915"/>
                <a:gd name="connsiteY5" fmla="*/ 142150 h 212477"/>
                <a:gd name="connsiteX6" fmla="*/ 601642 w 601915"/>
                <a:gd name="connsiteY6" fmla="*/ 212361 h 212477"/>
                <a:gd name="connsiteX7" fmla="*/ 537059 w 601915"/>
                <a:gd name="connsiteY7" fmla="*/ 128053 h 212477"/>
                <a:gd name="connsiteX8" fmla="*/ 314737 w 601915"/>
                <a:gd name="connsiteY8" fmla="*/ 5895 h 212477"/>
                <a:gd name="connsiteX9" fmla="*/ 251118 w 601915"/>
                <a:gd name="connsiteY9" fmla="*/ 1 h 212477"/>
                <a:gd name="connsiteX10" fmla="*/ 251118 w 601915"/>
                <a:gd name="connsiteY10" fmla="*/ 1 h 212477"/>
                <a:gd name="connsiteX11" fmla="*/ 54164 w 601915"/>
                <a:gd name="connsiteY11" fmla="*/ 77966 h 212477"/>
                <a:gd name="connsiteX12" fmla="*/ 269 w 601915"/>
                <a:gd name="connsiteY12" fmla="*/ 144592 h 21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915" h="212477">
                  <a:moveTo>
                    <a:pt x="269" y="144592"/>
                  </a:moveTo>
                  <a:cubicBezTo>
                    <a:pt x="2846" y="146632"/>
                    <a:pt x="23329" y="121868"/>
                    <a:pt x="65010" y="91502"/>
                  </a:cubicBezTo>
                  <a:cubicBezTo>
                    <a:pt x="105749" y="61831"/>
                    <a:pt x="171879" y="25459"/>
                    <a:pt x="251163" y="26266"/>
                  </a:cubicBezTo>
                  <a:cubicBezTo>
                    <a:pt x="251163" y="26266"/>
                    <a:pt x="251163" y="26266"/>
                    <a:pt x="251163" y="26266"/>
                  </a:cubicBezTo>
                  <a:cubicBezTo>
                    <a:pt x="270547" y="26266"/>
                    <a:pt x="290155" y="28058"/>
                    <a:pt x="309919" y="31711"/>
                  </a:cubicBezTo>
                  <a:cubicBezTo>
                    <a:pt x="401170" y="48586"/>
                    <a:pt x="475210" y="100578"/>
                    <a:pt x="524129" y="142150"/>
                  </a:cubicBezTo>
                  <a:cubicBezTo>
                    <a:pt x="573048" y="183721"/>
                    <a:pt x="598751" y="214624"/>
                    <a:pt x="601642" y="212361"/>
                  </a:cubicBezTo>
                  <a:cubicBezTo>
                    <a:pt x="604555" y="210098"/>
                    <a:pt x="584230" y="174644"/>
                    <a:pt x="537059" y="128053"/>
                  </a:cubicBezTo>
                  <a:cubicBezTo>
                    <a:pt x="490470" y="82023"/>
                    <a:pt x="413741" y="24428"/>
                    <a:pt x="314737" y="5895"/>
                  </a:cubicBezTo>
                  <a:cubicBezTo>
                    <a:pt x="293404" y="1906"/>
                    <a:pt x="272160" y="-44"/>
                    <a:pt x="251118" y="1"/>
                  </a:cubicBezTo>
                  <a:cubicBezTo>
                    <a:pt x="251118" y="1"/>
                    <a:pt x="251118" y="1"/>
                    <a:pt x="251118" y="1"/>
                  </a:cubicBezTo>
                  <a:cubicBezTo>
                    <a:pt x="163072" y="1032"/>
                    <a:pt x="94119" y="43096"/>
                    <a:pt x="54164" y="77966"/>
                  </a:cubicBezTo>
                  <a:cubicBezTo>
                    <a:pt x="13446" y="113532"/>
                    <a:pt x="-2308" y="142575"/>
                    <a:pt x="269" y="14459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E40F46-A16A-4CD3-A61F-1BF89F232F9E}"/>
                </a:ext>
              </a:extLst>
            </p:cNvPr>
            <p:cNvSpPr/>
            <p:nvPr/>
          </p:nvSpPr>
          <p:spPr>
            <a:xfrm>
              <a:off x="8727030" y="3115789"/>
              <a:ext cx="143386" cy="240847"/>
            </a:xfrm>
            <a:custGeom>
              <a:avLst/>
              <a:gdLst>
                <a:gd name="connsiteX0" fmla="*/ 71384 w 143386"/>
                <a:gd name="connsiteY0" fmla="*/ 811 h 240847"/>
                <a:gd name="connsiteX1" fmla="*/ 515 w 143386"/>
                <a:gd name="connsiteY1" fmla="*/ 83639 h 240847"/>
                <a:gd name="connsiteX2" fmla="*/ 515 w 143386"/>
                <a:gd name="connsiteY2" fmla="*/ 83639 h 240847"/>
                <a:gd name="connsiteX3" fmla="*/ 9660 w 143386"/>
                <a:gd name="connsiteY3" fmla="*/ 144439 h 240847"/>
                <a:gd name="connsiteX4" fmla="*/ 64366 w 143386"/>
                <a:gd name="connsiteY4" fmla="*/ 214628 h 240847"/>
                <a:gd name="connsiteX5" fmla="*/ 143380 w 143386"/>
                <a:gd name="connsiteY5" fmla="*/ 237980 h 240847"/>
                <a:gd name="connsiteX6" fmla="*/ 78898 w 143386"/>
                <a:gd name="connsiteY6" fmla="*/ 196879 h 240847"/>
                <a:gd name="connsiteX7" fmla="*/ 34313 w 143386"/>
                <a:gd name="connsiteY7" fmla="*/ 134556 h 240847"/>
                <a:gd name="connsiteX8" fmla="*/ 25463 w 143386"/>
                <a:gd name="connsiteY8" fmla="*/ 85544 h 240847"/>
                <a:gd name="connsiteX9" fmla="*/ 25463 w 143386"/>
                <a:gd name="connsiteY9" fmla="*/ 85544 h 240847"/>
                <a:gd name="connsiteX10" fmla="*/ 71384 w 143386"/>
                <a:gd name="connsiteY10" fmla="*/ 811 h 24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386" h="240847">
                  <a:moveTo>
                    <a:pt x="71384" y="811"/>
                  </a:moveTo>
                  <a:cubicBezTo>
                    <a:pt x="68547" y="-4186"/>
                    <a:pt x="8923" y="12778"/>
                    <a:pt x="515" y="83639"/>
                  </a:cubicBezTo>
                  <a:cubicBezTo>
                    <a:pt x="515" y="83639"/>
                    <a:pt x="515" y="83639"/>
                    <a:pt x="515" y="83639"/>
                  </a:cubicBezTo>
                  <a:cubicBezTo>
                    <a:pt x="-1291" y="103383"/>
                    <a:pt x="1627" y="124090"/>
                    <a:pt x="9660" y="144439"/>
                  </a:cubicBezTo>
                  <a:cubicBezTo>
                    <a:pt x="21932" y="175544"/>
                    <a:pt x="43397" y="199254"/>
                    <a:pt x="64366" y="214628"/>
                  </a:cubicBezTo>
                  <a:cubicBezTo>
                    <a:pt x="107775" y="247347"/>
                    <a:pt x="143000" y="241655"/>
                    <a:pt x="143380" y="237980"/>
                  </a:cubicBezTo>
                  <a:cubicBezTo>
                    <a:pt x="143885" y="233116"/>
                    <a:pt x="112209" y="226774"/>
                    <a:pt x="78898" y="196879"/>
                  </a:cubicBezTo>
                  <a:cubicBezTo>
                    <a:pt x="62248" y="181461"/>
                    <a:pt x="44713" y="159991"/>
                    <a:pt x="34313" y="134556"/>
                  </a:cubicBezTo>
                  <a:cubicBezTo>
                    <a:pt x="27451" y="117771"/>
                    <a:pt x="24558" y="101299"/>
                    <a:pt x="25463" y="85544"/>
                  </a:cubicBezTo>
                  <a:cubicBezTo>
                    <a:pt x="25463" y="85544"/>
                    <a:pt x="25463" y="85544"/>
                    <a:pt x="25463" y="85544"/>
                  </a:cubicBezTo>
                  <a:cubicBezTo>
                    <a:pt x="26505" y="32723"/>
                    <a:pt x="74224" y="5786"/>
                    <a:pt x="71384" y="8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91FDDB-F0AD-4171-933E-DD67B6DE2BDC}"/>
                </a:ext>
              </a:extLst>
            </p:cNvPr>
            <p:cNvSpPr/>
            <p:nvPr/>
          </p:nvSpPr>
          <p:spPr>
            <a:xfrm>
              <a:off x="9403892" y="3048420"/>
              <a:ext cx="125502" cy="306098"/>
            </a:xfrm>
            <a:custGeom>
              <a:avLst/>
              <a:gdLst>
                <a:gd name="connsiteX0" fmla="*/ 29787 w 125502"/>
                <a:gd name="connsiteY0" fmla="*/ 411 h 306098"/>
                <a:gd name="connsiteX1" fmla="*/ 55737 w 125502"/>
                <a:gd name="connsiteY1" fmla="*/ 39517 h 306098"/>
                <a:gd name="connsiteX2" fmla="*/ 98427 w 125502"/>
                <a:gd name="connsiteY2" fmla="*/ 136464 h 306098"/>
                <a:gd name="connsiteX3" fmla="*/ 98427 w 125502"/>
                <a:gd name="connsiteY3" fmla="*/ 136464 h 306098"/>
                <a:gd name="connsiteX4" fmla="*/ 98561 w 125502"/>
                <a:gd name="connsiteY4" fmla="*/ 160331 h 306098"/>
                <a:gd name="connsiteX5" fmla="*/ 52308 w 125502"/>
                <a:gd name="connsiteY5" fmla="*/ 252437 h 306098"/>
                <a:gd name="connsiteX6" fmla="*/ 140 w 125502"/>
                <a:gd name="connsiteY6" fmla="*/ 305348 h 306098"/>
                <a:gd name="connsiteX7" fmla="*/ 67278 w 125502"/>
                <a:gd name="connsiteY7" fmla="*/ 267654 h 306098"/>
                <a:gd name="connsiteX8" fmla="*/ 124668 w 125502"/>
                <a:gd name="connsiteY8" fmla="*/ 163244 h 306098"/>
                <a:gd name="connsiteX9" fmla="*/ 124623 w 125502"/>
                <a:gd name="connsiteY9" fmla="*/ 133259 h 306098"/>
                <a:gd name="connsiteX10" fmla="*/ 124623 w 125502"/>
                <a:gd name="connsiteY10" fmla="*/ 133259 h 306098"/>
                <a:gd name="connsiteX11" fmla="*/ 69205 w 125502"/>
                <a:gd name="connsiteY11" fmla="*/ 27998 h 306098"/>
                <a:gd name="connsiteX12" fmla="*/ 29787 w 125502"/>
                <a:gd name="connsiteY12" fmla="*/ 411 h 30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502" h="306098">
                  <a:moveTo>
                    <a:pt x="29787" y="411"/>
                  </a:moveTo>
                  <a:cubicBezTo>
                    <a:pt x="27524" y="2898"/>
                    <a:pt x="39109" y="16479"/>
                    <a:pt x="55737" y="39517"/>
                  </a:cubicBezTo>
                  <a:cubicBezTo>
                    <a:pt x="71648" y="61591"/>
                    <a:pt x="94550" y="96305"/>
                    <a:pt x="98427" y="136464"/>
                  </a:cubicBezTo>
                  <a:cubicBezTo>
                    <a:pt x="98427" y="136464"/>
                    <a:pt x="98427" y="136464"/>
                    <a:pt x="98427" y="136464"/>
                  </a:cubicBezTo>
                  <a:cubicBezTo>
                    <a:pt x="99435" y="144263"/>
                    <a:pt x="99457" y="152218"/>
                    <a:pt x="98561" y="160331"/>
                  </a:cubicBezTo>
                  <a:cubicBezTo>
                    <a:pt x="94438" y="197241"/>
                    <a:pt x="71692" y="230677"/>
                    <a:pt x="52308" y="252437"/>
                  </a:cubicBezTo>
                  <a:cubicBezTo>
                    <a:pt x="22908" y="284843"/>
                    <a:pt x="-2101" y="301606"/>
                    <a:pt x="140" y="305348"/>
                  </a:cubicBezTo>
                  <a:cubicBezTo>
                    <a:pt x="2381" y="309091"/>
                    <a:pt x="31670" y="299185"/>
                    <a:pt x="67278" y="267654"/>
                  </a:cubicBezTo>
                  <a:cubicBezTo>
                    <a:pt x="91861" y="246140"/>
                    <a:pt x="119469" y="209701"/>
                    <a:pt x="124668" y="163244"/>
                  </a:cubicBezTo>
                  <a:cubicBezTo>
                    <a:pt x="125788" y="153205"/>
                    <a:pt x="125788" y="143165"/>
                    <a:pt x="124623" y="133259"/>
                  </a:cubicBezTo>
                  <a:cubicBezTo>
                    <a:pt x="124623" y="133259"/>
                    <a:pt x="124623" y="133259"/>
                    <a:pt x="124623" y="133259"/>
                  </a:cubicBezTo>
                  <a:cubicBezTo>
                    <a:pt x="117586" y="84584"/>
                    <a:pt x="89732" y="48526"/>
                    <a:pt x="69205" y="27998"/>
                  </a:cubicBezTo>
                  <a:cubicBezTo>
                    <a:pt x="47916" y="6686"/>
                    <a:pt x="32028" y="-2077"/>
                    <a:pt x="29787" y="4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73BE74-26E2-4002-AF24-F6604FAC7D5C}"/>
                </a:ext>
              </a:extLst>
            </p:cNvPr>
            <p:cNvSpPr/>
            <p:nvPr/>
          </p:nvSpPr>
          <p:spPr>
            <a:xfrm>
              <a:off x="8874637" y="3232142"/>
              <a:ext cx="470142" cy="169983"/>
            </a:xfrm>
            <a:custGeom>
              <a:avLst/>
              <a:gdLst>
                <a:gd name="connsiteX0" fmla="*/ 9 w 470142"/>
                <a:gd name="connsiteY0" fmla="*/ 3031 h 169983"/>
                <a:gd name="connsiteX1" fmla="*/ 60577 w 470142"/>
                <a:gd name="connsiteY1" fmla="*/ 55650 h 169983"/>
                <a:gd name="connsiteX2" fmla="*/ 60577 w 470142"/>
                <a:gd name="connsiteY2" fmla="*/ 55650 h 169983"/>
                <a:gd name="connsiteX3" fmla="*/ 194323 w 470142"/>
                <a:gd name="connsiteY3" fmla="*/ 166626 h 169983"/>
                <a:gd name="connsiteX4" fmla="*/ 194323 w 470142"/>
                <a:gd name="connsiteY4" fmla="*/ 166626 h 169983"/>
                <a:gd name="connsiteX5" fmla="*/ 235872 w 470142"/>
                <a:gd name="connsiteY5" fmla="*/ 168755 h 169983"/>
                <a:gd name="connsiteX6" fmla="*/ 314513 w 470142"/>
                <a:gd name="connsiteY6" fmla="*/ 127072 h 169983"/>
                <a:gd name="connsiteX7" fmla="*/ 314513 w 470142"/>
                <a:gd name="connsiteY7" fmla="*/ 127072 h 169983"/>
                <a:gd name="connsiteX8" fmla="*/ 420239 w 470142"/>
                <a:gd name="connsiteY8" fmla="*/ 19928 h 169983"/>
                <a:gd name="connsiteX9" fmla="*/ 420239 w 470142"/>
                <a:gd name="connsiteY9" fmla="*/ 19928 h 169983"/>
                <a:gd name="connsiteX10" fmla="*/ 470100 w 470142"/>
                <a:gd name="connsiteY10" fmla="*/ 11502 h 169983"/>
                <a:gd name="connsiteX11" fmla="*/ 413472 w 470142"/>
                <a:gd name="connsiteY11" fmla="*/ 5855 h 169983"/>
                <a:gd name="connsiteX12" fmla="*/ 413472 w 470142"/>
                <a:gd name="connsiteY12" fmla="*/ 5855 h 169983"/>
                <a:gd name="connsiteX13" fmla="*/ 297460 w 470142"/>
                <a:gd name="connsiteY13" fmla="*/ 107978 h 169983"/>
                <a:gd name="connsiteX14" fmla="*/ 297460 w 470142"/>
                <a:gd name="connsiteY14" fmla="*/ 107978 h 169983"/>
                <a:gd name="connsiteX15" fmla="*/ 231655 w 470142"/>
                <a:gd name="connsiteY15" fmla="*/ 143095 h 169983"/>
                <a:gd name="connsiteX16" fmla="*/ 201911 w 470142"/>
                <a:gd name="connsiteY16" fmla="*/ 141280 h 169983"/>
                <a:gd name="connsiteX17" fmla="*/ 201911 w 470142"/>
                <a:gd name="connsiteY17" fmla="*/ 141280 h 169983"/>
                <a:gd name="connsiteX18" fmla="*/ 74965 w 470142"/>
                <a:gd name="connsiteY18" fmla="*/ 43593 h 169983"/>
                <a:gd name="connsiteX19" fmla="*/ 74965 w 470142"/>
                <a:gd name="connsiteY19" fmla="*/ 43593 h 169983"/>
                <a:gd name="connsiteX20" fmla="*/ 9 w 470142"/>
                <a:gd name="connsiteY20" fmla="*/ 3031 h 16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0142" h="169983">
                  <a:moveTo>
                    <a:pt x="9" y="3031"/>
                  </a:moveTo>
                  <a:cubicBezTo>
                    <a:pt x="-598" y="6639"/>
                    <a:pt x="29529" y="16029"/>
                    <a:pt x="60577" y="55650"/>
                  </a:cubicBezTo>
                  <a:cubicBezTo>
                    <a:pt x="60577" y="55650"/>
                    <a:pt x="60577" y="55650"/>
                    <a:pt x="60577" y="55650"/>
                  </a:cubicBezTo>
                  <a:cubicBezTo>
                    <a:pt x="84702" y="87809"/>
                    <a:pt x="129276" y="145807"/>
                    <a:pt x="194323" y="166626"/>
                  </a:cubicBezTo>
                  <a:cubicBezTo>
                    <a:pt x="194323" y="166626"/>
                    <a:pt x="194323" y="166626"/>
                    <a:pt x="194323" y="166626"/>
                  </a:cubicBezTo>
                  <a:cubicBezTo>
                    <a:pt x="208132" y="170324"/>
                    <a:pt x="222104" y="170862"/>
                    <a:pt x="235872" y="168755"/>
                  </a:cubicBezTo>
                  <a:cubicBezTo>
                    <a:pt x="267185" y="163959"/>
                    <a:pt x="294636" y="146211"/>
                    <a:pt x="314513" y="127072"/>
                  </a:cubicBezTo>
                  <a:cubicBezTo>
                    <a:pt x="314513" y="127072"/>
                    <a:pt x="314513" y="127072"/>
                    <a:pt x="314513" y="127072"/>
                  </a:cubicBezTo>
                  <a:cubicBezTo>
                    <a:pt x="363410" y="82498"/>
                    <a:pt x="389673" y="36803"/>
                    <a:pt x="420239" y="19928"/>
                  </a:cubicBezTo>
                  <a:cubicBezTo>
                    <a:pt x="420239" y="19928"/>
                    <a:pt x="420239" y="19928"/>
                    <a:pt x="420239" y="19928"/>
                  </a:cubicBezTo>
                  <a:cubicBezTo>
                    <a:pt x="446436" y="4801"/>
                    <a:pt x="468957" y="14191"/>
                    <a:pt x="470100" y="11502"/>
                  </a:cubicBezTo>
                  <a:cubicBezTo>
                    <a:pt x="471243" y="8835"/>
                    <a:pt x="449461" y="-9026"/>
                    <a:pt x="413472" y="5855"/>
                  </a:cubicBezTo>
                  <a:cubicBezTo>
                    <a:pt x="413472" y="5855"/>
                    <a:pt x="413472" y="5855"/>
                    <a:pt x="413472" y="5855"/>
                  </a:cubicBezTo>
                  <a:cubicBezTo>
                    <a:pt x="376967" y="21340"/>
                    <a:pt x="341673" y="69321"/>
                    <a:pt x="297460" y="107978"/>
                  </a:cubicBezTo>
                  <a:cubicBezTo>
                    <a:pt x="297460" y="107978"/>
                    <a:pt x="297460" y="107978"/>
                    <a:pt x="297460" y="107978"/>
                  </a:cubicBezTo>
                  <a:cubicBezTo>
                    <a:pt x="278793" y="123352"/>
                    <a:pt x="255010" y="138905"/>
                    <a:pt x="231655" y="143095"/>
                  </a:cubicBezTo>
                  <a:cubicBezTo>
                    <a:pt x="221306" y="144956"/>
                    <a:pt x="211316" y="144530"/>
                    <a:pt x="201911" y="141280"/>
                  </a:cubicBezTo>
                  <a:cubicBezTo>
                    <a:pt x="201911" y="141280"/>
                    <a:pt x="201911" y="141280"/>
                    <a:pt x="201911" y="141280"/>
                  </a:cubicBezTo>
                  <a:cubicBezTo>
                    <a:pt x="148122" y="126489"/>
                    <a:pt x="101921" y="72525"/>
                    <a:pt x="74965" y="43593"/>
                  </a:cubicBezTo>
                  <a:cubicBezTo>
                    <a:pt x="74965" y="43593"/>
                    <a:pt x="74965" y="43593"/>
                    <a:pt x="74965" y="43593"/>
                  </a:cubicBezTo>
                  <a:cubicBezTo>
                    <a:pt x="36363" y="185"/>
                    <a:pt x="773" y="-1496"/>
                    <a:pt x="9" y="30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6AF92B-394A-4440-B8C6-32623FA0AD1B}"/>
                </a:ext>
              </a:extLst>
            </p:cNvPr>
            <p:cNvSpPr/>
            <p:nvPr/>
          </p:nvSpPr>
          <p:spPr>
            <a:xfrm>
              <a:off x="8958320" y="1945858"/>
              <a:ext cx="61493" cy="485230"/>
            </a:xfrm>
            <a:custGeom>
              <a:avLst/>
              <a:gdLst>
                <a:gd name="connsiteX0" fmla="*/ 30566 w 61493"/>
                <a:gd name="connsiteY0" fmla="*/ 3 h 485230"/>
                <a:gd name="connsiteX1" fmla="*/ 28311 w 61493"/>
                <a:gd name="connsiteY1" fmla="*/ 72989 h 485230"/>
                <a:gd name="connsiteX2" fmla="*/ 34882 w 61493"/>
                <a:gd name="connsiteY2" fmla="*/ 246228 h 485230"/>
                <a:gd name="connsiteX3" fmla="*/ 23316 w 61493"/>
                <a:gd name="connsiteY3" fmla="*/ 385956 h 485230"/>
                <a:gd name="connsiteX4" fmla="*/ 620 w 61493"/>
                <a:gd name="connsiteY4" fmla="*/ 485165 h 485230"/>
                <a:gd name="connsiteX5" fmla="*/ 44502 w 61493"/>
                <a:gd name="connsiteY5" fmla="*/ 390535 h 485230"/>
                <a:gd name="connsiteX6" fmla="*/ 61477 w 61493"/>
                <a:gd name="connsiteY6" fmla="*/ 246376 h 485230"/>
                <a:gd name="connsiteX7" fmla="*/ 47182 w 61493"/>
                <a:gd name="connsiteY7" fmla="*/ 71125 h 485230"/>
                <a:gd name="connsiteX8" fmla="*/ 30566 w 61493"/>
                <a:gd name="connsiteY8" fmla="*/ 3 h 48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3" h="485230">
                  <a:moveTo>
                    <a:pt x="30566" y="3"/>
                  </a:moveTo>
                  <a:cubicBezTo>
                    <a:pt x="26902" y="355"/>
                    <a:pt x="26337" y="28205"/>
                    <a:pt x="28311" y="72989"/>
                  </a:cubicBezTo>
                  <a:cubicBezTo>
                    <a:pt x="29972" y="110641"/>
                    <a:pt x="35151" y="186549"/>
                    <a:pt x="34882" y="246228"/>
                  </a:cubicBezTo>
                  <a:cubicBezTo>
                    <a:pt x="34635" y="300694"/>
                    <a:pt x="30552" y="345105"/>
                    <a:pt x="23316" y="385956"/>
                  </a:cubicBezTo>
                  <a:cubicBezTo>
                    <a:pt x="12800" y="445924"/>
                    <a:pt x="-3371" y="483170"/>
                    <a:pt x="620" y="485165"/>
                  </a:cubicBezTo>
                  <a:cubicBezTo>
                    <a:pt x="4148" y="486935"/>
                    <a:pt x="28518" y="453051"/>
                    <a:pt x="44502" y="390535"/>
                  </a:cubicBezTo>
                  <a:cubicBezTo>
                    <a:pt x="54980" y="349298"/>
                    <a:pt x="61112" y="301824"/>
                    <a:pt x="61477" y="246376"/>
                  </a:cubicBezTo>
                  <a:cubicBezTo>
                    <a:pt x="61916" y="179604"/>
                    <a:pt x="53701" y="113465"/>
                    <a:pt x="47182" y="71125"/>
                  </a:cubicBezTo>
                  <a:cubicBezTo>
                    <a:pt x="40341" y="26696"/>
                    <a:pt x="34232" y="-348"/>
                    <a:pt x="30566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52152-FF7C-4236-8780-E816B7C95938}"/>
                </a:ext>
              </a:extLst>
            </p:cNvPr>
            <p:cNvSpPr/>
            <p:nvPr/>
          </p:nvSpPr>
          <p:spPr>
            <a:xfrm>
              <a:off x="9139060" y="1957841"/>
              <a:ext cx="108055" cy="443329"/>
            </a:xfrm>
            <a:custGeom>
              <a:avLst/>
              <a:gdLst>
                <a:gd name="connsiteX0" fmla="*/ 5540 w 108055"/>
                <a:gd name="connsiteY0" fmla="*/ 1 h 443329"/>
                <a:gd name="connsiteX1" fmla="*/ 20957 w 108055"/>
                <a:gd name="connsiteY1" fmla="*/ 230059 h 443329"/>
                <a:gd name="connsiteX2" fmla="*/ 84039 w 108055"/>
                <a:gd name="connsiteY2" fmla="*/ 410702 h 443329"/>
                <a:gd name="connsiteX3" fmla="*/ 107367 w 108055"/>
                <a:gd name="connsiteY3" fmla="*/ 443242 h 443329"/>
                <a:gd name="connsiteX4" fmla="*/ 97731 w 108055"/>
                <a:gd name="connsiteY4" fmla="*/ 404785 h 443329"/>
                <a:gd name="connsiteX5" fmla="*/ 47042 w 108055"/>
                <a:gd name="connsiteY5" fmla="*/ 224427 h 443329"/>
                <a:gd name="connsiteX6" fmla="*/ 5540 w 108055"/>
                <a:gd name="connsiteY6" fmla="*/ 1 h 4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055" h="443329">
                  <a:moveTo>
                    <a:pt x="5540" y="1"/>
                  </a:moveTo>
                  <a:cubicBezTo>
                    <a:pt x="-1810" y="357"/>
                    <a:pt x="-6072" y="105121"/>
                    <a:pt x="20957" y="230059"/>
                  </a:cubicBezTo>
                  <a:cubicBezTo>
                    <a:pt x="38347" y="310389"/>
                    <a:pt x="63356" y="372087"/>
                    <a:pt x="84039" y="410702"/>
                  </a:cubicBezTo>
                  <a:cubicBezTo>
                    <a:pt x="95871" y="432754"/>
                    <a:pt x="104902" y="444474"/>
                    <a:pt x="107367" y="443242"/>
                  </a:cubicBezTo>
                  <a:cubicBezTo>
                    <a:pt x="109832" y="441987"/>
                    <a:pt x="105463" y="428092"/>
                    <a:pt x="97731" y="404785"/>
                  </a:cubicBezTo>
                  <a:cubicBezTo>
                    <a:pt x="83098" y="360709"/>
                    <a:pt x="64655" y="306108"/>
                    <a:pt x="47042" y="224427"/>
                  </a:cubicBezTo>
                  <a:cubicBezTo>
                    <a:pt x="20711" y="102371"/>
                    <a:pt x="12913" y="-358"/>
                    <a:pt x="5540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C22732-93E1-4F37-96D5-CAD2A8415446}"/>
                </a:ext>
              </a:extLst>
            </p:cNvPr>
            <p:cNvSpPr/>
            <p:nvPr/>
          </p:nvSpPr>
          <p:spPr>
            <a:xfrm>
              <a:off x="8946245" y="2351348"/>
              <a:ext cx="294399" cy="91827"/>
            </a:xfrm>
            <a:custGeom>
              <a:avLst/>
              <a:gdLst>
                <a:gd name="connsiteX0" fmla="*/ 715 w 294399"/>
                <a:gd name="connsiteY0" fmla="*/ 91642 h 91827"/>
                <a:gd name="connsiteX1" fmla="*/ 31107 w 294399"/>
                <a:gd name="connsiteY1" fmla="*/ 66946 h 91827"/>
                <a:gd name="connsiteX2" fmla="*/ 109191 w 294399"/>
                <a:gd name="connsiteY2" fmla="*/ 27638 h 91827"/>
                <a:gd name="connsiteX3" fmla="*/ 109191 w 294399"/>
                <a:gd name="connsiteY3" fmla="*/ 27638 h 91827"/>
                <a:gd name="connsiteX4" fmla="*/ 139386 w 294399"/>
                <a:gd name="connsiteY4" fmla="*/ 26674 h 91827"/>
                <a:gd name="connsiteX5" fmla="*/ 249022 w 294399"/>
                <a:gd name="connsiteY5" fmla="*/ 62284 h 91827"/>
                <a:gd name="connsiteX6" fmla="*/ 294199 w 294399"/>
                <a:gd name="connsiteY6" fmla="*/ 79675 h 91827"/>
                <a:gd name="connsiteX7" fmla="*/ 258345 w 294399"/>
                <a:gd name="connsiteY7" fmla="*/ 46194 h 91827"/>
                <a:gd name="connsiteX8" fmla="*/ 141337 w 294399"/>
                <a:gd name="connsiteY8" fmla="*/ 454 h 91827"/>
                <a:gd name="connsiteX9" fmla="*/ 105292 w 294399"/>
                <a:gd name="connsiteY9" fmla="*/ 1776 h 91827"/>
                <a:gd name="connsiteX10" fmla="*/ 105292 w 294399"/>
                <a:gd name="connsiteY10" fmla="*/ 1776 h 91827"/>
                <a:gd name="connsiteX11" fmla="*/ 18658 w 294399"/>
                <a:gd name="connsiteY11" fmla="*/ 55091 h 91827"/>
                <a:gd name="connsiteX12" fmla="*/ 715 w 294399"/>
                <a:gd name="connsiteY12" fmla="*/ 91642 h 9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399" h="91827">
                  <a:moveTo>
                    <a:pt x="715" y="91642"/>
                  </a:moveTo>
                  <a:cubicBezTo>
                    <a:pt x="3418" y="93412"/>
                    <a:pt x="13307" y="82319"/>
                    <a:pt x="31107" y="66946"/>
                  </a:cubicBezTo>
                  <a:cubicBezTo>
                    <a:pt x="48214" y="52177"/>
                    <a:pt x="75719" y="31492"/>
                    <a:pt x="109191" y="27638"/>
                  </a:cubicBezTo>
                  <a:cubicBezTo>
                    <a:pt x="109191" y="27638"/>
                    <a:pt x="109191" y="27638"/>
                    <a:pt x="109191" y="27638"/>
                  </a:cubicBezTo>
                  <a:cubicBezTo>
                    <a:pt x="118944" y="26181"/>
                    <a:pt x="128977" y="25867"/>
                    <a:pt x="139386" y="26674"/>
                  </a:cubicBezTo>
                  <a:cubicBezTo>
                    <a:pt x="180193" y="29744"/>
                    <a:pt x="223723" y="50519"/>
                    <a:pt x="249022" y="62284"/>
                  </a:cubicBezTo>
                  <a:cubicBezTo>
                    <a:pt x="275398" y="74789"/>
                    <a:pt x="292183" y="82678"/>
                    <a:pt x="294199" y="79675"/>
                  </a:cubicBezTo>
                  <a:cubicBezTo>
                    <a:pt x="296194" y="76672"/>
                    <a:pt x="283174" y="63360"/>
                    <a:pt x="258345" y="46194"/>
                  </a:cubicBezTo>
                  <a:cubicBezTo>
                    <a:pt x="234008" y="29117"/>
                    <a:pt x="191117" y="4107"/>
                    <a:pt x="141337" y="454"/>
                  </a:cubicBezTo>
                  <a:cubicBezTo>
                    <a:pt x="129102" y="-442"/>
                    <a:pt x="117064" y="-16"/>
                    <a:pt x="105292" y="1776"/>
                  </a:cubicBezTo>
                  <a:cubicBezTo>
                    <a:pt x="105292" y="1776"/>
                    <a:pt x="105292" y="1776"/>
                    <a:pt x="105292" y="1776"/>
                  </a:cubicBezTo>
                  <a:cubicBezTo>
                    <a:pt x="62973" y="9373"/>
                    <a:pt x="34576" y="35033"/>
                    <a:pt x="18658" y="55091"/>
                  </a:cubicBezTo>
                  <a:cubicBezTo>
                    <a:pt x="2739" y="75170"/>
                    <a:pt x="-1985" y="89871"/>
                    <a:pt x="715" y="9164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8B1572-DB09-4E58-B262-014C9D36E249}"/>
                </a:ext>
              </a:extLst>
            </p:cNvPr>
            <p:cNvSpPr/>
            <p:nvPr/>
          </p:nvSpPr>
          <p:spPr>
            <a:xfrm>
              <a:off x="8653452" y="1729880"/>
              <a:ext cx="952329" cy="74991"/>
            </a:xfrm>
            <a:custGeom>
              <a:avLst/>
              <a:gdLst>
                <a:gd name="connsiteX0" fmla="*/ 34 w 952329"/>
                <a:gd name="connsiteY0" fmla="*/ 356 h 74991"/>
                <a:gd name="connsiteX1" fmla="*/ 131165 w 952329"/>
                <a:gd name="connsiteY1" fmla="*/ 51839 h 74991"/>
                <a:gd name="connsiteX2" fmla="*/ 473663 w 952329"/>
                <a:gd name="connsiteY2" fmla="*/ 69525 h 74991"/>
                <a:gd name="connsiteX3" fmla="*/ 572494 w 952329"/>
                <a:gd name="connsiteY3" fmla="*/ 59291 h 74991"/>
                <a:gd name="connsiteX4" fmla="*/ 572494 w 952329"/>
                <a:gd name="connsiteY4" fmla="*/ 59291 h 74991"/>
                <a:gd name="connsiteX5" fmla="*/ 843578 w 952329"/>
                <a:gd name="connsiteY5" fmla="*/ 25023 h 74991"/>
                <a:gd name="connsiteX6" fmla="*/ 952330 w 952329"/>
                <a:gd name="connsiteY6" fmla="*/ 12334 h 74991"/>
                <a:gd name="connsiteX7" fmla="*/ 842368 w 952329"/>
                <a:gd name="connsiteY7" fmla="*/ 8143 h 74991"/>
                <a:gd name="connsiteX8" fmla="*/ 569514 w 952329"/>
                <a:gd name="connsiteY8" fmla="*/ 33337 h 74991"/>
                <a:gd name="connsiteX9" fmla="*/ 569514 w 952329"/>
                <a:gd name="connsiteY9" fmla="*/ 33337 h 74991"/>
                <a:gd name="connsiteX10" fmla="*/ 471491 w 952329"/>
                <a:gd name="connsiteY10" fmla="*/ 42687 h 74991"/>
                <a:gd name="connsiteX11" fmla="*/ 135035 w 952329"/>
                <a:gd name="connsiteY11" fmla="*/ 33581 h 74991"/>
                <a:gd name="connsiteX12" fmla="*/ 34 w 952329"/>
                <a:gd name="connsiteY12" fmla="*/ 356 h 7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329" h="74991">
                  <a:moveTo>
                    <a:pt x="34" y="356"/>
                  </a:moveTo>
                  <a:cubicBezTo>
                    <a:pt x="-1450" y="3726"/>
                    <a:pt x="46304" y="31381"/>
                    <a:pt x="131165" y="51839"/>
                  </a:cubicBezTo>
                  <a:cubicBezTo>
                    <a:pt x="222700" y="73907"/>
                    <a:pt x="331723" y="81082"/>
                    <a:pt x="473663" y="69525"/>
                  </a:cubicBezTo>
                  <a:cubicBezTo>
                    <a:pt x="507687" y="66753"/>
                    <a:pt x="540942" y="63154"/>
                    <a:pt x="572494" y="59291"/>
                  </a:cubicBezTo>
                  <a:cubicBezTo>
                    <a:pt x="572494" y="59291"/>
                    <a:pt x="572494" y="59291"/>
                    <a:pt x="572494" y="59291"/>
                  </a:cubicBezTo>
                  <a:cubicBezTo>
                    <a:pt x="681313" y="46207"/>
                    <a:pt x="775835" y="32203"/>
                    <a:pt x="843578" y="25023"/>
                  </a:cubicBezTo>
                  <a:cubicBezTo>
                    <a:pt x="911343" y="17845"/>
                    <a:pt x="952330" y="15550"/>
                    <a:pt x="952330" y="12334"/>
                  </a:cubicBezTo>
                  <a:cubicBezTo>
                    <a:pt x="952330" y="9120"/>
                    <a:pt x="911030" y="5528"/>
                    <a:pt x="842368" y="8143"/>
                  </a:cubicBezTo>
                  <a:cubicBezTo>
                    <a:pt x="759230" y="11312"/>
                    <a:pt x="692361" y="19940"/>
                    <a:pt x="569514" y="33337"/>
                  </a:cubicBezTo>
                  <a:cubicBezTo>
                    <a:pt x="569514" y="33337"/>
                    <a:pt x="569514" y="33337"/>
                    <a:pt x="569514" y="33337"/>
                  </a:cubicBezTo>
                  <a:cubicBezTo>
                    <a:pt x="538186" y="36681"/>
                    <a:pt x="505042" y="39986"/>
                    <a:pt x="471491" y="42687"/>
                  </a:cubicBezTo>
                  <a:cubicBezTo>
                    <a:pt x="329785" y="54085"/>
                    <a:pt x="226884" y="50344"/>
                    <a:pt x="135035" y="33581"/>
                  </a:cubicBezTo>
                  <a:cubicBezTo>
                    <a:pt x="51221" y="18286"/>
                    <a:pt x="1519" y="-3015"/>
                    <a:pt x="34" y="3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FB0EE55-E7A8-4849-B9F0-CC13D42B73D1}"/>
                </a:ext>
              </a:extLst>
            </p:cNvPr>
            <p:cNvSpPr/>
            <p:nvPr/>
          </p:nvSpPr>
          <p:spPr>
            <a:xfrm>
              <a:off x="8557644" y="1573773"/>
              <a:ext cx="874445" cy="64077"/>
            </a:xfrm>
            <a:custGeom>
              <a:avLst/>
              <a:gdLst>
                <a:gd name="connsiteX0" fmla="*/ 13 w 874445"/>
                <a:gd name="connsiteY0" fmla="*/ 733 h 64077"/>
                <a:gd name="connsiteX1" fmla="*/ 124216 w 874445"/>
                <a:gd name="connsiteY1" fmla="*/ 36140 h 64077"/>
                <a:gd name="connsiteX2" fmla="*/ 434321 w 874445"/>
                <a:gd name="connsiteY2" fmla="*/ 64054 h 64077"/>
                <a:gd name="connsiteX3" fmla="*/ 874444 w 874445"/>
                <a:gd name="connsiteY3" fmla="*/ 24692 h 64077"/>
                <a:gd name="connsiteX4" fmla="*/ 434424 w 874445"/>
                <a:gd name="connsiteY4" fmla="*/ 37359 h 64077"/>
                <a:gd name="connsiteX5" fmla="*/ 127252 w 874445"/>
                <a:gd name="connsiteY5" fmla="*/ 17613 h 64077"/>
                <a:gd name="connsiteX6" fmla="*/ 13 w 874445"/>
                <a:gd name="connsiteY6" fmla="*/ 733 h 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445" h="64077">
                  <a:moveTo>
                    <a:pt x="13" y="733"/>
                  </a:moveTo>
                  <a:cubicBezTo>
                    <a:pt x="-895" y="4301"/>
                    <a:pt x="45979" y="20880"/>
                    <a:pt x="124216" y="36140"/>
                  </a:cubicBezTo>
                  <a:cubicBezTo>
                    <a:pt x="206092" y="52107"/>
                    <a:pt x="308466" y="63516"/>
                    <a:pt x="434321" y="64054"/>
                  </a:cubicBezTo>
                  <a:cubicBezTo>
                    <a:pt x="678431" y="65096"/>
                    <a:pt x="875183" y="32021"/>
                    <a:pt x="874444" y="24692"/>
                  </a:cubicBezTo>
                  <a:cubicBezTo>
                    <a:pt x="873727" y="17364"/>
                    <a:pt x="675988" y="38208"/>
                    <a:pt x="434424" y="37359"/>
                  </a:cubicBezTo>
                  <a:cubicBezTo>
                    <a:pt x="308164" y="36915"/>
                    <a:pt x="210706" y="28708"/>
                    <a:pt x="127252" y="17613"/>
                  </a:cubicBezTo>
                  <a:cubicBezTo>
                    <a:pt x="49167" y="7230"/>
                    <a:pt x="923" y="-2834"/>
                    <a:pt x="13" y="73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3B3354-4FD7-486A-B81A-46F859B1FD44}"/>
                </a:ext>
              </a:extLst>
            </p:cNvPr>
            <p:cNvSpPr/>
            <p:nvPr/>
          </p:nvSpPr>
          <p:spPr>
            <a:xfrm>
              <a:off x="8491182" y="3329407"/>
              <a:ext cx="199602" cy="329631"/>
            </a:xfrm>
            <a:custGeom>
              <a:avLst/>
              <a:gdLst>
                <a:gd name="connsiteX0" fmla="*/ 198241 w 199602"/>
                <a:gd name="connsiteY0" fmla="*/ 46 h 329631"/>
                <a:gd name="connsiteX1" fmla="*/ 169244 w 199602"/>
                <a:gd name="connsiteY1" fmla="*/ 48385 h 329631"/>
                <a:gd name="connsiteX2" fmla="*/ 98424 w 199602"/>
                <a:gd name="connsiteY2" fmla="*/ 161871 h 329631"/>
                <a:gd name="connsiteX3" fmla="*/ 594 w 199602"/>
                <a:gd name="connsiteY3" fmla="*/ 329478 h 329631"/>
                <a:gd name="connsiteX4" fmla="*/ 120566 w 199602"/>
                <a:gd name="connsiteY4" fmla="*/ 176886 h 329631"/>
                <a:gd name="connsiteX5" fmla="*/ 186230 w 199602"/>
                <a:gd name="connsiteY5" fmla="*/ 56184 h 329631"/>
                <a:gd name="connsiteX6" fmla="*/ 198241 w 199602"/>
                <a:gd name="connsiteY6" fmla="*/ 46 h 32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602" h="329631">
                  <a:moveTo>
                    <a:pt x="198241" y="46"/>
                  </a:moveTo>
                  <a:cubicBezTo>
                    <a:pt x="194736" y="-1075"/>
                    <a:pt x="185593" y="18512"/>
                    <a:pt x="169244" y="48385"/>
                  </a:cubicBezTo>
                  <a:cubicBezTo>
                    <a:pt x="150261" y="83076"/>
                    <a:pt x="131298" y="113509"/>
                    <a:pt x="98424" y="161871"/>
                  </a:cubicBezTo>
                  <a:cubicBezTo>
                    <a:pt x="38900" y="249405"/>
                    <a:pt x="-5710" y="325668"/>
                    <a:pt x="594" y="329478"/>
                  </a:cubicBezTo>
                  <a:cubicBezTo>
                    <a:pt x="6896" y="333287"/>
                    <a:pt x="60339" y="265944"/>
                    <a:pt x="120566" y="176886"/>
                  </a:cubicBezTo>
                  <a:cubicBezTo>
                    <a:pt x="151975" y="130429"/>
                    <a:pt x="172894" y="91301"/>
                    <a:pt x="186230" y="56184"/>
                  </a:cubicBezTo>
                  <a:cubicBezTo>
                    <a:pt x="198750" y="23240"/>
                    <a:pt x="201743" y="1189"/>
                    <a:pt x="198241" y="4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621525-5D51-4F67-8819-6F83A08A4323}"/>
                </a:ext>
              </a:extLst>
            </p:cNvPr>
            <p:cNvSpPr/>
            <p:nvPr/>
          </p:nvSpPr>
          <p:spPr>
            <a:xfrm>
              <a:off x="9539009" y="3341336"/>
              <a:ext cx="181255" cy="317703"/>
            </a:xfrm>
            <a:custGeom>
              <a:avLst/>
              <a:gdLst>
                <a:gd name="connsiteX0" fmla="*/ 889 w 181255"/>
                <a:gd name="connsiteY0" fmla="*/ 107 h 317703"/>
                <a:gd name="connsiteX1" fmla="*/ 75668 w 181255"/>
                <a:gd name="connsiteY1" fmla="*/ 167423 h 317703"/>
                <a:gd name="connsiteX2" fmla="*/ 180566 w 181255"/>
                <a:gd name="connsiteY2" fmla="*/ 317549 h 317703"/>
                <a:gd name="connsiteX3" fmla="*/ 98750 w 181255"/>
                <a:gd name="connsiteY3" fmla="*/ 154044 h 317703"/>
                <a:gd name="connsiteX4" fmla="*/ 889 w 181255"/>
                <a:gd name="connsiteY4" fmla="*/ 107 h 3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55" h="317703">
                  <a:moveTo>
                    <a:pt x="889" y="107"/>
                  </a:moveTo>
                  <a:cubicBezTo>
                    <a:pt x="-5722" y="3311"/>
                    <a:pt x="25068" y="79955"/>
                    <a:pt x="75668" y="167423"/>
                  </a:cubicBezTo>
                  <a:cubicBezTo>
                    <a:pt x="126246" y="254890"/>
                    <a:pt x="174246" y="321337"/>
                    <a:pt x="180566" y="317549"/>
                  </a:cubicBezTo>
                  <a:cubicBezTo>
                    <a:pt x="186885" y="313762"/>
                    <a:pt x="149036" y="240951"/>
                    <a:pt x="98750" y="154044"/>
                  </a:cubicBezTo>
                  <a:cubicBezTo>
                    <a:pt x="48486" y="67159"/>
                    <a:pt x="7522" y="-3120"/>
                    <a:pt x="889" y="10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72E9BE-A1B4-432F-AFAC-56C7D563A51C}"/>
                </a:ext>
              </a:extLst>
            </p:cNvPr>
            <p:cNvSpPr/>
            <p:nvPr/>
          </p:nvSpPr>
          <p:spPr>
            <a:xfrm>
              <a:off x="7964682" y="1604452"/>
              <a:ext cx="204321" cy="587739"/>
            </a:xfrm>
            <a:custGeom>
              <a:avLst/>
              <a:gdLst>
                <a:gd name="connsiteX0" fmla="*/ 185704 w 204321"/>
                <a:gd name="connsiteY0" fmla="*/ 1 h 587739"/>
                <a:gd name="connsiteX1" fmla="*/ 181441 w 204321"/>
                <a:gd name="connsiteY1" fmla="*/ 97273 h 587739"/>
                <a:gd name="connsiteX2" fmla="*/ 166716 w 204321"/>
                <a:gd name="connsiteY2" fmla="*/ 327066 h 587739"/>
                <a:gd name="connsiteX3" fmla="*/ 150844 w 204321"/>
                <a:gd name="connsiteY3" fmla="*/ 395673 h 587739"/>
                <a:gd name="connsiteX4" fmla="*/ 150844 w 204321"/>
                <a:gd name="connsiteY4" fmla="*/ 395673 h 587739"/>
                <a:gd name="connsiteX5" fmla="*/ 58086 w 204321"/>
                <a:gd name="connsiteY5" fmla="*/ 544509 h 587739"/>
                <a:gd name="connsiteX6" fmla="*/ 35 w 204321"/>
                <a:gd name="connsiteY6" fmla="*/ 586984 h 587739"/>
                <a:gd name="connsiteX7" fmla="*/ 68396 w 204321"/>
                <a:gd name="connsiteY7" fmla="*/ 557579 h 587739"/>
                <a:gd name="connsiteX8" fmla="*/ 175799 w 204321"/>
                <a:gd name="connsiteY8" fmla="*/ 403112 h 587739"/>
                <a:gd name="connsiteX9" fmla="*/ 175799 w 204321"/>
                <a:gd name="connsiteY9" fmla="*/ 403112 h 587739"/>
                <a:gd name="connsiteX10" fmla="*/ 192825 w 204321"/>
                <a:gd name="connsiteY10" fmla="*/ 331692 h 587739"/>
                <a:gd name="connsiteX11" fmla="*/ 200393 w 204321"/>
                <a:gd name="connsiteY11" fmla="*/ 96522 h 587739"/>
                <a:gd name="connsiteX12" fmla="*/ 185704 w 204321"/>
                <a:gd name="connsiteY12" fmla="*/ 1 h 58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321" h="587739">
                  <a:moveTo>
                    <a:pt x="185704" y="1"/>
                  </a:moveTo>
                  <a:cubicBezTo>
                    <a:pt x="182029" y="227"/>
                    <a:pt x="181495" y="37415"/>
                    <a:pt x="181441" y="97273"/>
                  </a:cubicBezTo>
                  <a:cubicBezTo>
                    <a:pt x="181390" y="153794"/>
                    <a:pt x="181636" y="242916"/>
                    <a:pt x="166716" y="327066"/>
                  </a:cubicBezTo>
                  <a:cubicBezTo>
                    <a:pt x="162479" y="350971"/>
                    <a:pt x="157213" y="373758"/>
                    <a:pt x="150844" y="395673"/>
                  </a:cubicBezTo>
                  <a:cubicBezTo>
                    <a:pt x="150844" y="395673"/>
                    <a:pt x="150844" y="395673"/>
                    <a:pt x="150844" y="395673"/>
                  </a:cubicBezTo>
                  <a:cubicBezTo>
                    <a:pt x="130418" y="465762"/>
                    <a:pt x="91843" y="514876"/>
                    <a:pt x="58086" y="544509"/>
                  </a:cubicBezTo>
                  <a:cubicBezTo>
                    <a:pt x="24886" y="573652"/>
                    <a:pt x="-1081" y="584006"/>
                    <a:pt x="35" y="586984"/>
                  </a:cubicBezTo>
                  <a:cubicBezTo>
                    <a:pt x="1153" y="589962"/>
                    <a:pt x="29996" y="584927"/>
                    <a:pt x="68396" y="557579"/>
                  </a:cubicBezTo>
                  <a:cubicBezTo>
                    <a:pt x="107348" y="529837"/>
                    <a:pt x="152785" y="478789"/>
                    <a:pt x="175799" y="403112"/>
                  </a:cubicBezTo>
                  <a:cubicBezTo>
                    <a:pt x="175799" y="403112"/>
                    <a:pt x="175799" y="403112"/>
                    <a:pt x="175799" y="403112"/>
                  </a:cubicBezTo>
                  <a:cubicBezTo>
                    <a:pt x="182761" y="380293"/>
                    <a:pt x="188431" y="356516"/>
                    <a:pt x="192825" y="331692"/>
                  </a:cubicBezTo>
                  <a:cubicBezTo>
                    <a:pt x="208554" y="242851"/>
                    <a:pt x="205025" y="154390"/>
                    <a:pt x="200393" y="96522"/>
                  </a:cubicBezTo>
                  <a:cubicBezTo>
                    <a:pt x="195577" y="36375"/>
                    <a:pt x="189379" y="-225"/>
                    <a:pt x="185704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B0D943-E432-4443-BC88-EF3A234778D9}"/>
                </a:ext>
              </a:extLst>
            </p:cNvPr>
            <p:cNvSpPr/>
            <p:nvPr/>
          </p:nvSpPr>
          <p:spPr>
            <a:xfrm>
              <a:off x="7927401" y="2197396"/>
              <a:ext cx="92023" cy="634938"/>
            </a:xfrm>
            <a:custGeom>
              <a:avLst/>
              <a:gdLst>
                <a:gd name="connsiteX0" fmla="*/ 91221 w 92023"/>
                <a:gd name="connsiteY0" fmla="*/ 27 h 634938"/>
                <a:gd name="connsiteX1" fmla="*/ 58156 w 92023"/>
                <a:gd name="connsiteY1" fmla="*/ 88698 h 634938"/>
                <a:gd name="connsiteX2" fmla="*/ 23288 w 92023"/>
                <a:gd name="connsiteY2" fmla="*/ 313878 h 634938"/>
                <a:gd name="connsiteX3" fmla="*/ 1002 w 92023"/>
                <a:gd name="connsiteY3" fmla="*/ 606220 h 634938"/>
                <a:gd name="connsiteX4" fmla="*/ 1380 w 92023"/>
                <a:gd name="connsiteY4" fmla="*/ 634928 h 634938"/>
                <a:gd name="connsiteX5" fmla="*/ 11814 w 92023"/>
                <a:gd name="connsiteY5" fmla="*/ 607991 h 634938"/>
                <a:gd name="connsiteX6" fmla="*/ 49932 w 92023"/>
                <a:gd name="connsiteY6" fmla="*/ 316231 h 634938"/>
                <a:gd name="connsiteX7" fmla="*/ 76503 w 92023"/>
                <a:gd name="connsiteY7" fmla="*/ 92631 h 634938"/>
                <a:gd name="connsiteX8" fmla="*/ 91221 w 92023"/>
                <a:gd name="connsiteY8" fmla="*/ 27 h 63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23" h="634938">
                  <a:moveTo>
                    <a:pt x="91221" y="27"/>
                  </a:moveTo>
                  <a:cubicBezTo>
                    <a:pt x="87712" y="-1091"/>
                    <a:pt x="72722" y="32184"/>
                    <a:pt x="58156" y="88698"/>
                  </a:cubicBezTo>
                  <a:cubicBezTo>
                    <a:pt x="42394" y="149856"/>
                    <a:pt x="31566" y="220337"/>
                    <a:pt x="23288" y="313878"/>
                  </a:cubicBezTo>
                  <a:cubicBezTo>
                    <a:pt x="11747" y="444328"/>
                    <a:pt x="4511" y="555954"/>
                    <a:pt x="1002" y="606220"/>
                  </a:cubicBezTo>
                  <a:cubicBezTo>
                    <a:pt x="-260" y="624305"/>
                    <a:pt x="-533" y="634547"/>
                    <a:pt x="1380" y="634928"/>
                  </a:cubicBezTo>
                  <a:cubicBezTo>
                    <a:pt x="3294" y="635309"/>
                    <a:pt x="7220" y="625740"/>
                    <a:pt x="11814" y="607991"/>
                  </a:cubicBezTo>
                  <a:cubicBezTo>
                    <a:pt x="28805" y="542373"/>
                    <a:pt x="37060" y="463063"/>
                    <a:pt x="49932" y="316231"/>
                  </a:cubicBezTo>
                  <a:cubicBezTo>
                    <a:pt x="58515" y="218320"/>
                    <a:pt x="65220" y="158641"/>
                    <a:pt x="76503" y="92631"/>
                  </a:cubicBezTo>
                  <a:cubicBezTo>
                    <a:pt x="86172" y="36065"/>
                    <a:pt x="94728" y="1146"/>
                    <a:pt x="91221" y="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C4AA45-67D6-4960-8A53-096E67C77B6B}"/>
                </a:ext>
              </a:extLst>
            </p:cNvPr>
            <p:cNvSpPr/>
            <p:nvPr/>
          </p:nvSpPr>
          <p:spPr>
            <a:xfrm>
              <a:off x="7638573" y="1628318"/>
              <a:ext cx="149112" cy="934477"/>
            </a:xfrm>
            <a:custGeom>
              <a:avLst/>
              <a:gdLst>
                <a:gd name="connsiteX0" fmla="*/ 140476 w 149112"/>
                <a:gd name="connsiteY0" fmla="*/ 94 h 934477"/>
                <a:gd name="connsiteX1" fmla="*/ 31389 w 149112"/>
                <a:gd name="connsiteY1" fmla="*/ 183263 h 934477"/>
                <a:gd name="connsiteX2" fmla="*/ 5145 w 149112"/>
                <a:gd name="connsiteY2" fmla="*/ 420669 h 934477"/>
                <a:gd name="connsiteX3" fmla="*/ 22660 w 149112"/>
                <a:gd name="connsiteY3" fmla="*/ 476681 h 934477"/>
                <a:gd name="connsiteX4" fmla="*/ 71812 w 149112"/>
                <a:gd name="connsiteY4" fmla="*/ 554938 h 934477"/>
                <a:gd name="connsiteX5" fmla="*/ 76294 w 149112"/>
                <a:gd name="connsiteY5" fmla="*/ 601245 h 934477"/>
                <a:gd name="connsiteX6" fmla="*/ 50073 w 149112"/>
                <a:gd name="connsiteY6" fmla="*/ 727989 h 934477"/>
                <a:gd name="connsiteX7" fmla="*/ 50073 w 149112"/>
                <a:gd name="connsiteY7" fmla="*/ 727989 h 934477"/>
                <a:gd name="connsiteX8" fmla="*/ 71727 w 149112"/>
                <a:gd name="connsiteY8" fmla="*/ 796609 h 934477"/>
                <a:gd name="connsiteX9" fmla="*/ 137866 w 149112"/>
                <a:gd name="connsiteY9" fmla="*/ 902677 h 934477"/>
                <a:gd name="connsiteX10" fmla="*/ 146466 w 149112"/>
                <a:gd name="connsiteY10" fmla="*/ 934478 h 934477"/>
                <a:gd name="connsiteX11" fmla="*/ 147136 w 149112"/>
                <a:gd name="connsiteY11" fmla="*/ 900347 h 934477"/>
                <a:gd name="connsiteX12" fmla="*/ 88709 w 149112"/>
                <a:gd name="connsiteY12" fmla="*/ 787018 h 934477"/>
                <a:gd name="connsiteX13" fmla="*/ 72314 w 149112"/>
                <a:gd name="connsiteY13" fmla="*/ 729558 h 934477"/>
                <a:gd name="connsiteX14" fmla="*/ 72314 w 149112"/>
                <a:gd name="connsiteY14" fmla="*/ 729558 h 934477"/>
                <a:gd name="connsiteX15" fmla="*/ 101467 w 149112"/>
                <a:gd name="connsiteY15" fmla="*/ 605377 h 934477"/>
                <a:gd name="connsiteX16" fmla="*/ 92541 w 149112"/>
                <a:gd name="connsiteY16" fmla="*/ 538812 h 934477"/>
                <a:gd name="connsiteX17" fmla="*/ 46887 w 149112"/>
                <a:gd name="connsiteY17" fmla="*/ 465723 h 934477"/>
                <a:gd name="connsiteX18" fmla="*/ 31285 w 149112"/>
                <a:gd name="connsiteY18" fmla="*/ 416198 h 934477"/>
                <a:gd name="connsiteX19" fmla="*/ 52119 w 149112"/>
                <a:gd name="connsiteY19" fmla="*/ 189903 h 934477"/>
                <a:gd name="connsiteX20" fmla="*/ 140476 w 149112"/>
                <a:gd name="connsiteY20" fmla="*/ 94 h 93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112" h="934477">
                  <a:moveTo>
                    <a:pt x="140476" y="94"/>
                  </a:moveTo>
                  <a:cubicBezTo>
                    <a:pt x="137021" y="-2772"/>
                    <a:pt x="73383" y="59750"/>
                    <a:pt x="31389" y="183263"/>
                  </a:cubicBezTo>
                  <a:cubicBezTo>
                    <a:pt x="9495" y="247121"/>
                    <a:pt x="-9468" y="332330"/>
                    <a:pt x="5145" y="420669"/>
                  </a:cubicBezTo>
                  <a:cubicBezTo>
                    <a:pt x="8529" y="439998"/>
                    <a:pt x="14566" y="458652"/>
                    <a:pt x="22660" y="476681"/>
                  </a:cubicBezTo>
                  <a:cubicBezTo>
                    <a:pt x="35684" y="505685"/>
                    <a:pt x="53504" y="531874"/>
                    <a:pt x="71812" y="554938"/>
                  </a:cubicBezTo>
                  <a:cubicBezTo>
                    <a:pt x="81094" y="564037"/>
                    <a:pt x="78141" y="583063"/>
                    <a:pt x="76294" y="601245"/>
                  </a:cubicBezTo>
                  <a:cubicBezTo>
                    <a:pt x="69625" y="644441"/>
                    <a:pt x="52529" y="686310"/>
                    <a:pt x="50073" y="727989"/>
                  </a:cubicBezTo>
                  <a:cubicBezTo>
                    <a:pt x="50073" y="727989"/>
                    <a:pt x="50073" y="727989"/>
                    <a:pt x="50073" y="727989"/>
                  </a:cubicBezTo>
                  <a:cubicBezTo>
                    <a:pt x="49121" y="755240"/>
                    <a:pt x="60845" y="778972"/>
                    <a:pt x="71727" y="796609"/>
                  </a:cubicBezTo>
                  <a:cubicBezTo>
                    <a:pt x="101164" y="846271"/>
                    <a:pt x="129751" y="877331"/>
                    <a:pt x="137866" y="902677"/>
                  </a:cubicBezTo>
                  <a:cubicBezTo>
                    <a:pt x="144331" y="922376"/>
                    <a:pt x="144781" y="934478"/>
                    <a:pt x="146466" y="934478"/>
                  </a:cubicBezTo>
                  <a:cubicBezTo>
                    <a:pt x="148149" y="934478"/>
                    <a:pt x="151103" y="922354"/>
                    <a:pt x="147136" y="900347"/>
                  </a:cubicBezTo>
                  <a:cubicBezTo>
                    <a:pt x="138509" y="854316"/>
                    <a:pt x="122280" y="849655"/>
                    <a:pt x="88709" y="787018"/>
                  </a:cubicBezTo>
                  <a:cubicBezTo>
                    <a:pt x="79786" y="769605"/>
                    <a:pt x="70017" y="748763"/>
                    <a:pt x="72314" y="729558"/>
                  </a:cubicBezTo>
                  <a:cubicBezTo>
                    <a:pt x="72314" y="729558"/>
                    <a:pt x="72314" y="729558"/>
                    <a:pt x="72314" y="729558"/>
                  </a:cubicBezTo>
                  <a:cubicBezTo>
                    <a:pt x="75371" y="692657"/>
                    <a:pt x="93224" y="653046"/>
                    <a:pt x="101467" y="605377"/>
                  </a:cubicBezTo>
                  <a:cubicBezTo>
                    <a:pt x="105722" y="586378"/>
                    <a:pt x="107551" y="560964"/>
                    <a:pt x="92541" y="538812"/>
                  </a:cubicBezTo>
                  <a:cubicBezTo>
                    <a:pt x="75447" y="516368"/>
                    <a:pt x="58779" y="491806"/>
                    <a:pt x="46887" y="465723"/>
                  </a:cubicBezTo>
                  <a:cubicBezTo>
                    <a:pt x="39480" y="449480"/>
                    <a:pt x="34084" y="433013"/>
                    <a:pt x="31285" y="416198"/>
                  </a:cubicBezTo>
                  <a:cubicBezTo>
                    <a:pt x="16863" y="334748"/>
                    <a:pt x="33466" y="252627"/>
                    <a:pt x="52119" y="189903"/>
                  </a:cubicBezTo>
                  <a:cubicBezTo>
                    <a:pt x="88480" y="68771"/>
                    <a:pt x="143932" y="2963"/>
                    <a:pt x="140476" y="9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CECC04-1244-46C2-AB69-02339EAB1B76}"/>
                </a:ext>
              </a:extLst>
            </p:cNvPr>
            <p:cNvSpPr/>
            <p:nvPr/>
          </p:nvSpPr>
          <p:spPr>
            <a:xfrm>
              <a:off x="7742853" y="503385"/>
              <a:ext cx="1713190" cy="1101072"/>
            </a:xfrm>
            <a:custGeom>
              <a:avLst/>
              <a:gdLst>
                <a:gd name="connsiteX0" fmla="*/ 1713190 w 1713190"/>
                <a:gd name="connsiteY0" fmla="*/ 106795 h 1101072"/>
                <a:gd name="connsiteX1" fmla="*/ 1684955 w 1713190"/>
                <a:gd name="connsiteY1" fmla="*/ 98918 h 1101072"/>
                <a:gd name="connsiteX2" fmla="*/ 1620640 w 1713190"/>
                <a:gd name="connsiteY2" fmla="*/ 42059 h 1101072"/>
                <a:gd name="connsiteX3" fmla="*/ 1551463 w 1713190"/>
                <a:gd name="connsiteY3" fmla="*/ 27503 h 1101072"/>
                <a:gd name="connsiteX4" fmla="*/ 1513950 w 1713190"/>
                <a:gd name="connsiteY4" fmla="*/ 59205 h 1101072"/>
                <a:gd name="connsiteX5" fmla="*/ 1478320 w 1713190"/>
                <a:gd name="connsiteY5" fmla="*/ 74737 h 1101072"/>
                <a:gd name="connsiteX6" fmla="*/ 1408627 w 1713190"/>
                <a:gd name="connsiteY6" fmla="*/ 20625 h 1101072"/>
                <a:gd name="connsiteX7" fmla="*/ 1325160 w 1713190"/>
                <a:gd name="connsiteY7" fmla="*/ 7471 h 1101072"/>
                <a:gd name="connsiteX8" fmla="*/ 960080 w 1713190"/>
                <a:gd name="connsiteY8" fmla="*/ 77277 h 1101072"/>
                <a:gd name="connsiteX9" fmla="*/ 649552 w 1713190"/>
                <a:gd name="connsiteY9" fmla="*/ 157472 h 1101072"/>
                <a:gd name="connsiteX10" fmla="*/ 640613 w 1713190"/>
                <a:gd name="connsiteY10" fmla="*/ 163619 h 1101072"/>
                <a:gd name="connsiteX11" fmla="*/ 510797 w 1713190"/>
                <a:gd name="connsiteY11" fmla="*/ 341938 h 1101072"/>
                <a:gd name="connsiteX12" fmla="*/ 398388 w 1713190"/>
                <a:gd name="connsiteY12" fmla="*/ 523312 h 1101072"/>
                <a:gd name="connsiteX13" fmla="*/ 303308 w 1713190"/>
                <a:gd name="connsiteY13" fmla="*/ 576801 h 1101072"/>
                <a:gd name="connsiteX14" fmla="*/ 209377 w 1713190"/>
                <a:gd name="connsiteY14" fmla="*/ 642976 h 1101072"/>
                <a:gd name="connsiteX15" fmla="*/ 156557 w 1713190"/>
                <a:gd name="connsiteY15" fmla="*/ 737342 h 1101072"/>
                <a:gd name="connsiteX16" fmla="*/ 4289 w 1713190"/>
                <a:gd name="connsiteY16" fmla="*/ 1080917 h 1101072"/>
                <a:gd name="connsiteX17" fmla="*/ 4289 w 1713190"/>
                <a:gd name="connsiteY17" fmla="*/ 1080917 h 1101072"/>
                <a:gd name="connsiteX18" fmla="*/ 262 w 1713190"/>
                <a:gd name="connsiteY18" fmla="*/ 1101070 h 1101072"/>
                <a:gd name="connsiteX19" fmla="*/ 8985 w 1713190"/>
                <a:gd name="connsiteY19" fmla="*/ 1082620 h 1101072"/>
                <a:gd name="connsiteX20" fmla="*/ 8985 w 1713190"/>
                <a:gd name="connsiteY20" fmla="*/ 1082620 h 1101072"/>
                <a:gd name="connsiteX21" fmla="*/ 174506 w 1713190"/>
                <a:gd name="connsiteY21" fmla="*/ 746288 h 1101072"/>
                <a:gd name="connsiteX22" fmla="*/ 226588 w 1713190"/>
                <a:gd name="connsiteY22" fmla="*/ 656613 h 1101072"/>
                <a:gd name="connsiteX23" fmla="*/ 313226 w 1713190"/>
                <a:gd name="connsiteY23" fmla="*/ 598124 h 1101072"/>
                <a:gd name="connsiteX24" fmla="*/ 414417 w 1713190"/>
                <a:gd name="connsiteY24" fmla="*/ 542148 h 1101072"/>
                <a:gd name="connsiteX25" fmla="*/ 534066 w 1713190"/>
                <a:gd name="connsiteY25" fmla="*/ 354020 h 1101072"/>
                <a:gd name="connsiteX26" fmla="*/ 655954 w 1713190"/>
                <a:gd name="connsiteY26" fmla="*/ 185218 h 1101072"/>
                <a:gd name="connsiteX27" fmla="*/ 663941 w 1713190"/>
                <a:gd name="connsiteY27" fmla="*/ 179938 h 1101072"/>
                <a:gd name="connsiteX28" fmla="*/ 962561 w 1713190"/>
                <a:gd name="connsiteY28" fmla="*/ 102759 h 1101072"/>
                <a:gd name="connsiteX29" fmla="*/ 1334610 w 1713190"/>
                <a:gd name="connsiteY29" fmla="*/ 26432 h 1101072"/>
                <a:gd name="connsiteX30" fmla="*/ 1394576 w 1713190"/>
                <a:gd name="connsiteY30" fmla="*/ 34417 h 1101072"/>
                <a:gd name="connsiteX31" fmla="*/ 1477311 w 1713190"/>
                <a:gd name="connsiteY31" fmla="*/ 92103 h 1101072"/>
                <a:gd name="connsiteX32" fmla="*/ 1524774 w 1713190"/>
                <a:gd name="connsiteY32" fmla="*/ 71062 h 1101072"/>
                <a:gd name="connsiteX33" fmla="*/ 1558769 w 1713190"/>
                <a:gd name="connsiteY33" fmla="*/ 40035 h 1101072"/>
                <a:gd name="connsiteX34" fmla="*/ 1611677 w 1713190"/>
                <a:gd name="connsiteY34" fmla="*/ 49685 h 1101072"/>
                <a:gd name="connsiteX35" fmla="*/ 1682826 w 1713190"/>
                <a:gd name="connsiteY35" fmla="*/ 104438 h 1101072"/>
                <a:gd name="connsiteX36" fmla="*/ 1713190 w 1713190"/>
                <a:gd name="connsiteY36" fmla="*/ 106795 h 11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13190" h="1101072">
                  <a:moveTo>
                    <a:pt x="1713190" y="106795"/>
                  </a:moveTo>
                  <a:cubicBezTo>
                    <a:pt x="1713145" y="105740"/>
                    <a:pt x="1702143" y="106576"/>
                    <a:pt x="1684955" y="98918"/>
                  </a:cubicBezTo>
                  <a:cubicBezTo>
                    <a:pt x="1664921" y="90006"/>
                    <a:pt x="1647487" y="74222"/>
                    <a:pt x="1620640" y="42059"/>
                  </a:cubicBezTo>
                  <a:cubicBezTo>
                    <a:pt x="1606657" y="25047"/>
                    <a:pt x="1577749" y="13409"/>
                    <a:pt x="1551463" y="27503"/>
                  </a:cubicBezTo>
                  <a:cubicBezTo>
                    <a:pt x="1536091" y="36357"/>
                    <a:pt x="1526477" y="47995"/>
                    <a:pt x="1513950" y="59205"/>
                  </a:cubicBezTo>
                  <a:cubicBezTo>
                    <a:pt x="1503508" y="68021"/>
                    <a:pt x="1490645" y="76306"/>
                    <a:pt x="1478320" y="74737"/>
                  </a:cubicBezTo>
                  <a:cubicBezTo>
                    <a:pt x="1451339" y="74392"/>
                    <a:pt x="1435249" y="46848"/>
                    <a:pt x="1408627" y="20625"/>
                  </a:cubicBezTo>
                  <a:cubicBezTo>
                    <a:pt x="1387912" y="-223"/>
                    <a:pt x="1353769" y="-6475"/>
                    <a:pt x="1325160" y="7471"/>
                  </a:cubicBezTo>
                  <a:cubicBezTo>
                    <a:pt x="1218555" y="59848"/>
                    <a:pt x="1108503" y="63006"/>
                    <a:pt x="960080" y="77277"/>
                  </a:cubicBezTo>
                  <a:cubicBezTo>
                    <a:pt x="861742" y="86160"/>
                    <a:pt x="744748" y="97233"/>
                    <a:pt x="649552" y="157472"/>
                  </a:cubicBezTo>
                  <a:cubicBezTo>
                    <a:pt x="646513" y="159460"/>
                    <a:pt x="643535" y="161510"/>
                    <a:pt x="640613" y="163619"/>
                  </a:cubicBezTo>
                  <a:cubicBezTo>
                    <a:pt x="578094" y="208715"/>
                    <a:pt x="542062" y="280399"/>
                    <a:pt x="510797" y="341938"/>
                  </a:cubicBezTo>
                  <a:cubicBezTo>
                    <a:pt x="473716" y="412898"/>
                    <a:pt x="450928" y="479067"/>
                    <a:pt x="398388" y="523312"/>
                  </a:cubicBezTo>
                  <a:cubicBezTo>
                    <a:pt x="371833" y="546489"/>
                    <a:pt x="335877" y="561259"/>
                    <a:pt x="303308" y="576801"/>
                  </a:cubicBezTo>
                  <a:cubicBezTo>
                    <a:pt x="267679" y="593315"/>
                    <a:pt x="233682" y="612431"/>
                    <a:pt x="209377" y="642976"/>
                  </a:cubicBezTo>
                  <a:cubicBezTo>
                    <a:pt x="186262" y="672840"/>
                    <a:pt x="170623" y="708231"/>
                    <a:pt x="156557" y="737342"/>
                  </a:cubicBezTo>
                  <a:cubicBezTo>
                    <a:pt x="73327" y="908583"/>
                    <a:pt x="18294" y="1033555"/>
                    <a:pt x="4289" y="1080917"/>
                  </a:cubicBezTo>
                  <a:cubicBezTo>
                    <a:pt x="4289" y="1080917"/>
                    <a:pt x="4289" y="1080917"/>
                    <a:pt x="4289" y="1080917"/>
                  </a:cubicBezTo>
                  <a:cubicBezTo>
                    <a:pt x="573" y="1093442"/>
                    <a:pt x="-581" y="1100931"/>
                    <a:pt x="262" y="1101070"/>
                  </a:cubicBezTo>
                  <a:cubicBezTo>
                    <a:pt x="1104" y="1101207"/>
                    <a:pt x="3592" y="1095233"/>
                    <a:pt x="8985" y="1082620"/>
                  </a:cubicBezTo>
                  <a:cubicBezTo>
                    <a:pt x="8985" y="1082620"/>
                    <a:pt x="8985" y="1082620"/>
                    <a:pt x="8985" y="1082620"/>
                  </a:cubicBezTo>
                  <a:cubicBezTo>
                    <a:pt x="28513" y="1037472"/>
                    <a:pt x="87545" y="916562"/>
                    <a:pt x="174506" y="746288"/>
                  </a:cubicBezTo>
                  <a:cubicBezTo>
                    <a:pt x="189503" y="717080"/>
                    <a:pt x="205155" y="682981"/>
                    <a:pt x="226588" y="656613"/>
                  </a:cubicBezTo>
                  <a:cubicBezTo>
                    <a:pt x="247088" y="630601"/>
                    <a:pt x="278389" y="614390"/>
                    <a:pt x="313226" y="598124"/>
                  </a:cubicBezTo>
                  <a:cubicBezTo>
                    <a:pt x="345430" y="583535"/>
                    <a:pt x="383203" y="568141"/>
                    <a:pt x="414417" y="542148"/>
                  </a:cubicBezTo>
                  <a:cubicBezTo>
                    <a:pt x="472739" y="492027"/>
                    <a:pt x="498485" y="423043"/>
                    <a:pt x="534066" y="354020"/>
                  </a:cubicBezTo>
                  <a:cubicBezTo>
                    <a:pt x="566510" y="292826"/>
                    <a:pt x="600180" y="224163"/>
                    <a:pt x="655954" y="185218"/>
                  </a:cubicBezTo>
                  <a:cubicBezTo>
                    <a:pt x="658569" y="183392"/>
                    <a:pt x="661232" y="181633"/>
                    <a:pt x="663941" y="179938"/>
                  </a:cubicBezTo>
                  <a:cubicBezTo>
                    <a:pt x="751036" y="123401"/>
                    <a:pt x="864440" y="112996"/>
                    <a:pt x="962561" y="102759"/>
                  </a:cubicBezTo>
                  <a:cubicBezTo>
                    <a:pt x="1109514" y="88282"/>
                    <a:pt x="1223949" y="82335"/>
                    <a:pt x="1334610" y="26432"/>
                  </a:cubicBezTo>
                  <a:cubicBezTo>
                    <a:pt x="1354410" y="16249"/>
                    <a:pt x="1380716" y="20016"/>
                    <a:pt x="1394576" y="34417"/>
                  </a:cubicBezTo>
                  <a:cubicBezTo>
                    <a:pt x="1418420" y="59640"/>
                    <a:pt x="1440515" y="88708"/>
                    <a:pt x="1477311" y="92103"/>
                  </a:cubicBezTo>
                  <a:cubicBezTo>
                    <a:pt x="1497076" y="92424"/>
                    <a:pt x="1513435" y="82166"/>
                    <a:pt x="1524774" y="71062"/>
                  </a:cubicBezTo>
                  <a:cubicBezTo>
                    <a:pt x="1538287" y="58481"/>
                    <a:pt x="1546399" y="47352"/>
                    <a:pt x="1558769" y="40035"/>
                  </a:cubicBezTo>
                  <a:cubicBezTo>
                    <a:pt x="1576315" y="28561"/>
                    <a:pt x="1600405" y="37050"/>
                    <a:pt x="1611677" y="49685"/>
                  </a:cubicBezTo>
                  <a:cubicBezTo>
                    <a:pt x="1639173" y="81328"/>
                    <a:pt x="1661515" y="97461"/>
                    <a:pt x="1682826" y="104438"/>
                  </a:cubicBezTo>
                  <a:cubicBezTo>
                    <a:pt x="1701986" y="110710"/>
                    <a:pt x="1713235" y="107851"/>
                    <a:pt x="1713190" y="10679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27660C-43ED-41E9-B7F4-ACC3CC5EF462}"/>
                </a:ext>
              </a:extLst>
            </p:cNvPr>
            <p:cNvSpPr/>
            <p:nvPr/>
          </p:nvSpPr>
          <p:spPr>
            <a:xfrm>
              <a:off x="9509944" y="625762"/>
              <a:ext cx="1316814" cy="1709423"/>
            </a:xfrm>
            <a:custGeom>
              <a:avLst/>
              <a:gdLst>
                <a:gd name="connsiteX0" fmla="*/ 15 w 1316814"/>
                <a:gd name="connsiteY0" fmla="*/ 8377 h 1709423"/>
                <a:gd name="connsiteX1" fmla="*/ 81114 w 1316814"/>
                <a:gd name="connsiteY1" fmla="*/ 15113 h 1709423"/>
                <a:gd name="connsiteX2" fmla="*/ 384265 w 1316814"/>
                <a:gd name="connsiteY2" fmla="*/ 142810 h 1709423"/>
                <a:gd name="connsiteX3" fmla="*/ 811653 w 1316814"/>
                <a:gd name="connsiteY3" fmla="*/ 377072 h 1709423"/>
                <a:gd name="connsiteX4" fmla="*/ 900506 w 1316814"/>
                <a:gd name="connsiteY4" fmla="*/ 460494 h 1709423"/>
                <a:gd name="connsiteX5" fmla="*/ 924551 w 1316814"/>
                <a:gd name="connsiteY5" fmla="*/ 520245 h 1709423"/>
                <a:gd name="connsiteX6" fmla="*/ 961907 w 1316814"/>
                <a:gd name="connsiteY6" fmla="*/ 581777 h 1709423"/>
                <a:gd name="connsiteX7" fmla="*/ 1003588 w 1316814"/>
                <a:gd name="connsiteY7" fmla="*/ 614659 h 1709423"/>
                <a:gd name="connsiteX8" fmla="*/ 1178424 w 1316814"/>
                <a:gd name="connsiteY8" fmla="*/ 790813 h 1709423"/>
                <a:gd name="connsiteX9" fmla="*/ 1225103 w 1316814"/>
                <a:gd name="connsiteY9" fmla="*/ 926237 h 1709423"/>
                <a:gd name="connsiteX10" fmla="*/ 1213024 w 1316814"/>
                <a:gd name="connsiteY10" fmla="*/ 1083701 h 1709423"/>
                <a:gd name="connsiteX11" fmla="*/ 1225148 w 1316814"/>
                <a:gd name="connsiteY11" fmla="*/ 1183983 h 1709423"/>
                <a:gd name="connsiteX12" fmla="*/ 1225148 w 1316814"/>
                <a:gd name="connsiteY12" fmla="*/ 1183983 h 1709423"/>
                <a:gd name="connsiteX13" fmla="*/ 1287243 w 1316814"/>
                <a:gd name="connsiteY13" fmla="*/ 1314796 h 1709423"/>
                <a:gd name="connsiteX14" fmla="*/ 1269563 w 1316814"/>
                <a:gd name="connsiteY14" fmla="*/ 1584969 h 1709423"/>
                <a:gd name="connsiteX15" fmla="*/ 1245787 w 1316814"/>
                <a:gd name="connsiteY15" fmla="*/ 1709422 h 1709423"/>
                <a:gd name="connsiteX16" fmla="*/ 1280991 w 1316814"/>
                <a:gd name="connsiteY16" fmla="*/ 1588077 h 1709423"/>
                <a:gd name="connsiteX17" fmla="*/ 1306336 w 1316814"/>
                <a:gd name="connsiteY17" fmla="*/ 1309268 h 1709423"/>
                <a:gd name="connsiteX18" fmla="*/ 1245943 w 1316814"/>
                <a:gd name="connsiteY18" fmla="*/ 1175859 h 1709423"/>
                <a:gd name="connsiteX19" fmla="*/ 1245943 w 1316814"/>
                <a:gd name="connsiteY19" fmla="*/ 1175859 h 1709423"/>
                <a:gd name="connsiteX20" fmla="*/ 1234223 w 1316814"/>
                <a:gd name="connsiteY20" fmla="*/ 1093949 h 1709423"/>
                <a:gd name="connsiteX21" fmla="*/ 1249529 w 1316814"/>
                <a:gd name="connsiteY21" fmla="*/ 920114 h 1709423"/>
                <a:gd name="connsiteX22" fmla="*/ 1201349 w 1316814"/>
                <a:gd name="connsiteY22" fmla="*/ 778353 h 1709423"/>
                <a:gd name="connsiteX23" fmla="*/ 1020059 w 1316814"/>
                <a:gd name="connsiteY23" fmla="*/ 593352 h 1709423"/>
                <a:gd name="connsiteX24" fmla="*/ 978647 w 1316814"/>
                <a:gd name="connsiteY24" fmla="*/ 561020 h 1709423"/>
                <a:gd name="connsiteX25" fmla="*/ 949649 w 1316814"/>
                <a:gd name="connsiteY25" fmla="*/ 511578 h 1709423"/>
                <a:gd name="connsiteX26" fmla="*/ 922646 w 1316814"/>
                <a:gd name="connsiteY26" fmla="*/ 446154 h 1709423"/>
                <a:gd name="connsiteX27" fmla="*/ 824583 w 1316814"/>
                <a:gd name="connsiteY27" fmla="*/ 354769 h 1709423"/>
                <a:gd name="connsiteX28" fmla="*/ 393028 w 1316814"/>
                <a:gd name="connsiteY28" fmla="*/ 124774 h 1709423"/>
                <a:gd name="connsiteX29" fmla="*/ 83669 w 1316814"/>
                <a:gd name="connsiteY29" fmla="*/ 5681 h 1709423"/>
                <a:gd name="connsiteX30" fmla="*/ 15 w 1316814"/>
                <a:gd name="connsiteY30" fmla="*/ 8377 h 170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6814" h="1709423">
                  <a:moveTo>
                    <a:pt x="15" y="8377"/>
                  </a:moveTo>
                  <a:cubicBezTo>
                    <a:pt x="800" y="9905"/>
                    <a:pt x="28833" y="40"/>
                    <a:pt x="81114" y="15113"/>
                  </a:cubicBezTo>
                  <a:cubicBezTo>
                    <a:pt x="162997" y="39832"/>
                    <a:pt x="242169" y="72033"/>
                    <a:pt x="384265" y="142810"/>
                  </a:cubicBezTo>
                  <a:cubicBezTo>
                    <a:pt x="514754" y="207865"/>
                    <a:pt x="646879" y="280886"/>
                    <a:pt x="811653" y="377072"/>
                  </a:cubicBezTo>
                  <a:cubicBezTo>
                    <a:pt x="846455" y="397452"/>
                    <a:pt x="878074" y="425603"/>
                    <a:pt x="900506" y="460494"/>
                  </a:cubicBezTo>
                  <a:cubicBezTo>
                    <a:pt x="911464" y="476966"/>
                    <a:pt x="916730" y="497957"/>
                    <a:pt x="924551" y="520245"/>
                  </a:cubicBezTo>
                  <a:cubicBezTo>
                    <a:pt x="931385" y="541463"/>
                    <a:pt x="941783" y="564731"/>
                    <a:pt x="961907" y="581777"/>
                  </a:cubicBezTo>
                  <a:cubicBezTo>
                    <a:pt x="975576" y="592888"/>
                    <a:pt x="989493" y="603743"/>
                    <a:pt x="1003588" y="614659"/>
                  </a:cubicBezTo>
                  <a:cubicBezTo>
                    <a:pt x="1074849" y="669937"/>
                    <a:pt x="1140329" y="719930"/>
                    <a:pt x="1178424" y="790813"/>
                  </a:cubicBezTo>
                  <a:cubicBezTo>
                    <a:pt x="1201282" y="832284"/>
                    <a:pt x="1213383" y="880650"/>
                    <a:pt x="1225103" y="926237"/>
                  </a:cubicBezTo>
                  <a:cubicBezTo>
                    <a:pt x="1238907" y="980934"/>
                    <a:pt x="1235164" y="1037560"/>
                    <a:pt x="1213024" y="1083701"/>
                  </a:cubicBezTo>
                  <a:cubicBezTo>
                    <a:pt x="1198032" y="1119732"/>
                    <a:pt x="1213159" y="1156689"/>
                    <a:pt x="1225148" y="1183983"/>
                  </a:cubicBezTo>
                  <a:cubicBezTo>
                    <a:pt x="1225148" y="1183983"/>
                    <a:pt x="1225148" y="1183983"/>
                    <a:pt x="1225148" y="1183983"/>
                  </a:cubicBezTo>
                  <a:cubicBezTo>
                    <a:pt x="1245047" y="1233772"/>
                    <a:pt x="1274963" y="1273191"/>
                    <a:pt x="1287243" y="1314796"/>
                  </a:cubicBezTo>
                  <a:cubicBezTo>
                    <a:pt x="1316622" y="1410336"/>
                    <a:pt x="1283232" y="1529382"/>
                    <a:pt x="1269563" y="1584969"/>
                  </a:cubicBezTo>
                  <a:cubicBezTo>
                    <a:pt x="1250067" y="1663335"/>
                    <a:pt x="1243680" y="1709113"/>
                    <a:pt x="1245787" y="1709422"/>
                  </a:cubicBezTo>
                  <a:cubicBezTo>
                    <a:pt x="1247893" y="1709734"/>
                    <a:pt x="1258000" y="1665937"/>
                    <a:pt x="1280991" y="1588077"/>
                  </a:cubicBezTo>
                  <a:cubicBezTo>
                    <a:pt x="1297484" y="1532757"/>
                    <a:pt x="1335020" y="1414262"/>
                    <a:pt x="1306336" y="1309268"/>
                  </a:cubicBezTo>
                  <a:cubicBezTo>
                    <a:pt x="1293227" y="1263190"/>
                    <a:pt x="1263490" y="1221917"/>
                    <a:pt x="1245943" y="1175859"/>
                  </a:cubicBezTo>
                  <a:cubicBezTo>
                    <a:pt x="1245943" y="1175859"/>
                    <a:pt x="1245943" y="1175859"/>
                    <a:pt x="1245943" y="1175859"/>
                  </a:cubicBezTo>
                  <a:cubicBezTo>
                    <a:pt x="1236038" y="1147156"/>
                    <a:pt x="1221405" y="1115566"/>
                    <a:pt x="1234223" y="1093949"/>
                  </a:cubicBezTo>
                  <a:cubicBezTo>
                    <a:pt x="1259344" y="1042275"/>
                    <a:pt x="1264476" y="980051"/>
                    <a:pt x="1249529" y="920114"/>
                  </a:cubicBezTo>
                  <a:cubicBezTo>
                    <a:pt x="1238369" y="874357"/>
                    <a:pt x="1225842" y="824030"/>
                    <a:pt x="1201349" y="778353"/>
                  </a:cubicBezTo>
                  <a:cubicBezTo>
                    <a:pt x="1159220" y="701623"/>
                    <a:pt x="1091387" y="648394"/>
                    <a:pt x="1020059" y="593352"/>
                  </a:cubicBezTo>
                  <a:cubicBezTo>
                    <a:pt x="1005963" y="582476"/>
                    <a:pt x="992159" y="571817"/>
                    <a:pt x="978647" y="561020"/>
                  </a:cubicBezTo>
                  <a:cubicBezTo>
                    <a:pt x="964574" y="550519"/>
                    <a:pt x="956910" y="531246"/>
                    <a:pt x="949649" y="511578"/>
                  </a:cubicBezTo>
                  <a:cubicBezTo>
                    <a:pt x="942500" y="490492"/>
                    <a:pt x="936204" y="467547"/>
                    <a:pt x="922646" y="446154"/>
                  </a:cubicBezTo>
                  <a:cubicBezTo>
                    <a:pt x="897391" y="407422"/>
                    <a:pt x="862724" y="376695"/>
                    <a:pt x="824583" y="354769"/>
                  </a:cubicBezTo>
                  <a:cubicBezTo>
                    <a:pt x="660078" y="260004"/>
                    <a:pt x="524188" y="187048"/>
                    <a:pt x="393028" y="124774"/>
                  </a:cubicBezTo>
                  <a:cubicBezTo>
                    <a:pt x="251558" y="57543"/>
                    <a:pt x="164969" y="25411"/>
                    <a:pt x="83669" y="5681"/>
                  </a:cubicBezTo>
                  <a:cubicBezTo>
                    <a:pt x="30738" y="-7855"/>
                    <a:pt x="-792" y="6848"/>
                    <a:pt x="15" y="837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577088-F632-41C2-BF5C-A3E090056689}"/>
                </a:ext>
              </a:extLst>
            </p:cNvPr>
            <p:cNvSpPr/>
            <p:nvPr/>
          </p:nvSpPr>
          <p:spPr>
            <a:xfrm>
              <a:off x="8002372" y="1322909"/>
              <a:ext cx="207913" cy="273368"/>
            </a:xfrm>
            <a:custGeom>
              <a:avLst/>
              <a:gdLst>
                <a:gd name="connsiteX0" fmla="*/ 22237 w 207913"/>
                <a:gd name="connsiteY0" fmla="*/ 35 h 273368"/>
                <a:gd name="connsiteX1" fmla="*/ 6961 w 207913"/>
                <a:gd name="connsiteY1" fmla="*/ 132711 h 273368"/>
                <a:gd name="connsiteX2" fmla="*/ 6961 w 207913"/>
                <a:gd name="connsiteY2" fmla="*/ 132711 h 273368"/>
                <a:gd name="connsiteX3" fmla="*/ 34074 w 207913"/>
                <a:gd name="connsiteY3" fmla="*/ 190077 h 273368"/>
                <a:gd name="connsiteX4" fmla="*/ 73274 w 207913"/>
                <a:gd name="connsiteY4" fmla="*/ 230350 h 273368"/>
                <a:gd name="connsiteX5" fmla="*/ 73274 w 207913"/>
                <a:gd name="connsiteY5" fmla="*/ 230350 h 273368"/>
                <a:gd name="connsiteX6" fmla="*/ 207906 w 207913"/>
                <a:gd name="connsiteY6" fmla="*/ 269566 h 273368"/>
                <a:gd name="connsiteX7" fmla="*/ 89118 w 207913"/>
                <a:gd name="connsiteY7" fmla="*/ 210183 h 273368"/>
                <a:gd name="connsiteX8" fmla="*/ 89118 w 207913"/>
                <a:gd name="connsiteY8" fmla="*/ 210183 h 273368"/>
                <a:gd name="connsiteX9" fmla="*/ 55795 w 207913"/>
                <a:gd name="connsiteY9" fmla="*/ 174566 h 273368"/>
                <a:gd name="connsiteX10" fmla="*/ 31344 w 207913"/>
                <a:gd name="connsiteY10" fmla="*/ 125761 h 273368"/>
                <a:gd name="connsiteX11" fmla="*/ 31344 w 207913"/>
                <a:gd name="connsiteY11" fmla="*/ 125761 h 273368"/>
                <a:gd name="connsiteX12" fmla="*/ 22237 w 207913"/>
                <a:gd name="connsiteY12" fmla="*/ 35 h 27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913" h="273368">
                  <a:moveTo>
                    <a:pt x="22237" y="35"/>
                  </a:moveTo>
                  <a:cubicBezTo>
                    <a:pt x="16554" y="-1592"/>
                    <a:pt x="-13301" y="54091"/>
                    <a:pt x="6961" y="132711"/>
                  </a:cubicBezTo>
                  <a:cubicBezTo>
                    <a:pt x="6961" y="132711"/>
                    <a:pt x="6961" y="132711"/>
                    <a:pt x="6961" y="132711"/>
                  </a:cubicBezTo>
                  <a:cubicBezTo>
                    <a:pt x="12124" y="152273"/>
                    <a:pt x="21083" y="171859"/>
                    <a:pt x="34074" y="190077"/>
                  </a:cubicBezTo>
                  <a:cubicBezTo>
                    <a:pt x="45489" y="206089"/>
                    <a:pt x="58959" y="219555"/>
                    <a:pt x="73274" y="230350"/>
                  </a:cubicBezTo>
                  <a:cubicBezTo>
                    <a:pt x="73274" y="230350"/>
                    <a:pt x="73274" y="230350"/>
                    <a:pt x="73274" y="230350"/>
                  </a:cubicBezTo>
                  <a:cubicBezTo>
                    <a:pt x="140957" y="281090"/>
                    <a:pt x="207153" y="275604"/>
                    <a:pt x="207906" y="269566"/>
                  </a:cubicBezTo>
                  <a:cubicBezTo>
                    <a:pt x="208659" y="263529"/>
                    <a:pt x="146393" y="257612"/>
                    <a:pt x="89118" y="210183"/>
                  </a:cubicBezTo>
                  <a:cubicBezTo>
                    <a:pt x="89118" y="210183"/>
                    <a:pt x="89118" y="210183"/>
                    <a:pt x="89118" y="210183"/>
                  </a:cubicBezTo>
                  <a:cubicBezTo>
                    <a:pt x="77088" y="200282"/>
                    <a:pt x="65662" y="188365"/>
                    <a:pt x="55795" y="174566"/>
                  </a:cubicBezTo>
                  <a:cubicBezTo>
                    <a:pt x="44564" y="158859"/>
                    <a:pt x="36465" y="142287"/>
                    <a:pt x="31344" y="125761"/>
                  </a:cubicBezTo>
                  <a:cubicBezTo>
                    <a:pt x="31344" y="125761"/>
                    <a:pt x="31344" y="125761"/>
                    <a:pt x="31344" y="125761"/>
                  </a:cubicBezTo>
                  <a:cubicBezTo>
                    <a:pt x="9955" y="58219"/>
                    <a:pt x="27920" y="1662"/>
                    <a:pt x="22237" y="3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24D7DF-EA64-46AC-AE19-1463C0DE3C6A}"/>
                </a:ext>
              </a:extLst>
            </p:cNvPr>
            <p:cNvSpPr/>
            <p:nvPr/>
          </p:nvSpPr>
          <p:spPr>
            <a:xfrm>
              <a:off x="8122928" y="1173179"/>
              <a:ext cx="135409" cy="354054"/>
            </a:xfrm>
            <a:custGeom>
              <a:avLst/>
              <a:gdLst>
                <a:gd name="connsiteX0" fmla="*/ 33447 w 135409"/>
                <a:gd name="connsiteY0" fmla="*/ 23 h 354054"/>
                <a:gd name="connsiteX1" fmla="*/ 6 w 135409"/>
                <a:gd name="connsiteY1" fmla="*/ 149300 h 354054"/>
                <a:gd name="connsiteX2" fmla="*/ 6 w 135409"/>
                <a:gd name="connsiteY2" fmla="*/ 149300 h 354054"/>
                <a:gd name="connsiteX3" fmla="*/ 5133 w 135409"/>
                <a:gd name="connsiteY3" fmla="*/ 200779 h 354054"/>
                <a:gd name="connsiteX4" fmla="*/ 28901 w 135409"/>
                <a:gd name="connsiteY4" fmla="*/ 263290 h 354054"/>
                <a:gd name="connsiteX5" fmla="*/ 28901 w 135409"/>
                <a:gd name="connsiteY5" fmla="*/ 263290 h 354054"/>
                <a:gd name="connsiteX6" fmla="*/ 135266 w 135409"/>
                <a:gd name="connsiteY6" fmla="*/ 353409 h 354054"/>
                <a:gd name="connsiteX7" fmla="*/ 51012 w 135409"/>
                <a:gd name="connsiteY7" fmla="*/ 250956 h 354054"/>
                <a:gd name="connsiteX8" fmla="*/ 51012 w 135409"/>
                <a:gd name="connsiteY8" fmla="*/ 250956 h 354054"/>
                <a:gd name="connsiteX9" fmla="*/ 31260 w 135409"/>
                <a:gd name="connsiteY9" fmla="*/ 195277 h 354054"/>
                <a:gd name="connsiteX10" fmla="*/ 25871 w 135409"/>
                <a:gd name="connsiteY10" fmla="*/ 149013 h 354054"/>
                <a:gd name="connsiteX11" fmla="*/ 25871 w 135409"/>
                <a:gd name="connsiteY11" fmla="*/ 149013 h 354054"/>
                <a:gd name="connsiteX12" fmla="*/ 33447 w 135409"/>
                <a:gd name="connsiteY12" fmla="*/ 23 h 35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409" h="354054">
                  <a:moveTo>
                    <a:pt x="33447" y="23"/>
                  </a:moveTo>
                  <a:cubicBezTo>
                    <a:pt x="27368" y="-1349"/>
                    <a:pt x="656" y="59489"/>
                    <a:pt x="6" y="149300"/>
                  </a:cubicBezTo>
                  <a:cubicBezTo>
                    <a:pt x="6" y="149300"/>
                    <a:pt x="6" y="149300"/>
                    <a:pt x="6" y="149300"/>
                  </a:cubicBezTo>
                  <a:cubicBezTo>
                    <a:pt x="-110" y="165817"/>
                    <a:pt x="1411" y="183196"/>
                    <a:pt x="5133" y="200779"/>
                  </a:cubicBezTo>
                  <a:cubicBezTo>
                    <a:pt x="10010" y="223817"/>
                    <a:pt x="18158" y="244831"/>
                    <a:pt x="28901" y="263290"/>
                  </a:cubicBezTo>
                  <a:cubicBezTo>
                    <a:pt x="28901" y="263290"/>
                    <a:pt x="28901" y="263290"/>
                    <a:pt x="28901" y="263290"/>
                  </a:cubicBezTo>
                  <a:cubicBezTo>
                    <a:pt x="71928" y="335994"/>
                    <a:pt x="131996" y="358310"/>
                    <a:pt x="135266" y="353409"/>
                  </a:cubicBezTo>
                  <a:cubicBezTo>
                    <a:pt x="138533" y="348510"/>
                    <a:pt x="85381" y="317015"/>
                    <a:pt x="51012" y="250956"/>
                  </a:cubicBezTo>
                  <a:cubicBezTo>
                    <a:pt x="51012" y="250956"/>
                    <a:pt x="51012" y="250956"/>
                    <a:pt x="51012" y="250956"/>
                  </a:cubicBezTo>
                  <a:cubicBezTo>
                    <a:pt x="42252" y="234450"/>
                    <a:pt x="35563" y="215839"/>
                    <a:pt x="31260" y="195277"/>
                  </a:cubicBezTo>
                  <a:cubicBezTo>
                    <a:pt x="27982" y="179606"/>
                    <a:pt x="26339" y="163977"/>
                    <a:pt x="25871" y="149013"/>
                  </a:cubicBezTo>
                  <a:cubicBezTo>
                    <a:pt x="25871" y="149013"/>
                    <a:pt x="25871" y="149013"/>
                    <a:pt x="25871" y="149013"/>
                  </a:cubicBezTo>
                  <a:cubicBezTo>
                    <a:pt x="23292" y="65465"/>
                    <a:pt x="39527" y="1396"/>
                    <a:pt x="33447" y="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988DB63-6CCB-465E-AA81-9A5A3B1B446A}"/>
                </a:ext>
              </a:extLst>
            </p:cNvPr>
            <p:cNvSpPr/>
            <p:nvPr/>
          </p:nvSpPr>
          <p:spPr>
            <a:xfrm>
              <a:off x="8240749" y="1203149"/>
              <a:ext cx="113482" cy="282245"/>
            </a:xfrm>
            <a:custGeom>
              <a:avLst/>
              <a:gdLst>
                <a:gd name="connsiteX0" fmla="*/ 11455 w 113482"/>
                <a:gd name="connsiteY0" fmla="*/ 2 h 282245"/>
                <a:gd name="connsiteX1" fmla="*/ 14127 w 113482"/>
                <a:gd name="connsiteY1" fmla="*/ 158692 h 282245"/>
                <a:gd name="connsiteX2" fmla="*/ 15296 w 113482"/>
                <a:gd name="connsiteY2" fmla="*/ 162524 h 282245"/>
                <a:gd name="connsiteX3" fmla="*/ 84758 w 113482"/>
                <a:gd name="connsiteY3" fmla="*/ 268821 h 282245"/>
                <a:gd name="connsiteX4" fmla="*/ 113274 w 113482"/>
                <a:gd name="connsiteY4" fmla="*/ 281514 h 282245"/>
                <a:gd name="connsiteX5" fmla="*/ 95432 w 113482"/>
                <a:gd name="connsiteY5" fmla="*/ 257416 h 282245"/>
                <a:gd name="connsiteX6" fmla="*/ 40760 w 113482"/>
                <a:gd name="connsiteY6" fmla="*/ 154589 h 282245"/>
                <a:gd name="connsiteX7" fmla="*/ 39675 w 113482"/>
                <a:gd name="connsiteY7" fmla="*/ 151039 h 282245"/>
                <a:gd name="connsiteX8" fmla="*/ 11455 w 113482"/>
                <a:gd name="connsiteY8" fmla="*/ 2 h 28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82" h="282245">
                  <a:moveTo>
                    <a:pt x="11455" y="2"/>
                  </a:moveTo>
                  <a:cubicBezTo>
                    <a:pt x="4105" y="-451"/>
                    <a:pt x="-11471" y="72822"/>
                    <a:pt x="14127" y="158692"/>
                  </a:cubicBezTo>
                  <a:cubicBezTo>
                    <a:pt x="14510" y="159974"/>
                    <a:pt x="14900" y="161251"/>
                    <a:pt x="15296" y="162524"/>
                  </a:cubicBezTo>
                  <a:cubicBezTo>
                    <a:pt x="31729" y="215536"/>
                    <a:pt x="59933" y="250247"/>
                    <a:pt x="84758" y="268821"/>
                  </a:cubicBezTo>
                  <a:cubicBezTo>
                    <a:pt x="100438" y="280494"/>
                    <a:pt x="111656" y="283939"/>
                    <a:pt x="113274" y="281514"/>
                  </a:cubicBezTo>
                  <a:cubicBezTo>
                    <a:pt x="114889" y="279087"/>
                    <a:pt x="106961" y="271214"/>
                    <a:pt x="95432" y="257416"/>
                  </a:cubicBezTo>
                  <a:cubicBezTo>
                    <a:pt x="76377" y="234730"/>
                    <a:pt x="56312" y="204212"/>
                    <a:pt x="40760" y="154589"/>
                  </a:cubicBezTo>
                  <a:cubicBezTo>
                    <a:pt x="40395" y="153410"/>
                    <a:pt x="40032" y="152227"/>
                    <a:pt x="39675" y="151039"/>
                  </a:cubicBezTo>
                  <a:cubicBezTo>
                    <a:pt x="15742" y="71529"/>
                    <a:pt x="18806" y="455"/>
                    <a:pt x="11455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C16B2F-ADD8-4098-B7F1-7E403C6572B1}"/>
                </a:ext>
              </a:extLst>
            </p:cNvPr>
            <p:cNvSpPr/>
            <p:nvPr/>
          </p:nvSpPr>
          <p:spPr>
            <a:xfrm>
              <a:off x="8328774" y="1233046"/>
              <a:ext cx="288801" cy="289404"/>
            </a:xfrm>
            <a:custGeom>
              <a:avLst/>
              <a:gdLst>
                <a:gd name="connsiteX0" fmla="*/ 1291 w 288801"/>
                <a:gd name="connsiteY0" fmla="*/ 52 h 289404"/>
                <a:gd name="connsiteX1" fmla="*/ 76671 w 288801"/>
                <a:gd name="connsiteY1" fmla="*/ 172722 h 289404"/>
                <a:gd name="connsiteX2" fmla="*/ 76671 w 288801"/>
                <a:gd name="connsiteY2" fmla="*/ 172722 h 289404"/>
                <a:gd name="connsiteX3" fmla="*/ 95020 w 288801"/>
                <a:gd name="connsiteY3" fmla="*/ 194444 h 289404"/>
                <a:gd name="connsiteX4" fmla="*/ 189873 w 288801"/>
                <a:gd name="connsiteY4" fmla="*/ 263522 h 289404"/>
                <a:gd name="connsiteX5" fmla="*/ 288776 w 288801"/>
                <a:gd name="connsiteY5" fmla="*/ 287554 h 289404"/>
                <a:gd name="connsiteX6" fmla="*/ 200139 w 288801"/>
                <a:gd name="connsiteY6" fmla="*/ 243393 h 289404"/>
                <a:gd name="connsiteX7" fmla="*/ 114567 w 288801"/>
                <a:gd name="connsiteY7" fmla="*/ 176294 h 289404"/>
                <a:gd name="connsiteX8" fmla="*/ 97554 w 288801"/>
                <a:gd name="connsiteY8" fmla="*/ 156463 h 289404"/>
                <a:gd name="connsiteX9" fmla="*/ 97554 w 288801"/>
                <a:gd name="connsiteY9" fmla="*/ 156463 h 289404"/>
                <a:gd name="connsiteX10" fmla="*/ 1291 w 288801"/>
                <a:gd name="connsiteY10" fmla="*/ 52 h 28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801" h="289404">
                  <a:moveTo>
                    <a:pt x="1291" y="52"/>
                  </a:moveTo>
                  <a:cubicBezTo>
                    <a:pt x="-5064" y="2434"/>
                    <a:pt x="10806" y="86381"/>
                    <a:pt x="76671" y="172722"/>
                  </a:cubicBezTo>
                  <a:cubicBezTo>
                    <a:pt x="76671" y="172722"/>
                    <a:pt x="76671" y="172722"/>
                    <a:pt x="76671" y="172722"/>
                  </a:cubicBezTo>
                  <a:cubicBezTo>
                    <a:pt x="82345" y="180122"/>
                    <a:pt x="88461" y="187380"/>
                    <a:pt x="95020" y="194444"/>
                  </a:cubicBezTo>
                  <a:cubicBezTo>
                    <a:pt x="124943" y="226679"/>
                    <a:pt x="158637" y="249062"/>
                    <a:pt x="189873" y="263522"/>
                  </a:cubicBezTo>
                  <a:cubicBezTo>
                    <a:pt x="246190" y="289538"/>
                    <a:pt x="287622" y="292169"/>
                    <a:pt x="288776" y="287554"/>
                  </a:cubicBezTo>
                  <a:cubicBezTo>
                    <a:pt x="289930" y="282938"/>
                    <a:pt x="250828" y="271946"/>
                    <a:pt x="200139" y="243393"/>
                  </a:cubicBezTo>
                  <a:cubicBezTo>
                    <a:pt x="172159" y="227654"/>
                    <a:pt x="142057" y="205905"/>
                    <a:pt x="114567" y="176294"/>
                  </a:cubicBezTo>
                  <a:cubicBezTo>
                    <a:pt x="108537" y="169799"/>
                    <a:pt x="102870" y="163179"/>
                    <a:pt x="97554" y="156463"/>
                  </a:cubicBezTo>
                  <a:cubicBezTo>
                    <a:pt x="97554" y="156463"/>
                    <a:pt x="97554" y="156463"/>
                    <a:pt x="97554" y="156463"/>
                  </a:cubicBezTo>
                  <a:cubicBezTo>
                    <a:pt x="34392" y="77041"/>
                    <a:pt x="7646" y="-2328"/>
                    <a:pt x="1291" y="5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870FCC0-8BA3-45EA-8C56-3A058EF22AEE}"/>
                </a:ext>
              </a:extLst>
            </p:cNvPr>
            <p:cNvSpPr/>
            <p:nvPr/>
          </p:nvSpPr>
          <p:spPr>
            <a:xfrm>
              <a:off x="8479681" y="1172613"/>
              <a:ext cx="389420" cy="227301"/>
            </a:xfrm>
            <a:custGeom>
              <a:avLst/>
              <a:gdLst>
                <a:gd name="connsiteX0" fmla="*/ 115 w 389420"/>
                <a:gd name="connsiteY0" fmla="*/ 589 h 227301"/>
                <a:gd name="connsiteX1" fmla="*/ 50153 w 389420"/>
                <a:gd name="connsiteY1" fmla="*/ 44932 h 227301"/>
                <a:gd name="connsiteX2" fmla="*/ 173795 w 389420"/>
                <a:gd name="connsiteY2" fmla="*/ 148788 h 227301"/>
                <a:gd name="connsiteX3" fmla="*/ 175469 w 389420"/>
                <a:gd name="connsiteY3" fmla="*/ 150059 h 227301"/>
                <a:gd name="connsiteX4" fmla="*/ 324540 w 389420"/>
                <a:gd name="connsiteY4" fmla="*/ 223473 h 227301"/>
                <a:gd name="connsiteX5" fmla="*/ 324540 w 389420"/>
                <a:gd name="connsiteY5" fmla="*/ 223473 h 227301"/>
                <a:gd name="connsiteX6" fmla="*/ 389421 w 389420"/>
                <a:gd name="connsiteY6" fmla="*/ 222204 h 227301"/>
                <a:gd name="connsiteX7" fmla="*/ 328992 w 389420"/>
                <a:gd name="connsiteY7" fmla="*/ 205585 h 227301"/>
                <a:gd name="connsiteX8" fmla="*/ 328992 w 389420"/>
                <a:gd name="connsiteY8" fmla="*/ 205585 h 227301"/>
                <a:gd name="connsiteX9" fmla="*/ 191590 w 389420"/>
                <a:gd name="connsiteY9" fmla="*/ 128800 h 227301"/>
                <a:gd name="connsiteX10" fmla="*/ 189963 w 389420"/>
                <a:gd name="connsiteY10" fmla="*/ 127561 h 227301"/>
                <a:gd name="connsiteX11" fmla="*/ 61335 w 389420"/>
                <a:gd name="connsiteY11" fmla="*/ 29787 h 227301"/>
                <a:gd name="connsiteX12" fmla="*/ 115 w 389420"/>
                <a:gd name="connsiteY12" fmla="*/ 589 h 22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20" h="227301">
                  <a:moveTo>
                    <a:pt x="115" y="589"/>
                  </a:moveTo>
                  <a:cubicBezTo>
                    <a:pt x="-1738" y="3818"/>
                    <a:pt x="18952" y="18882"/>
                    <a:pt x="50153" y="44932"/>
                  </a:cubicBezTo>
                  <a:cubicBezTo>
                    <a:pt x="81483" y="71092"/>
                    <a:pt x="122962" y="110110"/>
                    <a:pt x="173795" y="148788"/>
                  </a:cubicBezTo>
                  <a:cubicBezTo>
                    <a:pt x="174353" y="149214"/>
                    <a:pt x="174911" y="149637"/>
                    <a:pt x="175469" y="150059"/>
                  </a:cubicBezTo>
                  <a:cubicBezTo>
                    <a:pt x="230363" y="191908"/>
                    <a:pt x="279139" y="214854"/>
                    <a:pt x="324540" y="223473"/>
                  </a:cubicBezTo>
                  <a:cubicBezTo>
                    <a:pt x="324540" y="223473"/>
                    <a:pt x="324540" y="223473"/>
                    <a:pt x="324540" y="223473"/>
                  </a:cubicBezTo>
                  <a:cubicBezTo>
                    <a:pt x="364504" y="230953"/>
                    <a:pt x="389423" y="225779"/>
                    <a:pt x="389421" y="222204"/>
                  </a:cubicBezTo>
                  <a:cubicBezTo>
                    <a:pt x="389416" y="218630"/>
                    <a:pt x="365094" y="217039"/>
                    <a:pt x="328992" y="205585"/>
                  </a:cubicBezTo>
                  <a:cubicBezTo>
                    <a:pt x="328992" y="205585"/>
                    <a:pt x="328992" y="205585"/>
                    <a:pt x="328992" y="205585"/>
                  </a:cubicBezTo>
                  <a:cubicBezTo>
                    <a:pt x="286706" y="192302"/>
                    <a:pt x="245919" y="169771"/>
                    <a:pt x="191590" y="128800"/>
                  </a:cubicBezTo>
                  <a:cubicBezTo>
                    <a:pt x="191586" y="128796"/>
                    <a:pt x="189968" y="127566"/>
                    <a:pt x="189963" y="127561"/>
                  </a:cubicBezTo>
                  <a:cubicBezTo>
                    <a:pt x="129663" y="81568"/>
                    <a:pt x="107890" y="60149"/>
                    <a:pt x="61335" y="29787"/>
                  </a:cubicBezTo>
                  <a:cubicBezTo>
                    <a:pt x="26199" y="6872"/>
                    <a:pt x="1923" y="-2558"/>
                    <a:pt x="115" y="58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4E34950-BE44-437D-B874-3D8679FA9973}"/>
                </a:ext>
              </a:extLst>
            </p:cNvPr>
            <p:cNvSpPr/>
            <p:nvPr/>
          </p:nvSpPr>
          <p:spPr>
            <a:xfrm>
              <a:off x="8634929" y="1047377"/>
              <a:ext cx="503690" cy="397584"/>
            </a:xfrm>
            <a:custGeom>
              <a:avLst/>
              <a:gdLst>
                <a:gd name="connsiteX0" fmla="*/ 589 w 503690"/>
                <a:gd name="connsiteY0" fmla="*/ 45 h 397584"/>
                <a:gd name="connsiteX1" fmla="*/ 190668 w 503690"/>
                <a:gd name="connsiteY1" fmla="*/ 277254 h 397584"/>
                <a:gd name="connsiteX2" fmla="*/ 253239 w 503690"/>
                <a:gd name="connsiteY2" fmla="*/ 322274 h 397584"/>
                <a:gd name="connsiteX3" fmla="*/ 253239 w 503690"/>
                <a:gd name="connsiteY3" fmla="*/ 322274 h 397584"/>
                <a:gd name="connsiteX4" fmla="*/ 503688 w 503690"/>
                <a:gd name="connsiteY4" fmla="*/ 395359 h 397584"/>
                <a:gd name="connsiteX5" fmla="*/ 267220 w 503690"/>
                <a:gd name="connsiteY5" fmla="*/ 300352 h 397584"/>
                <a:gd name="connsiteX6" fmla="*/ 267220 w 503690"/>
                <a:gd name="connsiteY6" fmla="*/ 300352 h 397584"/>
                <a:gd name="connsiteX7" fmla="*/ 207562 w 503690"/>
                <a:gd name="connsiteY7" fmla="*/ 256657 h 397584"/>
                <a:gd name="connsiteX8" fmla="*/ 53454 w 503690"/>
                <a:gd name="connsiteY8" fmla="*/ 82802 h 397584"/>
                <a:gd name="connsiteX9" fmla="*/ 589 w 503690"/>
                <a:gd name="connsiteY9" fmla="*/ 45 h 39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690" h="397584">
                  <a:moveTo>
                    <a:pt x="589" y="45"/>
                  </a:moveTo>
                  <a:cubicBezTo>
                    <a:pt x="-6179" y="2942"/>
                    <a:pt x="44666" y="157491"/>
                    <a:pt x="190668" y="277254"/>
                  </a:cubicBezTo>
                  <a:cubicBezTo>
                    <a:pt x="211202" y="294097"/>
                    <a:pt x="232152" y="309072"/>
                    <a:pt x="253239" y="322274"/>
                  </a:cubicBezTo>
                  <a:cubicBezTo>
                    <a:pt x="253239" y="322274"/>
                    <a:pt x="253239" y="322274"/>
                    <a:pt x="253239" y="322274"/>
                  </a:cubicBezTo>
                  <a:cubicBezTo>
                    <a:pt x="387360" y="406230"/>
                    <a:pt x="503330" y="399706"/>
                    <a:pt x="503688" y="395359"/>
                  </a:cubicBezTo>
                  <a:cubicBezTo>
                    <a:pt x="504204" y="389048"/>
                    <a:pt x="389267" y="379734"/>
                    <a:pt x="267220" y="300352"/>
                  </a:cubicBezTo>
                  <a:cubicBezTo>
                    <a:pt x="267220" y="300352"/>
                    <a:pt x="267220" y="300352"/>
                    <a:pt x="267220" y="300352"/>
                  </a:cubicBezTo>
                  <a:cubicBezTo>
                    <a:pt x="247218" y="287345"/>
                    <a:pt x="227273" y="272823"/>
                    <a:pt x="207562" y="256657"/>
                  </a:cubicBezTo>
                  <a:cubicBezTo>
                    <a:pt x="136393" y="198280"/>
                    <a:pt x="86990" y="133933"/>
                    <a:pt x="53454" y="82802"/>
                  </a:cubicBezTo>
                  <a:cubicBezTo>
                    <a:pt x="20490" y="32540"/>
                    <a:pt x="3975" y="-1405"/>
                    <a:pt x="589" y="4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A5C8B1-73D4-4759-9F55-49150BF7AEF5}"/>
                </a:ext>
              </a:extLst>
            </p:cNvPr>
            <p:cNvSpPr/>
            <p:nvPr/>
          </p:nvSpPr>
          <p:spPr>
            <a:xfrm>
              <a:off x="8820916" y="1125162"/>
              <a:ext cx="605188" cy="288118"/>
            </a:xfrm>
            <a:custGeom>
              <a:avLst/>
              <a:gdLst>
                <a:gd name="connsiteX0" fmla="*/ 270 w 605188"/>
                <a:gd name="connsiteY0" fmla="*/ 124 h 288118"/>
                <a:gd name="connsiteX1" fmla="*/ 61676 w 605188"/>
                <a:gd name="connsiteY1" fmla="*/ 81991 h 288118"/>
                <a:gd name="connsiteX2" fmla="*/ 263560 w 605188"/>
                <a:gd name="connsiteY2" fmla="*/ 224575 h 288118"/>
                <a:gd name="connsiteX3" fmla="*/ 264300 w 605188"/>
                <a:gd name="connsiteY3" fmla="*/ 224913 h 288118"/>
                <a:gd name="connsiteX4" fmla="*/ 605188 w 605188"/>
                <a:gd name="connsiteY4" fmla="*/ 281636 h 288118"/>
                <a:gd name="connsiteX5" fmla="*/ 275354 w 605188"/>
                <a:gd name="connsiteY5" fmla="*/ 200629 h 288118"/>
                <a:gd name="connsiteX6" fmla="*/ 274642 w 605188"/>
                <a:gd name="connsiteY6" fmla="*/ 200304 h 288118"/>
                <a:gd name="connsiteX7" fmla="*/ 74765 w 605188"/>
                <a:gd name="connsiteY7" fmla="*/ 68399 h 288118"/>
                <a:gd name="connsiteX8" fmla="*/ 270 w 605188"/>
                <a:gd name="connsiteY8" fmla="*/ 124 h 2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188" h="288118">
                  <a:moveTo>
                    <a:pt x="270" y="124"/>
                  </a:moveTo>
                  <a:cubicBezTo>
                    <a:pt x="-2623" y="2401"/>
                    <a:pt x="17687" y="36265"/>
                    <a:pt x="61676" y="81991"/>
                  </a:cubicBezTo>
                  <a:cubicBezTo>
                    <a:pt x="106412" y="128488"/>
                    <a:pt x="173612" y="183479"/>
                    <a:pt x="263560" y="224575"/>
                  </a:cubicBezTo>
                  <a:cubicBezTo>
                    <a:pt x="263560" y="224575"/>
                    <a:pt x="264300" y="224913"/>
                    <a:pt x="264300" y="224913"/>
                  </a:cubicBezTo>
                  <a:cubicBezTo>
                    <a:pt x="441064" y="305250"/>
                    <a:pt x="605188" y="288989"/>
                    <a:pt x="605188" y="281636"/>
                  </a:cubicBezTo>
                  <a:cubicBezTo>
                    <a:pt x="605188" y="274281"/>
                    <a:pt x="445366" y="278165"/>
                    <a:pt x="275354" y="200629"/>
                  </a:cubicBezTo>
                  <a:cubicBezTo>
                    <a:pt x="275354" y="200629"/>
                    <a:pt x="274642" y="200304"/>
                    <a:pt x="274642" y="200304"/>
                  </a:cubicBezTo>
                  <a:cubicBezTo>
                    <a:pt x="188003" y="160757"/>
                    <a:pt x="121899" y="110374"/>
                    <a:pt x="74765" y="68399"/>
                  </a:cubicBezTo>
                  <a:cubicBezTo>
                    <a:pt x="28575" y="27261"/>
                    <a:pt x="3164" y="-2155"/>
                    <a:pt x="270" y="12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0AE460-CA6C-4667-893B-A9BE020B7A48}"/>
                </a:ext>
              </a:extLst>
            </p:cNvPr>
            <p:cNvSpPr/>
            <p:nvPr/>
          </p:nvSpPr>
          <p:spPr>
            <a:xfrm>
              <a:off x="9203877" y="1149117"/>
              <a:ext cx="276159" cy="223096"/>
            </a:xfrm>
            <a:custGeom>
              <a:avLst/>
              <a:gdLst>
                <a:gd name="connsiteX0" fmla="*/ 623 w 276159"/>
                <a:gd name="connsiteY0" fmla="*/ 129 h 223096"/>
                <a:gd name="connsiteX1" fmla="*/ 107582 w 276159"/>
                <a:gd name="connsiteY1" fmla="*/ 149252 h 223096"/>
                <a:gd name="connsiteX2" fmla="*/ 140568 w 276159"/>
                <a:gd name="connsiteY2" fmla="*/ 173260 h 223096"/>
                <a:gd name="connsiteX3" fmla="*/ 140568 w 276159"/>
                <a:gd name="connsiteY3" fmla="*/ 173260 h 223096"/>
                <a:gd name="connsiteX4" fmla="*/ 276122 w 276159"/>
                <a:gd name="connsiteY4" fmla="*/ 221742 h 223096"/>
                <a:gd name="connsiteX5" fmla="*/ 155090 w 276159"/>
                <a:gd name="connsiteY5" fmla="*/ 151640 h 223096"/>
                <a:gd name="connsiteX6" fmla="*/ 155090 w 276159"/>
                <a:gd name="connsiteY6" fmla="*/ 151640 h 223096"/>
                <a:gd name="connsiteX7" fmla="*/ 124389 w 276159"/>
                <a:gd name="connsiteY7" fmla="*/ 128547 h 223096"/>
                <a:gd name="connsiteX8" fmla="*/ 623 w 276159"/>
                <a:gd name="connsiteY8" fmla="*/ 129 h 2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159" h="223096">
                  <a:moveTo>
                    <a:pt x="623" y="129"/>
                  </a:moveTo>
                  <a:cubicBezTo>
                    <a:pt x="-4822" y="3123"/>
                    <a:pt x="24982" y="82215"/>
                    <a:pt x="107582" y="149252"/>
                  </a:cubicBezTo>
                  <a:cubicBezTo>
                    <a:pt x="118473" y="158095"/>
                    <a:pt x="129521" y="166086"/>
                    <a:pt x="140568" y="173260"/>
                  </a:cubicBezTo>
                  <a:cubicBezTo>
                    <a:pt x="140568" y="173260"/>
                    <a:pt x="140568" y="173260"/>
                    <a:pt x="140568" y="173260"/>
                  </a:cubicBezTo>
                  <a:cubicBezTo>
                    <a:pt x="212233" y="219750"/>
                    <a:pt x="274732" y="226681"/>
                    <a:pt x="276122" y="221742"/>
                  </a:cubicBezTo>
                  <a:cubicBezTo>
                    <a:pt x="277870" y="215622"/>
                    <a:pt x="219695" y="196667"/>
                    <a:pt x="155090" y="151640"/>
                  </a:cubicBezTo>
                  <a:cubicBezTo>
                    <a:pt x="155090" y="151640"/>
                    <a:pt x="155090" y="151640"/>
                    <a:pt x="155090" y="151640"/>
                  </a:cubicBezTo>
                  <a:cubicBezTo>
                    <a:pt x="144916" y="144557"/>
                    <a:pt x="134652" y="136881"/>
                    <a:pt x="124389" y="128547"/>
                  </a:cubicBezTo>
                  <a:cubicBezTo>
                    <a:pt x="48937" y="67322"/>
                    <a:pt x="7077" y="-3426"/>
                    <a:pt x="623" y="12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002BB5-CAD5-46DA-A949-F3D831BC1C85}"/>
                </a:ext>
              </a:extLst>
            </p:cNvPr>
            <p:cNvSpPr/>
            <p:nvPr/>
          </p:nvSpPr>
          <p:spPr>
            <a:xfrm>
              <a:off x="9205033" y="903645"/>
              <a:ext cx="424796" cy="455600"/>
            </a:xfrm>
            <a:custGeom>
              <a:avLst/>
              <a:gdLst>
                <a:gd name="connsiteX0" fmla="*/ 29405 w 424796"/>
                <a:gd name="connsiteY0" fmla="*/ 26 h 455600"/>
                <a:gd name="connsiteX1" fmla="*/ 8408 w 424796"/>
                <a:gd name="connsiteY1" fmla="*/ 167198 h 455600"/>
                <a:gd name="connsiteX2" fmla="*/ 94504 w 424796"/>
                <a:gd name="connsiteY2" fmla="*/ 291132 h 455600"/>
                <a:gd name="connsiteX3" fmla="*/ 116936 w 424796"/>
                <a:gd name="connsiteY3" fmla="*/ 307834 h 455600"/>
                <a:gd name="connsiteX4" fmla="*/ 283660 w 424796"/>
                <a:gd name="connsiteY4" fmla="*/ 394175 h 455600"/>
                <a:gd name="connsiteX5" fmla="*/ 424703 w 424796"/>
                <a:gd name="connsiteY5" fmla="*/ 455236 h 455600"/>
                <a:gd name="connsiteX6" fmla="*/ 293094 w 424796"/>
                <a:gd name="connsiteY6" fmla="*/ 373922 h 455600"/>
                <a:gd name="connsiteX7" fmla="*/ 132196 w 424796"/>
                <a:gd name="connsiteY7" fmla="*/ 286040 h 455600"/>
                <a:gd name="connsiteX8" fmla="*/ 111042 w 424796"/>
                <a:gd name="connsiteY8" fmla="*/ 270299 h 455600"/>
                <a:gd name="connsiteX9" fmla="*/ 30503 w 424796"/>
                <a:gd name="connsiteY9" fmla="*/ 160930 h 455600"/>
                <a:gd name="connsiteX10" fmla="*/ 29405 w 424796"/>
                <a:gd name="connsiteY10" fmla="*/ 26 h 4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796" h="455600">
                  <a:moveTo>
                    <a:pt x="29405" y="26"/>
                  </a:moveTo>
                  <a:cubicBezTo>
                    <a:pt x="24767" y="-1507"/>
                    <a:pt x="-17654" y="64875"/>
                    <a:pt x="8408" y="167198"/>
                  </a:cubicBezTo>
                  <a:cubicBezTo>
                    <a:pt x="20464" y="212642"/>
                    <a:pt x="50224" y="256087"/>
                    <a:pt x="94504" y="291132"/>
                  </a:cubicBezTo>
                  <a:cubicBezTo>
                    <a:pt x="101765" y="296898"/>
                    <a:pt x="109249" y="302456"/>
                    <a:pt x="116936" y="307834"/>
                  </a:cubicBezTo>
                  <a:cubicBezTo>
                    <a:pt x="171928" y="346264"/>
                    <a:pt x="237766" y="374285"/>
                    <a:pt x="283660" y="394175"/>
                  </a:cubicBezTo>
                  <a:cubicBezTo>
                    <a:pt x="368793" y="431282"/>
                    <a:pt x="422126" y="459135"/>
                    <a:pt x="424703" y="455236"/>
                  </a:cubicBezTo>
                  <a:cubicBezTo>
                    <a:pt x="427280" y="451337"/>
                    <a:pt x="375986" y="415097"/>
                    <a:pt x="293094" y="373922"/>
                  </a:cubicBezTo>
                  <a:cubicBezTo>
                    <a:pt x="249195" y="352021"/>
                    <a:pt x="182953" y="321610"/>
                    <a:pt x="132196" y="286040"/>
                  </a:cubicBezTo>
                  <a:cubicBezTo>
                    <a:pt x="124913" y="280940"/>
                    <a:pt x="117877" y="275705"/>
                    <a:pt x="111042" y="270299"/>
                  </a:cubicBezTo>
                  <a:cubicBezTo>
                    <a:pt x="70414" y="237934"/>
                    <a:pt x="42560" y="200446"/>
                    <a:pt x="30503" y="160930"/>
                  </a:cubicBezTo>
                  <a:cubicBezTo>
                    <a:pt x="2089" y="71174"/>
                    <a:pt x="34044" y="1559"/>
                    <a:pt x="29405" y="2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1473871-0600-4EC4-B432-D0A70CD9522C}"/>
                </a:ext>
              </a:extLst>
            </p:cNvPr>
            <p:cNvSpPr/>
            <p:nvPr/>
          </p:nvSpPr>
          <p:spPr>
            <a:xfrm>
              <a:off x="9497299" y="1077345"/>
              <a:ext cx="415164" cy="437278"/>
            </a:xfrm>
            <a:custGeom>
              <a:avLst/>
              <a:gdLst>
                <a:gd name="connsiteX0" fmla="*/ 672 w 415164"/>
                <a:gd name="connsiteY0" fmla="*/ 23 h 437278"/>
                <a:gd name="connsiteX1" fmla="*/ 77804 w 415164"/>
                <a:gd name="connsiteY1" fmla="*/ 135337 h 437278"/>
                <a:gd name="connsiteX2" fmla="*/ 204438 w 415164"/>
                <a:gd name="connsiteY2" fmla="*/ 227143 h 437278"/>
                <a:gd name="connsiteX3" fmla="*/ 321795 w 415164"/>
                <a:gd name="connsiteY3" fmla="*/ 308681 h 437278"/>
                <a:gd name="connsiteX4" fmla="*/ 406188 w 415164"/>
                <a:gd name="connsiteY4" fmla="*/ 423648 h 437278"/>
                <a:gd name="connsiteX5" fmla="*/ 413942 w 415164"/>
                <a:gd name="connsiteY5" fmla="*/ 437265 h 437278"/>
                <a:gd name="connsiteX6" fmla="*/ 414166 w 415164"/>
                <a:gd name="connsiteY6" fmla="*/ 421347 h 437278"/>
                <a:gd name="connsiteX7" fmla="*/ 337482 w 415164"/>
                <a:gd name="connsiteY7" fmla="*/ 291100 h 437278"/>
                <a:gd name="connsiteX8" fmla="*/ 218713 w 415164"/>
                <a:gd name="connsiteY8" fmla="*/ 204500 h 437278"/>
                <a:gd name="connsiteX9" fmla="*/ 93199 w 415164"/>
                <a:gd name="connsiteY9" fmla="*/ 118095 h 437278"/>
                <a:gd name="connsiteX10" fmla="*/ 694 w 415164"/>
                <a:gd name="connsiteY10" fmla="*/ 23 h 43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164" h="437278">
                  <a:moveTo>
                    <a:pt x="672" y="23"/>
                  </a:moveTo>
                  <a:cubicBezTo>
                    <a:pt x="-2735" y="1034"/>
                    <a:pt x="4481" y="67030"/>
                    <a:pt x="77804" y="135337"/>
                  </a:cubicBezTo>
                  <a:cubicBezTo>
                    <a:pt x="114107" y="169219"/>
                    <a:pt x="154219" y="195538"/>
                    <a:pt x="204438" y="227143"/>
                  </a:cubicBezTo>
                  <a:cubicBezTo>
                    <a:pt x="251430" y="256698"/>
                    <a:pt x="287532" y="279420"/>
                    <a:pt x="321795" y="308681"/>
                  </a:cubicBezTo>
                  <a:cubicBezTo>
                    <a:pt x="375331" y="354391"/>
                    <a:pt x="395611" y="399559"/>
                    <a:pt x="406188" y="423648"/>
                  </a:cubicBezTo>
                  <a:cubicBezTo>
                    <a:pt x="410132" y="432626"/>
                    <a:pt x="412530" y="437579"/>
                    <a:pt x="413942" y="437265"/>
                  </a:cubicBezTo>
                  <a:cubicBezTo>
                    <a:pt x="415353" y="436951"/>
                    <a:pt x="415690" y="431378"/>
                    <a:pt x="414166" y="421347"/>
                  </a:cubicBezTo>
                  <a:cubicBezTo>
                    <a:pt x="410155" y="395407"/>
                    <a:pt x="392496" y="342182"/>
                    <a:pt x="337482" y="291100"/>
                  </a:cubicBezTo>
                  <a:cubicBezTo>
                    <a:pt x="303285" y="259284"/>
                    <a:pt x="265167" y="233743"/>
                    <a:pt x="218713" y="204500"/>
                  </a:cubicBezTo>
                  <a:cubicBezTo>
                    <a:pt x="167530" y="172289"/>
                    <a:pt x="129928" y="149328"/>
                    <a:pt x="93199" y="118095"/>
                  </a:cubicBezTo>
                  <a:cubicBezTo>
                    <a:pt x="25142" y="60153"/>
                    <a:pt x="5422" y="-1375"/>
                    <a:pt x="694" y="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793C36-D79A-4945-8F88-95CAB4F8D335}"/>
                </a:ext>
              </a:extLst>
            </p:cNvPr>
            <p:cNvSpPr/>
            <p:nvPr/>
          </p:nvSpPr>
          <p:spPr>
            <a:xfrm>
              <a:off x="9641556" y="1011263"/>
              <a:ext cx="358161" cy="473572"/>
            </a:xfrm>
            <a:custGeom>
              <a:avLst/>
              <a:gdLst>
                <a:gd name="connsiteX0" fmla="*/ 170 w 358161"/>
                <a:gd name="connsiteY0" fmla="*/ 222 h 473572"/>
                <a:gd name="connsiteX1" fmla="*/ 64238 w 358161"/>
                <a:gd name="connsiteY1" fmla="*/ 62850 h 473572"/>
                <a:gd name="connsiteX2" fmla="*/ 239096 w 358161"/>
                <a:gd name="connsiteY2" fmla="*/ 189934 h 473572"/>
                <a:gd name="connsiteX3" fmla="*/ 239096 w 358161"/>
                <a:gd name="connsiteY3" fmla="*/ 189934 h 473572"/>
                <a:gd name="connsiteX4" fmla="*/ 254895 w 358161"/>
                <a:gd name="connsiteY4" fmla="*/ 203058 h 473572"/>
                <a:gd name="connsiteX5" fmla="*/ 322705 w 358161"/>
                <a:gd name="connsiteY5" fmla="*/ 282567 h 473572"/>
                <a:gd name="connsiteX6" fmla="*/ 331445 w 358161"/>
                <a:gd name="connsiteY6" fmla="*/ 369103 h 473572"/>
                <a:gd name="connsiteX7" fmla="*/ 281651 w 358161"/>
                <a:gd name="connsiteY7" fmla="*/ 473400 h 473572"/>
                <a:gd name="connsiteX8" fmla="*/ 351209 w 358161"/>
                <a:gd name="connsiteY8" fmla="*/ 374788 h 473572"/>
                <a:gd name="connsiteX9" fmla="*/ 345271 w 358161"/>
                <a:gd name="connsiteY9" fmla="*/ 271573 h 473572"/>
                <a:gd name="connsiteX10" fmla="*/ 272284 w 358161"/>
                <a:gd name="connsiteY10" fmla="*/ 182626 h 473572"/>
                <a:gd name="connsiteX11" fmla="*/ 255724 w 358161"/>
                <a:gd name="connsiteY11" fmla="*/ 169131 h 473572"/>
                <a:gd name="connsiteX12" fmla="*/ 255724 w 358161"/>
                <a:gd name="connsiteY12" fmla="*/ 169131 h 473572"/>
                <a:gd name="connsiteX13" fmla="*/ 74882 w 358161"/>
                <a:gd name="connsiteY13" fmla="*/ 47998 h 473572"/>
                <a:gd name="connsiteX14" fmla="*/ 170 w 358161"/>
                <a:gd name="connsiteY14" fmla="*/ 222 h 47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8161" h="473572">
                  <a:moveTo>
                    <a:pt x="170" y="222"/>
                  </a:moveTo>
                  <a:cubicBezTo>
                    <a:pt x="-2206" y="2855"/>
                    <a:pt x="20428" y="28475"/>
                    <a:pt x="64238" y="62850"/>
                  </a:cubicBezTo>
                  <a:cubicBezTo>
                    <a:pt x="107913" y="97113"/>
                    <a:pt x="173796" y="137454"/>
                    <a:pt x="239096" y="189934"/>
                  </a:cubicBezTo>
                  <a:cubicBezTo>
                    <a:pt x="239096" y="189934"/>
                    <a:pt x="239096" y="189934"/>
                    <a:pt x="239096" y="189934"/>
                  </a:cubicBezTo>
                  <a:cubicBezTo>
                    <a:pt x="244385" y="194217"/>
                    <a:pt x="249674" y="198596"/>
                    <a:pt x="254895" y="203058"/>
                  </a:cubicBezTo>
                  <a:cubicBezTo>
                    <a:pt x="284453" y="228292"/>
                    <a:pt x="308117" y="253221"/>
                    <a:pt x="322705" y="282567"/>
                  </a:cubicBezTo>
                  <a:cubicBezTo>
                    <a:pt x="337361" y="311183"/>
                    <a:pt x="337764" y="343598"/>
                    <a:pt x="331445" y="369103"/>
                  </a:cubicBezTo>
                  <a:cubicBezTo>
                    <a:pt x="315265" y="435507"/>
                    <a:pt x="278514" y="470720"/>
                    <a:pt x="281651" y="473400"/>
                  </a:cubicBezTo>
                  <a:cubicBezTo>
                    <a:pt x="284811" y="476078"/>
                    <a:pt x="327366" y="447602"/>
                    <a:pt x="351209" y="374788"/>
                  </a:cubicBezTo>
                  <a:cubicBezTo>
                    <a:pt x="360644" y="345617"/>
                    <a:pt x="362100" y="307618"/>
                    <a:pt x="345271" y="271573"/>
                  </a:cubicBezTo>
                  <a:cubicBezTo>
                    <a:pt x="329002" y="237547"/>
                    <a:pt x="303343" y="208983"/>
                    <a:pt x="272284" y="182626"/>
                  </a:cubicBezTo>
                  <a:cubicBezTo>
                    <a:pt x="266772" y="177954"/>
                    <a:pt x="261236" y="173458"/>
                    <a:pt x="255724" y="169131"/>
                  </a:cubicBezTo>
                  <a:cubicBezTo>
                    <a:pt x="255724" y="169131"/>
                    <a:pt x="255724" y="169131"/>
                    <a:pt x="255724" y="169131"/>
                  </a:cubicBezTo>
                  <a:cubicBezTo>
                    <a:pt x="201763" y="126276"/>
                    <a:pt x="105605" y="68020"/>
                    <a:pt x="74882" y="47998"/>
                  </a:cubicBezTo>
                  <a:cubicBezTo>
                    <a:pt x="29257" y="18238"/>
                    <a:pt x="2523" y="-2384"/>
                    <a:pt x="170" y="22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DF174A4-D37B-4B4D-9172-41FD90B81847}"/>
                </a:ext>
              </a:extLst>
            </p:cNvPr>
            <p:cNvSpPr/>
            <p:nvPr/>
          </p:nvSpPr>
          <p:spPr>
            <a:xfrm>
              <a:off x="9875100" y="1041154"/>
              <a:ext cx="215521" cy="443771"/>
            </a:xfrm>
            <a:custGeom>
              <a:avLst/>
              <a:gdLst>
                <a:gd name="connsiteX0" fmla="*/ 197 w 215521"/>
                <a:gd name="connsiteY0" fmla="*/ 278 h 443771"/>
                <a:gd name="connsiteX1" fmla="*/ 127615 w 215521"/>
                <a:gd name="connsiteY1" fmla="*/ 142731 h 443771"/>
                <a:gd name="connsiteX2" fmla="*/ 127615 w 215521"/>
                <a:gd name="connsiteY2" fmla="*/ 142731 h 443771"/>
                <a:gd name="connsiteX3" fmla="*/ 172882 w 215521"/>
                <a:gd name="connsiteY3" fmla="*/ 207728 h 443771"/>
                <a:gd name="connsiteX4" fmla="*/ 185700 w 215521"/>
                <a:gd name="connsiteY4" fmla="*/ 240875 h 443771"/>
                <a:gd name="connsiteX5" fmla="*/ 178820 w 215521"/>
                <a:gd name="connsiteY5" fmla="*/ 327957 h 443771"/>
                <a:gd name="connsiteX6" fmla="*/ 108007 w 215521"/>
                <a:gd name="connsiteY6" fmla="*/ 443509 h 443771"/>
                <a:gd name="connsiteX7" fmla="*/ 200109 w 215521"/>
                <a:gd name="connsiteY7" fmla="*/ 337154 h 443771"/>
                <a:gd name="connsiteX8" fmla="*/ 211247 w 215521"/>
                <a:gd name="connsiteY8" fmla="*/ 234154 h 443771"/>
                <a:gd name="connsiteX9" fmla="*/ 196569 w 215521"/>
                <a:gd name="connsiteY9" fmla="*/ 195774 h 443771"/>
                <a:gd name="connsiteX10" fmla="*/ 146798 w 215521"/>
                <a:gd name="connsiteY10" fmla="*/ 125989 h 443771"/>
                <a:gd name="connsiteX11" fmla="*/ 146798 w 215521"/>
                <a:gd name="connsiteY11" fmla="*/ 125989 h 443771"/>
                <a:gd name="connsiteX12" fmla="*/ 197 w 215521"/>
                <a:gd name="connsiteY12" fmla="*/ 278 h 4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521" h="443771">
                  <a:moveTo>
                    <a:pt x="197" y="278"/>
                  </a:moveTo>
                  <a:cubicBezTo>
                    <a:pt x="-3926" y="4583"/>
                    <a:pt x="57295" y="59475"/>
                    <a:pt x="127615" y="142731"/>
                  </a:cubicBezTo>
                  <a:cubicBezTo>
                    <a:pt x="127615" y="142731"/>
                    <a:pt x="127615" y="142731"/>
                    <a:pt x="127615" y="142731"/>
                  </a:cubicBezTo>
                  <a:cubicBezTo>
                    <a:pt x="143795" y="162071"/>
                    <a:pt x="160871" y="184092"/>
                    <a:pt x="172882" y="207728"/>
                  </a:cubicBezTo>
                  <a:cubicBezTo>
                    <a:pt x="178417" y="218646"/>
                    <a:pt x="182764" y="229648"/>
                    <a:pt x="185700" y="240875"/>
                  </a:cubicBezTo>
                  <a:cubicBezTo>
                    <a:pt x="194059" y="270914"/>
                    <a:pt x="188837" y="302445"/>
                    <a:pt x="178820" y="327957"/>
                  </a:cubicBezTo>
                  <a:cubicBezTo>
                    <a:pt x="150114" y="401062"/>
                    <a:pt x="104489" y="440018"/>
                    <a:pt x="108007" y="443509"/>
                  </a:cubicBezTo>
                  <a:cubicBezTo>
                    <a:pt x="111525" y="446999"/>
                    <a:pt x="163224" y="415862"/>
                    <a:pt x="200109" y="337154"/>
                  </a:cubicBezTo>
                  <a:cubicBezTo>
                    <a:pt x="213353" y="308810"/>
                    <a:pt x="220703" y="271875"/>
                    <a:pt x="211247" y="234154"/>
                  </a:cubicBezTo>
                  <a:cubicBezTo>
                    <a:pt x="207751" y="220946"/>
                    <a:pt x="202798" y="208172"/>
                    <a:pt x="196569" y="195774"/>
                  </a:cubicBezTo>
                  <a:cubicBezTo>
                    <a:pt x="183056" y="168781"/>
                    <a:pt x="164523" y="145447"/>
                    <a:pt x="146798" y="125989"/>
                  </a:cubicBezTo>
                  <a:cubicBezTo>
                    <a:pt x="146798" y="125989"/>
                    <a:pt x="146798" y="125989"/>
                    <a:pt x="146798" y="125989"/>
                  </a:cubicBezTo>
                  <a:cubicBezTo>
                    <a:pt x="70920" y="41840"/>
                    <a:pt x="4343" y="-4025"/>
                    <a:pt x="197" y="27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4D81A4-B4FD-431B-ACB8-99A7A8C46A8A}"/>
                </a:ext>
              </a:extLst>
            </p:cNvPr>
            <p:cNvSpPr/>
            <p:nvPr/>
          </p:nvSpPr>
          <p:spPr>
            <a:xfrm>
              <a:off x="9939621" y="1586473"/>
              <a:ext cx="294425" cy="622931"/>
            </a:xfrm>
            <a:custGeom>
              <a:avLst/>
              <a:gdLst>
                <a:gd name="connsiteX0" fmla="*/ 13547 w 294425"/>
                <a:gd name="connsiteY0" fmla="*/ 11 h 622931"/>
                <a:gd name="connsiteX1" fmla="*/ 19374 w 294425"/>
                <a:gd name="connsiteY1" fmla="*/ 164303 h 622931"/>
                <a:gd name="connsiteX2" fmla="*/ 122501 w 294425"/>
                <a:gd name="connsiteY2" fmla="*/ 326657 h 622931"/>
                <a:gd name="connsiteX3" fmla="*/ 147442 w 294425"/>
                <a:gd name="connsiteY3" fmla="*/ 356680 h 622931"/>
                <a:gd name="connsiteX4" fmla="*/ 147442 w 294425"/>
                <a:gd name="connsiteY4" fmla="*/ 356680 h 622931"/>
                <a:gd name="connsiteX5" fmla="*/ 257090 w 294425"/>
                <a:gd name="connsiteY5" fmla="*/ 503609 h 622931"/>
                <a:gd name="connsiteX6" fmla="*/ 257090 w 294425"/>
                <a:gd name="connsiteY6" fmla="*/ 503609 h 622931"/>
                <a:gd name="connsiteX7" fmla="*/ 283063 w 294425"/>
                <a:gd name="connsiteY7" fmla="*/ 622931 h 622931"/>
                <a:gd name="connsiteX8" fmla="*/ 275511 w 294425"/>
                <a:gd name="connsiteY8" fmla="*/ 494533 h 622931"/>
                <a:gd name="connsiteX9" fmla="*/ 275511 w 294425"/>
                <a:gd name="connsiteY9" fmla="*/ 494533 h 622931"/>
                <a:gd name="connsiteX10" fmla="*/ 167879 w 294425"/>
                <a:gd name="connsiteY10" fmla="*/ 339774 h 622931"/>
                <a:gd name="connsiteX11" fmla="*/ 167879 w 294425"/>
                <a:gd name="connsiteY11" fmla="*/ 339774 h 622931"/>
                <a:gd name="connsiteX12" fmla="*/ 143229 w 294425"/>
                <a:gd name="connsiteY12" fmla="*/ 309686 h 622931"/>
                <a:gd name="connsiteX13" fmla="*/ 40147 w 294425"/>
                <a:gd name="connsiteY13" fmla="*/ 155675 h 622931"/>
                <a:gd name="connsiteX14" fmla="*/ 13547 w 294425"/>
                <a:gd name="connsiteY14" fmla="*/ 11 h 62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425" h="622931">
                  <a:moveTo>
                    <a:pt x="13547" y="11"/>
                  </a:moveTo>
                  <a:cubicBezTo>
                    <a:pt x="8931" y="-1011"/>
                    <a:pt x="-17646" y="69310"/>
                    <a:pt x="19374" y="164303"/>
                  </a:cubicBezTo>
                  <a:cubicBezTo>
                    <a:pt x="41156" y="220020"/>
                    <a:pt x="75710" y="269596"/>
                    <a:pt x="122501" y="326657"/>
                  </a:cubicBezTo>
                  <a:cubicBezTo>
                    <a:pt x="130859" y="336854"/>
                    <a:pt x="139308" y="346963"/>
                    <a:pt x="147442" y="356680"/>
                  </a:cubicBezTo>
                  <a:cubicBezTo>
                    <a:pt x="147442" y="356680"/>
                    <a:pt x="147442" y="356680"/>
                    <a:pt x="147442" y="356680"/>
                  </a:cubicBezTo>
                  <a:cubicBezTo>
                    <a:pt x="197504" y="416895"/>
                    <a:pt x="230087" y="452664"/>
                    <a:pt x="257090" y="503609"/>
                  </a:cubicBezTo>
                  <a:cubicBezTo>
                    <a:pt x="257090" y="503609"/>
                    <a:pt x="257090" y="503609"/>
                    <a:pt x="257090" y="503609"/>
                  </a:cubicBezTo>
                  <a:cubicBezTo>
                    <a:pt x="291892" y="569527"/>
                    <a:pt x="279074" y="621880"/>
                    <a:pt x="283063" y="622931"/>
                  </a:cubicBezTo>
                  <a:cubicBezTo>
                    <a:pt x="283601" y="623077"/>
                    <a:pt x="312755" y="575240"/>
                    <a:pt x="275511" y="494533"/>
                  </a:cubicBezTo>
                  <a:cubicBezTo>
                    <a:pt x="275511" y="494533"/>
                    <a:pt x="275511" y="494533"/>
                    <a:pt x="275511" y="494533"/>
                  </a:cubicBezTo>
                  <a:cubicBezTo>
                    <a:pt x="250838" y="440645"/>
                    <a:pt x="216261" y="398532"/>
                    <a:pt x="167879" y="339774"/>
                  </a:cubicBezTo>
                  <a:cubicBezTo>
                    <a:pt x="167879" y="339774"/>
                    <a:pt x="167879" y="339774"/>
                    <a:pt x="167879" y="339774"/>
                  </a:cubicBezTo>
                  <a:cubicBezTo>
                    <a:pt x="160686" y="330962"/>
                    <a:pt x="150423" y="318500"/>
                    <a:pt x="143229" y="309686"/>
                  </a:cubicBezTo>
                  <a:cubicBezTo>
                    <a:pt x="96596" y="252679"/>
                    <a:pt x="63116" y="207735"/>
                    <a:pt x="40147" y="155675"/>
                  </a:cubicBezTo>
                  <a:cubicBezTo>
                    <a:pt x="1872" y="69331"/>
                    <a:pt x="18164" y="1035"/>
                    <a:pt x="13547" y="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ED98CEB-77FB-42C5-B2DC-46DEF85D339E}"/>
                </a:ext>
              </a:extLst>
            </p:cNvPr>
            <p:cNvSpPr/>
            <p:nvPr/>
          </p:nvSpPr>
          <p:spPr>
            <a:xfrm>
              <a:off x="10073377" y="1586484"/>
              <a:ext cx="223625" cy="509122"/>
            </a:xfrm>
            <a:custGeom>
              <a:avLst/>
              <a:gdLst>
                <a:gd name="connsiteX0" fmla="*/ 5551 w 223625"/>
                <a:gd name="connsiteY0" fmla="*/ 0 h 509122"/>
                <a:gd name="connsiteX1" fmla="*/ 30493 w 223625"/>
                <a:gd name="connsiteY1" fmla="*/ 159224 h 509122"/>
                <a:gd name="connsiteX2" fmla="*/ 92028 w 223625"/>
                <a:gd name="connsiteY2" fmla="*/ 265254 h 509122"/>
                <a:gd name="connsiteX3" fmla="*/ 186013 w 223625"/>
                <a:gd name="connsiteY3" fmla="*/ 417942 h 509122"/>
                <a:gd name="connsiteX4" fmla="*/ 221173 w 223625"/>
                <a:gd name="connsiteY4" fmla="*/ 509119 h 509122"/>
                <a:gd name="connsiteX5" fmla="*/ 204702 w 223625"/>
                <a:gd name="connsiteY5" fmla="*/ 409964 h 509122"/>
                <a:gd name="connsiteX6" fmla="*/ 114303 w 223625"/>
                <a:gd name="connsiteY6" fmla="*/ 250445 h 509122"/>
                <a:gd name="connsiteX7" fmla="*/ 52140 w 223625"/>
                <a:gd name="connsiteY7" fmla="*/ 148682 h 509122"/>
                <a:gd name="connsiteX8" fmla="*/ 5551 w 223625"/>
                <a:gd name="connsiteY8" fmla="*/ 0 h 50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625" h="509122">
                  <a:moveTo>
                    <a:pt x="5551" y="0"/>
                  </a:moveTo>
                  <a:cubicBezTo>
                    <a:pt x="778" y="-204"/>
                    <a:pt x="-11950" y="67433"/>
                    <a:pt x="30493" y="159224"/>
                  </a:cubicBezTo>
                  <a:cubicBezTo>
                    <a:pt x="46762" y="194509"/>
                    <a:pt x="67176" y="227851"/>
                    <a:pt x="92028" y="265254"/>
                  </a:cubicBezTo>
                  <a:cubicBezTo>
                    <a:pt x="135816" y="331180"/>
                    <a:pt x="161497" y="366232"/>
                    <a:pt x="186013" y="417942"/>
                  </a:cubicBezTo>
                  <a:cubicBezTo>
                    <a:pt x="211379" y="471281"/>
                    <a:pt x="217116" y="509562"/>
                    <a:pt x="221173" y="509119"/>
                  </a:cubicBezTo>
                  <a:cubicBezTo>
                    <a:pt x="225229" y="508673"/>
                    <a:pt x="226842" y="467989"/>
                    <a:pt x="204702" y="409964"/>
                  </a:cubicBezTo>
                  <a:cubicBezTo>
                    <a:pt x="184578" y="357389"/>
                    <a:pt x="155984" y="313140"/>
                    <a:pt x="114303" y="250445"/>
                  </a:cubicBezTo>
                  <a:cubicBezTo>
                    <a:pt x="89317" y="212861"/>
                    <a:pt x="69350" y="182136"/>
                    <a:pt x="52140" y="148682"/>
                  </a:cubicBezTo>
                  <a:cubicBezTo>
                    <a:pt x="10235" y="67032"/>
                    <a:pt x="10862" y="227"/>
                    <a:pt x="5551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587864-FE26-49AA-B773-CE469358D238}"/>
                </a:ext>
              </a:extLst>
            </p:cNvPr>
            <p:cNvSpPr/>
            <p:nvPr/>
          </p:nvSpPr>
          <p:spPr>
            <a:xfrm>
              <a:off x="10113464" y="1424764"/>
              <a:ext cx="247367" cy="503181"/>
            </a:xfrm>
            <a:custGeom>
              <a:avLst/>
              <a:gdLst>
                <a:gd name="connsiteX0" fmla="*/ 7393 w 247367"/>
                <a:gd name="connsiteY0" fmla="*/ 3 h 503181"/>
                <a:gd name="connsiteX1" fmla="*/ 24087 w 247367"/>
                <a:gd name="connsiteY1" fmla="*/ 125978 h 503181"/>
                <a:gd name="connsiteX2" fmla="*/ 134206 w 247367"/>
                <a:gd name="connsiteY2" fmla="*/ 254234 h 503181"/>
                <a:gd name="connsiteX3" fmla="*/ 138173 w 247367"/>
                <a:gd name="connsiteY3" fmla="*/ 258096 h 503181"/>
                <a:gd name="connsiteX4" fmla="*/ 216605 w 247367"/>
                <a:gd name="connsiteY4" fmla="*/ 360932 h 503181"/>
                <a:gd name="connsiteX5" fmla="*/ 222947 w 247367"/>
                <a:gd name="connsiteY5" fmla="*/ 468094 h 503181"/>
                <a:gd name="connsiteX6" fmla="*/ 217030 w 247367"/>
                <a:gd name="connsiteY6" fmla="*/ 503128 h 503181"/>
                <a:gd name="connsiteX7" fmla="*/ 235160 w 247367"/>
                <a:gd name="connsiteY7" fmla="*/ 471657 h 503181"/>
                <a:gd name="connsiteX8" fmla="*/ 238409 w 247367"/>
                <a:gd name="connsiteY8" fmla="*/ 352571 h 503181"/>
                <a:gd name="connsiteX9" fmla="*/ 156862 w 247367"/>
                <a:gd name="connsiteY9" fmla="*/ 239058 h 503181"/>
                <a:gd name="connsiteX10" fmla="*/ 152828 w 247367"/>
                <a:gd name="connsiteY10" fmla="*/ 235094 h 503181"/>
                <a:gd name="connsiteX11" fmla="*/ 43135 w 247367"/>
                <a:gd name="connsiteY11" fmla="*/ 115116 h 503181"/>
                <a:gd name="connsiteX12" fmla="*/ 7393 w 247367"/>
                <a:gd name="connsiteY12" fmla="*/ 3 h 50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7367" h="503181">
                  <a:moveTo>
                    <a:pt x="7393" y="3"/>
                  </a:moveTo>
                  <a:cubicBezTo>
                    <a:pt x="2888" y="-437"/>
                    <a:pt x="-13381" y="55482"/>
                    <a:pt x="24087" y="125978"/>
                  </a:cubicBezTo>
                  <a:cubicBezTo>
                    <a:pt x="49970" y="174151"/>
                    <a:pt x="86295" y="207856"/>
                    <a:pt x="134206" y="254234"/>
                  </a:cubicBezTo>
                  <a:cubicBezTo>
                    <a:pt x="135528" y="255525"/>
                    <a:pt x="136851" y="256812"/>
                    <a:pt x="138173" y="258096"/>
                  </a:cubicBezTo>
                  <a:cubicBezTo>
                    <a:pt x="174341" y="293945"/>
                    <a:pt x="201658" y="324112"/>
                    <a:pt x="216605" y="360932"/>
                  </a:cubicBezTo>
                  <a:cubicBezTo>
                    <a:pt x="233569" y="401029"/>
                    <a:pt x="227563" y="444660"/>
                    <a:pt x="222947" y="468094"/>
                  </a:cubicBezTo>
                  <a:cubicBezTo>
                    <a:pt x="218599" y="489742"/>
                    <a:pt x="214902" y="502220"/>
                    <a:pt x="217030" y="503128"/>
                  </a:cubicBezTo>
                  <a:cubicBezTo>
                    <a:pt x="219137" y="504038"/>
                    <a:pt x="226868" y="493330"/>
                    <a:pt x="235160" y="471657"/>
                  </a:cubicBezTo>
                  <a:cubicBezTo>
                    <a:pt x="244348" y="447822"/>
                    <a:pt x="255619" y="401683"/>
                    <a:pt x="238409" y="352571"/>
                  </a:cubicBezTo>
                  <a:cubicBezTo>
                    <a:pt x="223014" y="310323"/>
                    <a:pt x="193972" y="275125"/>
                    <a:pt x="156862" y="239058"/>
                  </a:cubicBezTo>
                  <a:cubicBezTo>
                    <a:pt x="155540" y="237736"/>
                    <a:pt x="154195" y="236414"/>
                    <a:pt x="152828" y="235094"/>
                  </a:cubicBezTo>
                  <a:cubicBezTo>
                    <a:pt x="103438" y="186746"/>
                    <a:pt x="69959" y="159174"/>
                    <a:pt x="43135" y="115116"/>
                  </a:cubicBezTo>
                  <a:cubicBezTo>
                    <a:pt x="5533" y="54083"/>
                    <a:pt x="11919" y="442"/>
                    <a:pt x="7393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ADB9B5-A874-4263-AE47-279E5E80601E}"/>
                </a:ext>
              </a:extLst>
            </p:cNvPr>
            <p:cNvSpPr/>
            <p:nvPr/>
          </p:nvSpPr>
          <p:spPr>
            <a:xfrm>
              <a:off x="10299688" y="1352863"/>
              <a:ext cx="219078" cy="557075"/>
            </a:xfrm>
            <a:custGeom>
              <a:avLst/>
              <a:gdLst>
                <a:gd name="connsiteX0" fmla="*/ 845 w 219078"/>
                <a:gd name="connsiteY0" fmla="*/ 27 h 557075"/>
                <a:gd name="connsiteX1" fmla="*/ 81204 w 219078"/>
                <a:gd name="connsiteY1" fmla="*/ 191983 h 557075"/>
                <a:gd name="connsiteX2" fmla="*/ 81204 w 219078"/>
                <a:gd name="connsiteY2" fmla="*/ 191983 h 557075"/>
                <a:gd name="connsiteX3" fmla="*/ 133664 w 219078"/>
                <a:gd name="connsiteY3" fmla="*/ 274059 h 557075"/>
                <a:gd name="connsiteX4" fmla="*/ 179894 w 219078"/>
                <a:gd name="connsiteY4" fmla="*/ 364146 h 557075"/>
                <a:gd name="connsiteX5" fmla="*/ 198785 w 219078"/>
                <a:gd name="connsiteY5" fmla="*/ 521617 h 557075"/>
                <a:gd name="connsiteX6" fmla="*/ 198494 w 219078"/>
                <a:gd name="connsiteY6" fmla="*/ 557061 h 557075"/>
                <a:gd name="connsiteX7" fmla="*/ 211087 w 219078"/>
                <a:gd name="connsiteY7" fmla="*/ 523450 h 557075"/>
                <a:gd name="connsiteX8" fmla="*/ 203468 w 219078"/>
                <a:gd name="connsiteY8" fmla="*/ 355666 h 557075"/>
                <a:gd name="connsiteX9" fmla="*/ 156409 w 219078"/>
                <a:gd name="connsiteY9" fmla="*/ 260025 h 557075"/>
                <a:gd name="connsiteX10" fmla="*/ 102470 w 219078"/>
                <a:gd name="connsiteY10" fmla="*/ 178313 h 557075"/>
                <a:gd name="connsiteX11" fmla="*/ 102470 w 219078"/>
                <a:gd name="connsiteY11" fmla="*/ 178313 h 557075"/>
                <a:gd name="connsiteX12" fmla="*/ 845 w 219078"/>
                <a:gd name="connsiteY12" fmla="*/ 27 h 5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8" h="557075">
                  <a:moveTo>
                    <a:pt x="845" y="27"/>
                  </a:moveTo>
                  <a:cubicBezTo>
                    <a:pt x="-4758" y="1764"/>
                    <a:pt x="17002" y="89001"/>
                    <a:pt x="81204" y="191983"/>
                  </a:cubicBezTo>
                  <a:cubicBezTo>
                    <a:pt x="81204" y="191983"/>
                    <a:pt x="81204" y="191983"/>
                    <a:pt x="81204" y="191983"/>
                  </a:cubicBezTo>
                  <a:cubicBezTo>
                    <a:pt x="98369" y="219696"/>
                    <a:pt x="116498" y="246344"/>
                    <a:pt x="133664" y="274059"/>
                  </a:cubicBezTo>
                  <a:cubicBezTo>
                    <a:pt x="153070" y="305402"/>
                    <a:pt x="168667" y="334148"/>
                    <a:pt x="179894" y="364146"/>
                  </a:cubicBezTo>
                  <a:cubicBezTo>
                    <a:pt x="203581" y="426342"/>
                    <a:pt x="200824" y="489299"/>
                    <a:pt x="198785" y="521617"/>
                  </a:cubicBezTo>
                  <a:cubicBezTo>
                    <a:pt x="197373" y="543770"/>
                    <a:pt x="196298" y="556573"/>
                    <a:pt x="198494" y="557061"/>
                  </a:cubicBezTo>
                  <a:cubicBezTo>
                    <a:pt x="200690" y="557550"/>
                    <a:pt x="205911" y="545663"/>
                    <a:pt x="211087" y="523450"/>
                  </a:cubicBezTo>
                  <a:cubicBezTo>
                    <a:pt x="218796" y="490563"/>
                    <a:pt x="227222" y="425492"/>
                    <a:pt x="203468" y="355666"/>
                  </a:cubicBezTo>
                  <a:cubicBezTo>
                    <a:pt x="192242" y="323196"/>
                    <a:pt x="176219" y="292227"/>
                    <a:pt x="156409" y="260025"/>
                  </a:cubicBezTo>
                  <a:cubicBezTo>
                    <a:pt x="139266" y="232205"/>
                    <a:pt x="118224" y="201942"/>
                    <a:pt x="102470" y="178313"/>
                  </a:cubicBezTo>
                  <a:cubicBezTo>
                    <a:pt x="102470" y="178313"/>
                    <a:pt x="102470" y="178313"/>
                    <a:pt x="102470" y="178313"/>
                  </a:cubicBezTo>
                  <a:cubicBezTo>
                    <a:pt x="36632" y="78952"/>
                    <a:pt x="6469" y="-1707"/>
                    <a:pt x="845" y="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60A83B-32FB-412F-B06A-8B5FCB521B54}"/>
                </a:ext>
              </a:extLst>
            </p:cNvPr>
            <p:cNvSpPr/>
            <p:nvPr/>
          </p:nvSpPr>
          <p:spPr>
            <a:xfrm>
              <a:off x="10445442" y="1364871"/>
              <a:ext cx="233699" cy="527125"/>
            </a:xfrm>
            <a:custGeom>
              <a:avLst/>
              <a:gdLst>
                <a:gd name="connsiteX0" fmla="*/ 4829 w 233699"/>
                <a:gd name="connsiteY0" fmla="*/ 0 h 527125"/>
                <a:gd name="connsiteX1" fmla="*/ 29995 w 233699"/>
                <a:gd name="connsiteY1" fmla="*/ 137048 h 527125"/>
                <a:gd name="connsiteX2" fmla="*/ 125324 w 233699"/>
                <a:gd name="connsiteY2" fmla="*/ 265811 h 527125"/>
                <a:gd name="connsiteX3" fmla="*/ 179845 w 233699"/>
                <a:gd name="connsiteY3" fmla="*/ 339064 h 527125"/>
                <a:gd name="connsiteX4" fmla="*/ 179845 w 233699"/>
                <a:gd name="connsiteY4" fmla="*/ 339064 h 527125"/>
                <a:gd name="connsiteX5" fmla="*/ 215274 w 233699"/>
                <a:gd name="connsiteY5" fmla="*/ 453491 h 527125"/>
                <a:gd name="connsiteX6" fmla="*/ 215274 w 233699"/>
                <a:gd name="connsiteY6" fmla="*/ 453491 h 527125"/>
                <a:gd name="connsiteX7" fmla="*/ 208462 w 233699"/>
                <a:gd name="connsiteY7" fmla="*/ 527085 h 527125"/>
                <a:gd name="connsiteX8" fmla="*/ 233022 w 233699"/>
                <a:gd name="connsiteY8" fmla="*/ 454226 h 527125"/>
                <a:gd name="connsiteX9" fmla="*/ 233022 w 233699"/>
                <a:gd name="connsiteY9" fmla="*/ 454226 h 527125"/>
                <a:gd name="connsiteX10" fmla="*/ 201560 w 233699"/>
                <a:gd name="connsiteY10" fmla="*/ 326019 h 527125"/>
                <a:gd name="connsiteX11" fmla="*/ 201560 w 233699"/>
                <a:gd name="connsiteY11" fmla="*/ 326019 h 527125"/>
                <a:gd name="connsiteX12" fmla="*/ 145940 w 233699"/>
                <a:gd name="connsiteY12" fmla="*/ 248764 h 527125"/>
                <a:gd name="connsiteX13" fmla="*/ 49558 w 233699"/>
                <a:gd name="connsiteY13" fmla="*/ 125825 h 527125"/>
                <a:gd name="connsiteX14" fmla="*/ 4829 w 233699"/>
                <a:gd name="connsiteY14" fmla="*/ 0 h 52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699" h="527125">
                  <a:moveTo>
                    <a:pt x="4829" y="0"/>
                  </a:moveTo>
                  <a:cubicBezTo>
                    <a:pt x="2140" y="-121"/>
                    <a:pt x="-13188" y="57229"/>
                    <a:pt x="29995" y="137048"/>
                  </a:cubicBezTo>
                  <a:cubicBezTo>
                    <a:pt x="54757" y="182824"/>
                    <a:pt x="85390" y="217622"/>
                    <a:pt x="125324" y="265811"/>
                  </a:cubicBezTo>
                  <a:cubicBezTo>
                    <a:pt x="146456" y="291301"/>
                    <a:pt x="164540" y="314352"/>
                    <a:pt x="179845" y="339064"/>
                  </a:cubicBezTo>
                  <a:cubicBezTo>
                    <a:pt x="179845" y="339064"/>
                    <a:pt x="179845" y="339064"/>
                    <a:pt x="179845" y="339064"/>
                  </a:cubicBezTo>
                  <a:cubicBezTo>
                    <a:pt x="205459" y="380463"/>
                    <a:pt x="214983" y="420266"/>
                    <a:pt x="215274" y="453491"/>
                  </a:cubicBezTo>
                  <a:cubicBezTo>
                    <a:pt x="215274" y="453491"/>
                    <a:pt x="215274" y="453491"/>
                    <a:pt x="215274" y="453491"/>
                  </a:cubicBezTo>
                  <a:cubicBezTo>
                    <a:pt x="215857" y="498202"/>
                    <a:pt x="205280" y="525886"/>
                    <a:pt x="208462" y="527085"/>
                  </a:cubicBezTo>
                  <a:cubicBezTo>
                    <a:pt x="211666" y="528284"/>
                    <a:pt x="228585" y="502969"/>
                    <a:pt x="233022" y="454226"/>
                  </a:cubicBezTo>
                  <a:cubicBezTo>
                    <a:pt x="233022" y="454226"/>
                    <a:pt x="233022" y="454226"/>
                    <a:pt x="233022" y="454226"/>
                  </a:cubicBezTo>
                  <a:cubicBezTo>
                    <a:pt x="236204" y="417845"/>
                    <a:pt x="228585" y="372200"/>
                    <a:pt x="201560" y="326019"/>
                  </a:cubicBezTo>
                  <a:cubicBezTo>
                    <a:pt x="201560" y="326019"/>
                    <a:pt x="201560" y="326019"/>
                    <a:pt x="201560" y="326019"/>
                  </a:cubicBezTo>
                  <a:cubicBezTo>
                    <a:pt x="185985" y="299326"/>
                    <a:pt x="167296" y="274607"/>
                    <a:pt x="145940" y="248764"/>
                  </a:cubicBezTo>
                  <a:cubicBezTo>
                    <a:pt x="104259" y="198352"/>
                    <a:pt x="76068" y="169250"/>
                    <a:pt x="49558" y="125825"/>
                  </a:cubicBezTo>
                  <a:cubicBezTo>
                    <a:pt x="8012" y="57752"/>
                    <a:pt x="9558" y="211"/>
                    <a:pt x="482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4AEC0B-D9D3-40F6-80FE-CA8E59C055F5}"/>
                </a:ext>
              </a:extLst>
            </p:cNvPr>
            <p:cNvSpPr/>
            <p:nvPr/>
          </p:nvSpPr>
          <p:spPr>
            <a:xfrm>
              <a:off x="10350666" y="2113571"/>
              <a:ext cx="96170" cy="407861"/>
            </a:xfrm>
            <a:custGeom>
              <a:avLst/>
              <a:gdLst>
                <a:gd name="connsiteX0" fmla="*/ 3783 w 96170"/>
                <a:gd name="connsiteY0" fmla="*/ 0 h 407861"/>
                <a:gd name="connsiteX1" fmla="*/ 17453 w 96170"/>
                <a:gd name="connsiteY1" fmla="*/ 128346 h 407861"/>
                <a:gd name="connsiteX2" fmla="*/ 17453 w 96170"/>
                <a:gd name="connsiteY2" fmla="*/ 128346 h 407861"/>
                <a:gd name="connsiteX3" fmla="*/ 45823 w 96170"/>
                <a:gd name="connsiteY3" fmla="*/ 212423 h 407861"/>
                <a:gd name="connsiteX4" fmla="*/ 66103 w 96170"/>
                <a:gd name="connsiteY4" fmla="*/ 278659 h 407861"/>
                <a:gd name="connsiteX5" fmla="*/ 71974 w 96170"/>
                <a:gd name="connsiteY5" fmla="*/ 357656 h 407861"/>
                <a:gd name="connsiteX6" fmla="*/ 45711 w 96170"/>
                <a:gd name="connsiteY6" fmla="*/ 407294 h 407861"/>
                <a:gd name="connsiteX7" fmla="*/ 89767 w 96170"/>
                <a:gd name="connsiteY7" fmla="*/ 362586 h 407861"/>
                <a:gd name="connsiteX8" fmla="*/ 90686 w 96170"/>
                <a:gd name="connsiteY8" fmla="*/ 273169 h 407861"/>
                <a:gd name="connsiteX9" fmla="*/ 71033 w 96170"/>
                <a:gd name="connsiteY9" fmla="*/ 203699 h 407861"/>
                <a:gd name="connsiteX10" fmla="*/ 40602 w 96170"/>
                <a:gd name="connsiteY10" fmla="*/ 120803 h 407861"/>
                <a:gd name="connsiteX11" fmla="*/ 40602 w 96170"/>
                <a:gd name="connsiteY11" fmla="*/ 120803 h 407861"/>
                <a:gd name="connsiteX12" fmla="*/ 3783 w 96170"/>
                <a:gd name="connsiteY12" fmla="*/ 0 h 40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170" h="407861">
                  <a:moveTo>
                    <a:pt x="3783" y="0"/>
                  </a:moveTo>
                  <a:cubicBezTo>
                    <a:pt x="-1640" y="18"/>
                    <a:pt x="-4239" y="55750"/>
                    <a:pt x="17453" y="128346"/>
                  </a:cubicBezTo>
                  <a:cubicBezTo>
                    <a:pt x="17453" y="128346"/>
                    <a:pt x="17453" y="128346"/>
                    <a:pt x="17453" y="128346"/>
                  </a:cubicBezTo>
                  <a:cubicBezTo>
                    <a:pt x="25856" y="156767"/>
                    <a:pt x="34887" y="180874"/>
                    <a:pt x="45823" y="212423"/>
                  </a:cubicBezTo>
                  <a:cubicBezTo>
                    <a:pt x="54047" y="236102"/>
                    <a:pt x="60837" y="257257"/>
                    <a:pt x="66103" y="278659"/>
                  </a:cubicBezTo>
                  <a:cubicBezTo>
                    <a:pt x="73857" y="311490"/>
                    <a:pt x="76815" y="335066"/>
                    <a:pt x="71974" y="357656"/>
                  </a:cubicBezTo>
                  <a:cubicBezTo>
                    <a:pt x="65700" y="389814"/>
                    <a:pt x="43761" y="404292"/>
                    <a:pt x="45711" y="407294"/>
                  </a:cubicBezTo>
                  <a:cubicBezTo>
                    <a:pt x="47660" y="410297"/>
                    <a:pt x="76165" y="402207"/>
                    <a:pt x="89767" y="362586"/>
                  </a:cubicBezTo>
                  <a:cubicBezTo>
                    <a:pt x="98283" y="336971"/>
                    <a:pt x="98014" y="307636"/>
                    <a:pt x="90686" y="273169"/>
                  </a:cubicBezTo>
                  <a:cubicBezTo>
                    <a:pt x="86047" y="250400"/>
                    <a:pt x="79347" y="227736"/>
                    <a:pt x="71033" y="203699"/>
                  </a:cubicBezTo>
                  <a:cubicBezTo>
                    <a:pt x="60658" y="173597"/>
                    <a:pt x="49565" y="145865"/>
                    <a:pt x="40602" y="120803"/>
                  </a:cubicBezTo>
                  <a:cubicBezTo>
                    <a:pt x="40602" y="120803"/>
                    <a:pt x="40602" y="120803"/>
                    <a:pt x="40602" y="120803"/>
                  </a:cubicBezTo>
                  <a:cubicBezTo>
                    <a:pt x="15683" y="50356"/>
                    <a:pt x="9206" y="-20"/>
                    <a:pt x="378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53FC0C2-59FF-4B2B-966F-F95E12397050}"/>
                </a:ext>
              </a:extLst>
            </p:cNvPr>
            <p:cNvSpPr/>
            <p:nvPr/>
          </p:nvSpPr>
          <p:spPr>
            <a:xfrm>
              <a:off x="10432362" y="1981760"/>
              <a:ext cx="100533" cy="455814"/>
            </a:xfrm>
            <a:custGeom>
              <a:avLst/>
              <a:gdLst>
                <a:gd name="connsiteX0" fmla="*/ 17909 w 100533"/>
                <a:gd name="connsiteY0" fmla="*/ 38 h 455814"/>
                <a:gd name="connsiteX1" fmla="*/ 5718 w 100533"/>
                <a:gd name="connsiteY1" fmla="*/ 121504 h 455814"/>
                <a:gd name="connsiteX2" fmla="*/ 46301 w 100533"/>
                <a:gd name="connsiteY2" fmla="*/ 241028 h 455814"/>
                <a:gd name="connsiteX3" fmla="*/ 67635 w 100533"/>
                <a:gd name="connsiteY3" fmla="*/ 300650 h 455814"/>
                <a:gd name="connsiteX4" fmla="*/ 73842 w 100533"/>
                <a:gd name="connsiteY4" fmla="*/ 387275 h 455814"/>
                <a:gd name="connsiteX5" fmla="*/ 29898 w 100533"/>
                <a:gd name="connsiteY5" fmla="*/ 455246 h 455814"/>
                <a:gd name="connsiteX6" fmla="*/ 93137 w 100533"/>
                <a:gd name="connsiteY6" fmla="*/ 393483 h 455814"/>
                <a:gd name="connsiteX7" fmla="*/ 92397 w 100533"/>
                <a:gd name="connsiteY7" fmla="*/ 293620 h 455814"/>
                <a:gd name="connsiteX8" fmla="*/ 71153 w 100533"/>
                <a:gd name="connsiteY8" fmla="*/ 231237 h 455814"/>
                <a:gd name="connsiteX9" fmla="*/ 28038 w 100533"/>
                <a:gd name="connsiteY9" fmla="*/ 116090 h 455814"/>
                <a:gd name="connsiteX10" fmla="*/ 17909 w 100533"/>
                <a:gd name="connsiteY10" fmla="*/ 38 h 45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533" h="455814">
                  <a:moveTo>
                    <a:pt x="17909" y="38"/>
                  </a:moveTo>
                  <a:cubicBezTo>
                    <a:pt x="13382" y="-1515"/>
                    <a:pt x="-10842" y="44478"/>
                    <a:pt x="5718" y="121504"/>
                  </a:cubicBezTo>
                  <a:cubicBezTo>
                    <a:pt x="14211" y="161626"/>
                    <a:pt x="28553" y="195992"/>
                    <a:pt x="46301" y="241028"/>
                  </a:cubicBezTo>
                  <a:cubicBezTo>
                    <a:pt x="54593" y="262031"/>
                    <a:pt x="61808" y="281191"/>
                    <a:pt x="67635" y="300650"/>
                  </a:cubicBezTo>
                  <a:cubicBezTo>
                    <a:pt x="77472" y="334793"/>
                    <a:pt x="80722" y="362557"/>
                    <a:pt x="73842" y="387275"/>
                  </a:cubicBezTo>
                  <a:cubicBezTo>
                    <a:pt x="62391" y="432701"/>
                    <a:pt x="27657" y="451862"/>
                    <a:pt x="29898" y="455246"/>
                  </a:cubicBezTo>
                  <a:cubicBezTo>
                    <a:pt x="32116" y="458630"/>
                    <a:pt x="72430" y="448007"/>
                    <a:pt x="93137" y="393483"/>
                  </a:cubicBezTo>
                  <a:cubicBezTo>
                    <a:pt x="103512" y="364394"/>
                    <a:pt x="102705" y="330483"/>
                    <a:pt x="92397" y="293620"/>
                  </a:cubicBezTo>
                  <a:cubicBezTo>
                    <a:pt x="86795" y="272846"/>
                    <a:pt x="79534" y="252511"/>
                    <a:pt x="71153" y="231237"/>
                  </a:cubicBezTo>
                  <a:cubicBezTo>
                    <a:pt x="52441" y="183668"/>
                    <a:pt x="38794" y="155086"/>
                    <a:pt x="28038" y="116090"/>
                  </a:cubicBezTo>
                  <a:cubicBezTo>
                    <a:pt x="9774" y="49000"/>
                    <a:pt x="22525" y="1623"/>
                    <a:pt x="17909" y="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9705B4-B988-43F9-BA9F-702D0B7AE4A2}"/>
                </a:ext>
              </a:extLst>
            </p:cNvPr>
            <p:cNvSpPr/>
            <p:nvPr/>
          </p:nvSpPr>
          <p:spPr>
            <a:xfrm>
              <a:off x="10552416" y="1945831"/>
              <a:ext cx="80593" cy="449357"/>
            </a:xfrm>
            <a:custGeom>
              <a:avLst/>
              <a:gdLst>
                <a:gd name="connsiteX0" fmla="*/ 29621 w 80593"/>
                <a:gd name="connsiteY0" fmla="*/ 30 h 449357"/>
                <a:gd name="connsiteX1" fmla="*/ 758 w 80593"/>
                <a:gd name="connsiteY1" fmla="*/ 113545 h 449357"/>
                <a:gd name="connsiteX2" fmla="*/ 27178 w 80593"/>
                <a:gd name="connsiteY2" fmla="*/ 229194 h 449357"/>
                <a:gd name="connsiteX3" fmla="*/ 51851 w 80593"/>
                <a:gd name="connsiteY3" fmla="*/ 312289 h 449357"/>
                <a:gd name="connsiteX4" fmla="*/ 54271 w 80593"/>
                <a:gd name="connsiteY4" fmla="*/ 418520 h 449357"/>
                <a:gd name="connsiteX5" fmla="*/ 54271 w 80593"/>
                <a:gd name="connsiteY5" fmla="*/ 418520 h 449357"/>
                <a:gd name="connsiteX6" fmla="*/ 47593 w 80593"/>
                <a:gd name="connsiteY6" fmla="*/ 449245 h 449357"/>
                <a:gd name="connsiteX7" fmla="*/ 66955 w 80593"/>
                <a:gd name="connsiteY7" fmla="*/ 422913 h 449357"/>
                <a:gd name="connsiteX8" fmla="*/ 66955 w 80593"/>
                <a:gd name="connsiteY8" fmla="*/ 422913 h 449357"/>
                <a:gd name="connsiteX9" fmla="*/ 76008 w 80593"/>
                <a:gd name="connsiteY9" fmla="*/ 307190 h 449357"/>
                <a:gd name="connsiteX10" fmla="*/ 52680 w 80593"/>
                <a:gd name="connsiteY10" fmla="*/ 221063 h 449357"/>
                <a:gd name="connsiteX11" fmla="*/ 23660 w 80593"/>
                <a:gd name="connsiteY11" fmla="*/ 111033 h 449357"/>
                <a:gd name="connsiteX12" fmla="*/ 29621 w 80593"/>
                <a:gd name="connsiteY12" fmla="*/ 30 h 44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593" h="449357">
                  <a:moveTo>
                    <a:pt x="29621" y="30"/>
                  </a:moveTo>
                  <a:cubicBezTo>
                    <a:pt x="27021" y="-1232"/>
                    <a:pt x="-5315" y="37439"/>
                    <a:pt x="758" y="113545"/>
                  </a:cubicBezTo>
                  <a:cubicBezTo>
                    <a:pt x="3761" y="151069"/>
                    <a:pt x="13621" y="186632"/>
                    <a:pt x="27178" y="229194"/>
                  </a:cubicBezTo>
                  <a:cubicBezTo>
                    <a:pt x="37150" y="260469"/>
                    <a:pt x="45442" y="285141"/>
                    <a:pt x="51851" y="312289"/>
                  </a:cubicBezTo>
                  <a:cubicBezTo>
                    <a:pt x="62742" y="359386"/>
                    <a:pt x="60478" y="392529"/>
                    <a:pt x="54271" y="418520"/>
                  </a:cubicBezTo>
                  <a:cubicBezTo>
                    <a:pt x="54271" y="418520"/>
                    <a:pt x="54271" y="418520"/>
                    <a:pt x="54271" y="418520"/>
                  </a:cubicBezTo>
                  <a:cubicBezTo>
                    <a:pt x="49856" y="437233"/>
                    <a:pt x="45464" y="448035"/>
                    <a:pt x="47593" y="449245"/>
                  </a:cubicBezTo>
                  <a:cubicBezTo>
                    <a:pt x="49722" y="450455"/>
                    <a:pt x="58260" y="441917"/>
                    <a:pt x="66955" y="422913"/>
                  </a:cubicBezTo>
                  <a:cubicBezTo>
                    <a:pt x="66955" y="422913"/>
                    <a:pt x="66955" y="422913"/>
                    <a:pt x="66955" y="422913"/>
                  </a:cubicBezTo>
                  <a:cubicBezTo>
                    <a:pt x="78607" y="397096"/>
                    <a:pt x="85778" y="357943"/>
                    <a:pt x="76008" y="307190"/>
                  </a:cubicBezTo>
                  <a:cubicBezTo>
                    <a:pt x="70675" y="278779"/>
                    <a:pt x="62450" y="251678"/>
                    <a:pt x="52680" y="221063"/>
                  </a:cubicBezTo>
                  <a:cubicBezTo>
                    <a:pt x="38876" y="177863"/>
                    <a:pt x="28657" y="146365"/>
                    <a:pt x="23660" y="111033"/>
                  </a:cubicBezTo>
                  <a:cubicBezTo>
                    <a:pt x="14405" y="46101"/>
                    <a:pt x="34036" y="2181"/>
                    <a:pt x="29621" y="3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D6D3403-210D-434D-BF37-0F7E0EE0B8AF}"/>
                </a:ext>
              </a:extLst>
            </p:cNvPr>
            <p:cNvSpPr/>
            <p:nvPr/>
          </p:nvSpPr>
          <p:spPr>
            <a:xfrm>
              <a:off x="10673337" y="1969817"/>
              <a:ext cx="40172" cy="347403"/>
            </a:xfrm>
            <a:custGeom>
              <a:avLst/>
              <a:gdLst>
                <a:gd name="connsiteX0" fmla="*/ 34483 w 40172"/>
                <a:gd name="connsiteY0" fmla="*/ 3 h 347403"/>
                <a:gd name="connsiteX1" fmla="*/ 7503 w 40172"/>
                <a:gd name="connsiteY1" fmla="*/ 172654 h 347403"/>
                <a:gd name="connsiteX2" fmla="*/ 4522 w 40172"/>
                <a:gd name="connsiteY2" fmla="*/ 347399 h 347403"/>
                <a:gd name="connsiteX3" fmla="*/ 34080 w 40172"/>
                <a:gd name="connsiteY3" fmla="*/ 174967 h 347403"/>
                <a:gd name="connsiteX4" fmla="*/ 34483 w 40172"/>
                <a:gd name="connsiteY4" fmla="*/ 3 h 34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72" h="347403">
                  <a:moveTo>
                    <a:pt x="34483" y="3"/>
                  </a:moveTo>
                  <a:cubicBezTo>
                    <a:pt x="27133" y="-511"/>
                    <a:pt x="15839" y="76886"/>
                    <a:pt x="7503" y="172654"/>
                  </a:cubicBezTo>
                  <a:cubicBezTo>
                    <a:pt x="-811" y="268425"/>
                    <a:pt x="-2805" y="346668"/>
                    <a:pt x="4522" y="347399"/>
                  </a:cubicBezTo>
                  <a:cubicBezTo>
                    <a:pt x="11850" y="348129"/>
                    <a:pt x="25744" y="270955"/>
                    <a:pt x="34080" y="174967"/>
                  </a:cubicBezTo>
                  <a:cubicBezTo>
                    <a:pt x="42439" y="78977"/>
                    <a:pt x="41833" y="516"/>
                    <a:pt x="34483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7E04E57-BD8A-4D65-B1EF-B90315D02C51}"/>
                </a:ext>
              </a:extLst>
            </p:cNvPr>
            <p:cNvSpPr/>
            <p:nvPr/>
          </p:nvSpPr>
          <p:spPr>
            <a:xfrm>
              <a:off x="10509783" y="2694566"/>
              <a:ext cx="177947" cy="802642"/>
            </a:xfrm>
            <a:custGeom>
              <a:avLst/>
              <a:gdLst>
                <a:gd name="connsiteX0" fmla="*/ 6372 w 177947"/>
                <a:gd name="connsiteY0" fmla="*/ 1 h 802642"/>
                <a:gd name="connsiteX1" fmla="*/ 34786 w 177947"/>
                <a:gd name="connsiteY1" fmla="*/ 248644 h 802642"/>
                <a:gd name="connsiteX2" fmla="*/ 96748 w 177947"/>
                <a:gd name="connsiteY2" fmla="*/ 404665 h 802642"/>
                <a:gd name="connsiteX3" fmla="*/ 145667 w 177947"/>
                <a:gd name="connsiteY3" fmla="*/ 550937 h 802642"/>
                <a:gd name="connsiteX4" fmla="*/ 142194 w 177947"/>
                <a:gd name="connsiteY4" fmla="*/ 758479 h 802642"/>
                <a:gd name="connsiteX5" fmla="*/ 132154 w 177947"/>
                <a:gd name="connsiteY5" fmla="*/ 802605 h 802642"/>
                <a:gd name="connsiteX6" fmla="*/ 153712 w 177947"/>
                <a:gd name="connsiteY6" fmla="*/ 762155 h 802642"/>
                <a:gd name="connsiteX7" fmla="*/ 169824 w 177947"/>
                <a:gd name="connsiteY7" fmla="*/ 545738 h 802642"/>
                <a:gd name="connsiteX8" fmla="*/ 121465 w 177947"/>
                <a:gd name="connsiteY8" fmla="*/ 394603 h 802642"/>
                <a:gd name="connsiteX9" fmla="*/ 57801 w 177947"/>
                <a:gd name="connsiteY9" fmla="*/ 240397 h 802642"/>
                <a:gd name="connsiteX10" fmla="*/ 13677 w 177947"/>
                <a:gd name="connsiteY10" fmla="*/ 68891 h 802642"/>
                <a:gd name="connsiteX11" fmla="*/ 6372 w 177947"/>
                <a:gd name="connsiteY11" fmla="*/ 1 h 802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947" h="802642">
                  <a:moveTo>
                    <a:pt x="6372" y="1"/>
                  </a:moveTo>
                  <a:cubicBezTo>
                    <a:pt x="926" y="-447"/>
                    <a:pt x="-13707" y="107974"/>
                    <a:pt x="34786" y="248644"/>
                  </a:cubicBezTo>
                  <a:cubicBezTo>
                    <a:pt x="53005" y="301891"/>
                    <a:pt x="72725" y="345748"/>
                    <a:pt x="96748" y="404665"/>
                  </a:cubicBezTo>
                  <a:cubicBezTo>
                    <a:pt x="118126" y="457128"/>
                    <a:pt x="134888" y="503338"/>
                    <a:pt x="145667" y="550937"/>
                  </a:cubicBezTo>
                  <a:cubicBezTo>
                    <a:pt x="165746" y="638920"/>
                    <a:pt x="153017" y="715115"/>
                    <a:pt x="142194" y="758479"/>
                  </a:cubicBezTo>
                  <a:cubicBezTo>
                    <a:pt x="135269" y="786179"/>
                    <a:pt x="130160" y="801754"/>
                    <a:pt x="132154" y="802605"/>
                  </a:cubicBezTo>
                  <a:cubicBezTo>
                    <a:pt x="134149" y="803457"/>
                    <a:pt x="143090" y="789495"/>
                    <a:pt x="153712" y="762155"/>
                  </a:cubicBezTo>
                  <a:cubicBezTo>
                    <a:pt x="170295" y="719373"/>
                    <a:pt x="189029" y="641229"/>
                    <a:pt x="169824" y="545738"/>
                  </a:cubicBezTo>
                  <a:cubicBezTo>
                    <a:pt x="159740" y="495987"/>
                    <a:pt x="142978" y="447558"/>
                    <a:pt x="121465" y="394603"/>
                  </a:cubicBezTo>
                  <a:cubicBezTo>
                    <a:pt x="98966" y="339182"/>
                    <a:pt x="75549" y="287728"/>
                    <a:pt x="57801" y="240397"/>
                  </a:cubicBezTo>
                  <a:cubicBezTo>
                    <a:pt x="31313" y="169311"/>
                    <a:pt x="19369" y="114787"/>
                    <a:pt x="13677" y="68891"/>
                  </a:cubicBezTo>
                  <a:cubicBezTo>
                    <a:pt x="8343" y="25930"/>
                    <a:pt x="9106" y="203"/>
                    <a:pt x="6372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1EE8EEA-7F3B-439B-B816-51F3347AD67F}"/>
                </a:ext>
              </a:extLst>
            </p:cNvPr>
            <p:cNvSpPr/>
            <p:nvPr/>
          </p:nvSpPr>
          <p:spPr>
            <a:xfrm>
              <a:off x="10477620" y="2958110"/>
              <a:ext cx="148073" cy="527084"/>
            </a:xfrm>
            <a:custGeom>
              <a:avLst/>
              <a:gdLst>
                <a:gd name="connsiteX0" fmla="*/ 2590 w 148073"/>
                <a:gd name="connsiteY0" fmla="*/ 3 h 527084"/>
                <a:gd name="connsiteX1" fmla="*/ 4921 w 148073"/>
                <a:gd name="connsiteY1" fmla="*/ 60489 h 527084"/>
                <a:gd name="connsiteX2" fmla="*/ 51891 w 148073"/>
                <a:gd name="connsiteY2" fmla="*/ 204543 h 527084"/>
                <a:gd name="connsiteX3" fmla="*/ 51891 w 148073"/>
                <a:gd name="connsiteY3" fmla="*/ 204543 h 527084"/>
                <a:gd name="connsiteX4" fmla="*/ 77325 w 148073"/>
                <a:gd name="connsiteY4" fmla="*/ 265342 h 527084"/>
                <a:gd name="connsiteX5" fmla="*/ 122502 w 148073"/>
                <a:gd name="connsiteY5" fmla="*/ 400521 h 527084"/>
                <a:gd name="connsiteX6" fmla="*/ 128373 w 148073"/>
                <a:gd name="connsiteY6" fmla="*/ 527072 h 527084"/>
                <a:gd name="connsiteX7" fmla="*/ 144799 w 148073"/>
                <a:gd name="connsiteY7" fmla="*/ 396599 h 527084"/>
                <a:gd name="connsiteX8" fmla="*/ 102042 w 148073"/>
                <a:gd name="connsiteY8" fmla="*/ 255055 h 527084"/>
                <a:gd name="connsiteX9" fmla="*/ 75734 w 148073"/>
                <a:gd name="connsiteY9" fmla="*/ 194391 h 527084"/>
                <a:gd name="connsiteX10" fmla="*/ 75734 w 148073"/>
                <a:gd name="connsiteY10" fmla="*/ 194391 h 527084"/>
                <a:gd name="connsiteX11" fmla="*/ 20943 w 148073"/>
                <a:gd name="connsiteY11" fmla="*/ 56522 h 527084"/>
                <a:gd name="connsiteX12" fmla="*/ 2590 w 148073"/>
                <a:gd name="connsiteY12" fmla="*/ 3 h 52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073" h="527084">
                  <a:moveTo>
                    <a:pt x="2590" y="3"/>
                  </a:moveTo>
                  <a:cubicBezTo>
                    <a:pt x="-525" y="295"/>
                    <a:pt x="-1959" y="23221"/>
                    <a:pt x="4921" y="60489"/>
                  </a:cubicBezTo>
                  <a:cubicBezTo>
                    <a:pt x="12562" y="101925"/>
                    <a:pt x="27173" y="144841"/>
                    <a:pt x="51891" y="204543"/>
                  </a:cubicBezTo>
                  <a:cubicBezTo>
                    <a:pt x="51891" y="204543"/>
                    <a:pt x="51891" y="204543"/>
                    <a:pt x="51891" y="204543"/>
                  </a:cubicBezTo>
                  <a:cubicBezTo>
                    <a:pt x="59913" y="224152"/>
                    <a:pt x="68653" y="244478"/>
                    <a:pt x="77325" y="265342"/>
                  </a:cubicBezTo>
                  <a:cubicBezTo>
                    <a:pt x="98815" y="316930"/>
                    <a:pt x="113695" y="357717"/>
                    <a:pt x="122502" y="400521"/>
                  </a:cubicBezTo>
                  <a:cubicBezTo>
                    <a:pt x="137740" y="474251"/>
                    <a:pt x="123779" y="525750"/>
                    <a:pt x="128373" y="527072"/>
                  </a:cubicBezTo>
                  <a:cubicBezTo>
                    <a:pt x="131443" y="527968"/>
                    <a:pt x="156989" y="479338"/>
                    <a:pt x="144799" y="396599"/>
                  </a:cubicBezTo>
                  <a:cubicBezTo>
                    <a:pt x="138143" y="351577"/>
                    <a:pt x="123555" y="306823"/>
                    <a:pt x="102042" y="255055"/>
                  </a:cubicBezTo>
                  <a:cubicBezTo>
                    <a:pt x="93415" y="234326"/>
                    <a:pt x="84025" y="213193"/>
                    <a:pt x="75734" y="194391"/>
                  </a:cubicBezTo>
                  <a:cubicBezTo>
                    <a:pt x="75734" y="194391"/>
                    <a:pt x="75734" y="194391"/>
                    <a:pt x="75734" y="194391"/>
                  </a:cubicBezTo>
                  <a:cubicBezTo>
                    <a:pt x="48327" y="131709"/>
                    <a:pt x="34434" y="99304"/>
                    <a:pt x="20943" y="56522"/>
                  </a:cubicBezTo>
                  <a:cubicBezTo>
                    <a:pt x="9918" y="21562"/>
                    <a:pt x="5727" y="-310"/>
                    <a:pt x="2590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CD1CDA5-ADBC-46EC-93D5-3C6BF993779B}"/>
                </a:ext>
              </a:extLst>
            </p:cNvPr>
            <p:cNvSpPr/>
            <p:nvPr/>
          </p:nvSpPr>
          <p:spPr>
            <a:xfrm>
              <a:off x="10441990" y="3107836"/>
              <a:ext cx="199023" cy="622918"/>
            </a:xfrm>
            <a:custGeom>
              <a:avLst/>
              <a:gdLst>
                <a:gd name="connsiteX0" fmla="*/ 2298 w 199023"/>
                <a:gd name="connsiteY0" fmla="*/ 1 h 622918"/>
                <a:gd name="connsiteX1" fmla="*/ 52897 w 199023"/>
                <a:gd name="connsiteY1" fmla="*/ 230895 h 622918"/>
                <a:gd name="connsiteX2" fmla="*/ 52897 w 199023"/>
                <a:gd name="connsiteY2" fmla="*/ 230895 h 622918"/>
                <a:gd name="connsiteX3" fmla="*/ 91912 w 199023"/>
                <a:gd name="connsiteY3" fmla="*/ 316054 h 622918"/>
                <a:gd name="connsiteX4" fmla="*/ 167588 w 199023"/>
                <a:gd name="connsiteY4" fmla="*/ 500065 h 622918"/>
                <a:gd name="connsiteX5" fmla="*/ 193941 w 199023"/>
                <a:gd name="connsiteY5" fmla="*/ 622919 h 622918"/>
                <a:gd name="connsiteX6" fmla="*/ 187980 w 199023"/>
                <a:gd name="connsiteY6" fmla="*/ 494821 h 622918"/>
                <a:gd name="connsiteX7" fmla="*/ 116091 w 199023"/>
                <a:gd name="connsiteY7" fmla="*/ 304602 h 622918"/>
                <a:gd name="connsiteX8" fmla="*/ 76315 w 199023"/>
                <a:gd name="connsiteY8" fmla="*/ 220541 h 622918"/>
                <a:gd name="connsiteX9" fmla="*/ 76315 w 199023"/>
                <a:gd name="connsiteY9" fmla="*/ 220541 h 622918"/>
                <a:gd name="connsiteX10" fmla="*/ 19239 w 199023"/>
                <a:gd name="connsiteY10" fmla="*/ 64274 h 622918"/>
                <a:gd name="connsiteX11" fmla="*/ 2298 w 199023"/>
                <a:gd name="connsiteY11" fmla="*/ 1 h 62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23" h="622918">
                  <a:moveTo>
                    <a:pt x="2298" y="1"/>
                  </a:moveTo>
                  <a:cubicBezTo>
                    <a:pt x="-3730" y="427"/>
                    <a:pt x="-1355" y="104613"/>
                    <a:pt x="52897" y="230895"/>
                  </a:cubicBezTo>
                  <a:cubicBezTo>
                    <a:pt x="52897" y="230895"/>
                    <a:pt x="52897" y="230895"/>
                    <a:pt x="52897" y="230895"/>
                  </a:cubicBezTo>
                  <a:cubicBezTo>
                    <a:pt x="64886" y="258953"/>
                    <a:pt x="77727" y="286136"/>
                    <a:pt x="91912" y="316054"/>
                  </a:cubicBezTo>
                  <a:cubicBezTo>
                    <a:pt x="127363" y="390748"/>
                    <a:pt x="150579" y="441305"/>
                    <a:pt x="167588" y="500065"/>
                  </a:cubicBezTo>
                  <a:cubicBezTo>
                    <a:pt x="188742" y="572765"/>
                    <a:pt x="189683" y="622919"/>
                    <a:pt x="193941" y="622919"/>
                  </a:cubicBezTo>
                  <a:cubicBezTo>
                    <a:pt x="198221" y="622941"/>
                    <a:pt x="205190" y="571644"/>
                    <a:pt x="187980" y="494821"/>
                  </a:cubicBezTo>
                  <a:cubicBezTo>
                    <a:pt x="174467" y="434762"/>
                    <a:pt x="150803" y="377840"/>
                    <a:pt x="116091" y="304602"/>
                  </a:cubicBezTo>
                  <a:cubicBezTo>
                    <a:pt x="101279" y="273407"/>
                    <a:pt x="89335" y="249025"/>
                    <a:pt x="76315" y="220541"/>
                  </a:cubicBezTo>
                  <a:cubicBezTo>
                    <a:pt x="76315" y="220541"/>
                    <a:pt x="76315" y="220541"/>
                    <a:pt x="76315" y="220541"/>
                  </a:cubicBezTo>
                  <a:cubicBezTo>
                    <a:pt x="46892" y="155932"/>
                    <a:pt x="30511" y="107526"/>
                    <a:pt x="19239" y="64274"/>
                  </a:cubicBezTo>
                  <a:cubicBezTo>
                    <a:pt x="8863" y="24406"/>
                    <a:pt x="5300" y="-201"/>
                    <a:pt x="2298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4EBF3C-DEEA-4AEB-AA3F-AD3F0B78EFD3}"/>
                </a:ext>
              </a:extLst>
            </p:cNvPr>
            <p:cNvSpPr/>
            <p:nvPr/>
          </p:nvSpPr>
          <p:spPr>
            <a:xfrm>
              <a:off x="10382970" y="3311468"/>
              <a:ext cx="245626" cy="557065"/>
            </a:xfrm>
            <a:custGeom>
              <a:avLst/>
              <a:gdLst>
                <a:gd name="connsiteX0" fmla="*/ 1418 w 245626"/>
                <a:gd name="connsiteY0" fmla="*/ 11 h 557065"/>
                <a:gd name="connsiteX1" fmla="*/ 11749 w 245626"/>
                <a:gd name="connsiteY1" fmla="*/ 65472 h 557065"/>
                <a:gd name="connsiteX2" fmla="*/ 83413 w 245626"/>
                <a:gd name="connsiteY2" fmla="*/ 215935 h 557065"/>
                <a:gd name="connsiteX3" fmla="*/ 83413 w 245626"/>
                <a:gd name="connsiteY3" fmla="*/ 215935 h 557065"/>
                <a:gd name="connsiteX4" fmla="*/ 123772 w 245626"/>
                <a:gd name="connsiteY4" fmla="*/ 281216 h 557065"/>
                <a:gd name="connsiteX5" fmla="*/ 206932 w 245626"/>
                <a:gd name="connsiteY5" fmla="*/ 434077 h 557065"/>
                <a:gd name="connsiteX6" fmla="*/ 240994 w 245626"/>
                <a:gd name="connsiteY6" fmla="*/ 557065 h 557065"/>
                <a:gd name="connsiteX7" fmla="*/ 227347 w 245626"/>
                <a:gd name="connsiteY7" fmla="*/ 426503 h 557065"/>
                <a:gd name="connsiteX8" fmla="*/ 146450 w 245626"/>
                <a:gd name="connsiteY8" fmla="*/ 267008 h 557065"/>
                <a:gd name="connsiteX9" fmla="*/ 105441 w 245626"/>
                <a:gd name="connsiteY9" fmla="*/ 202422 h 557065"/>
                <a:gd name="connsiteX10" fmla="*/ 105441 w 245626"/>
                <a:gd name="connsiteY10" fmla="*/ 202422 h 557065"/>
                <a:gd name="connsiteX11" fmla="*/ 27144 w 245626"/>
                <a:gd name="connsiteY11" fmla="*/ 59802 h 557065"/>
                <a:gd name="connsiteX12" fmla="*/ 1418 w 245626"/>
                <a:gd name="connsiteY12" fmla="*/ 11 h 55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626" h="557065">
                  <a:moveTo>
                    <a:pt x="1418" y="11"/>
                  </a:moveTo>
                  <a:cubicBezTo>
                    <a:pt x="-1630" y="639"/>
                    <a:pt x="-442" y="25739"/>
                    <a:pt x="11749" y="65472"/>
                  </a:cubicBezTo>
                  <a:cubicBezTo>
                    <a:pt x="25037" y="108769"/>
                    <a:pt x="47110" y="155562"/>
                    <a:pt x="83413" y="215935"/>
                  </a:cubicBezTo>
                  <a:cubicBezTo>
                    <a:pt x="83413" y="215935"/>
                    <a:pt x="83413" y="215935"/>
                    <a:pt x="83413" y="215935"/>
                  </a:cubicBezTo>
                  <a:cubicBezTo>
                    <a:pt x="96365" y="237673"/>
                    <a:pt x="109385" y="258268"/>
                    <a:pt x="123772" y="281216"/>
                  </a:cubicBezTo>
                  <a:cubicBezTo>
                    <a:pt x="161106" y="340805"/>
                    <a:pt x="186943" y="384618"/>
                    <a:pt x="206932" y="434077"/>
                  </a:cubicBezTo>
                  <a:cubicBezTo>
                    <a:pt x="235661" y="504961"/>
                    <a:pt x="236490" y="557043"/>
                    <a:pt x="240994" y="557065"/>
                  </a:cubicBezTo>
                  <a:cubicBezTo>
                    <a:pt x="245499" y="557065"/>
                    <a:pt x="253073" y="502765"/>
                    <a:pt x="227347" y="426503"/>
                  </a:cubicBezTo>
                  <a:cubicBezTo>
                    <a:pt x="209891" y="374847"/>
                    <a:pt x="183403" y="326037"/>
                    <a:pt x="146450" y="267008"/>
                  </a:cubicBezTo>
                  <a:cubicBezTo>
                    <a:pt x="132355" y="244486"/>
                    <a:pt x="118394" y="222972"/>
                    <a:pt x="105441" y="202422"/>
                  </a:cubicBezTo>
                  <a:cubicBezTo>
                    <a:pt x="105441" y="202422"/>
                    <a:pt x="105441" y="202422"/>
                    <a:pt x="105441" y="202422"/>
                  </a:cubicBezTo>
                  <a:cubicBezTo>
                    <a:pt x="67256" y="141443"/>
                    <a:pt x="45519" y="102158"/>
                    <a:pt x="27144" y="59802"/>
                  </a:cubicBezTo>
                  <a:cubicBezTo>
                    <a:pt x="11143" y="22915"/>
                    <a:pt x="4465" y="-594"/>
                    <a:pt x="1418" y="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006588-4E1B-4759-9E74-BAC3B0552366}"/>
                </a:ext>
              </a:extLst>
            </p:cNvPr>
            <p:cNvSpPr/>
            <p:nvPr/>
          </p:nvSpPr>
          <p:spPr>
            <a:xfrm>
              <a:off x="9767287" y="3748462"/>
              <a:ext cx="104665" cy="605298"/>
            </a:xfrm>
            <a:custGeom>
              <a:avLst/>
              <a:gdLst>
                <a:gd name="connsiteX0" fmla="*/ 199 w 104665"/>
                <a:gd name="connsiteY0" fmla="*/ 266 h 605298"/>
                <a:gd name="connsiteX1" fmla="*/ 64379 w 104665"/>
                <a:gd name="connsiteY1" fmla="*/ 157407 h 605298"/>
                <a:gd name="connsiteX2" fmla="*/ 77488 w 104665"/>
                <a:gd name="connsiteY2" fmla="*/ 293236 h 605298"/>
                <a:gd name="connsiteX3" fmla="*/ 78048 w 104665"/>
                <a:gd name="connsiteY3" fmla="*/ 419877 h 605298"/>
                <a:gd name="connsiteX4" fmla="*/ 84368 w 104665"/>
                <a:gd name="connsiteY4" fmla="*/ 562317 h 605298"/>
                <a:gd name="connsiteX5" fmla="*/ 84368 w 104665"/>
                <a:gd name="connsiteY5" fmla="*/ 562317 h 605298"/>
                <a:gd name="connsiteX6" fmla="*/ 102026 w 104665"/>
                <a:gd name="connsiteY6" fmla="*/ 605211 h 605298"/>
                <a:gd name="connsiteX7" fmla="*/ 98082 w 104665"/>
                <a:gd name="connsiteY7" fmla="*/ 560681 h 605298"/>
                <a:gd name="connsiteX8" fmla="*/ 98082 w 104665"/>
                <a:gd name="connsiteY8" fmla="*/ 560681 h 605298"/>
                <a:gd name="connsiteX9" fmla="*/ 102452 w 104665"/>
                <a:gd name="connsiteY9" fmla="*/ 420348 h 605298"/>
                <a:gd name="connsiteX10" fmla="*/ 104177 w 104665"/>
                <a:gd name="connsiteY10" fmla="*/ 292474 h 605298"/>
                <a:gd name="connsiteX11" fmla="*/ 87774 w 104665"/>
                <a:gd name="connsiteY11" fmla="*/ 152499 h 605298"/>
                <a:gd name="connsiteX12" fmla="*/ 199 w 104665"/>
                <a:gd name="connsiteY12" fmla="*/ 266 h 60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665" h="605298">
                  <a:moveTo>
                    <a:pt x="199" y="266"/>
                  </a:moveTo>
                  <a:cubicBezTo>
                    <a:pt x="-3499" y="3964"/>
                    <a:pt x="45376" y="58309"/>
                    <a:pt x="64379" y="157407"/>
                  </a:cubicBezTo>
                  <a:cubicBezTo>
                    <a:pt x="72222" y="198934"/>
                    <a:pt x="76076" y="242589"/>
                    <a:pt x="77488" y="293236"/>
                  </a:cubicBezTo>
                  <a:cubicBezTo>
                    <a:pt x="78653" y="335211"/>
                    <a:pt x="78026" y="383752"/>
                    <a:pt x="78048" y="419877"/>
                  </a:cubicBezTo>
                  <a:cubicBezTo>
                    <a:pt x="77936" y="487131"/>
                    <a:pt x="76457" y="520275"/>
                    <a:pt x="84368" y="562317"/>
                  </a:cubicBezTo>
                  <a:cubicBezTo>
                    <a:pt x="84368" y="562317"/>
                    <a:pt x="84368" y="562317"/>
                    <a:pt x="84368" y="562317"/>
                  </a:cubicBezTo>
                  <a:cubicBezTo>
                    <a:pt x="89813" y="591921"/>
                    <a:pt x="99225" y="606578"/>
                    <a:pt x="102026" y="605211"/>
                  </a:cubicBezTo>
                  <a:cubicBezTo>
                    <a:pt x="104290" y="604113"/>
                    <a:pt x="99583" y="589053"/>
                    <a:pt x="98082" y="560681"/>
                  </a:cubicBezTo>
                  <a:cubicBezTo>
                    <a:pt x="98082" y="560681"/>
                    <a:pt x="98082" y="560681"/>
                    <a:pt x="98082" y="560681"/>
                  </a:cubicBezTo>
                  <a:cubicBezTo>
                    <a:pt x="95572" y="508667"/>
                    <a:pt x="99494" y="499322"/>
                    <a:pt x="102452" y="420348"/>
                  </a:cubicBezTo>
                  <a:cubicBezTo>
                    <a:pt x="103931" y="382609"/>
                    <a:pt x="105477" y="337161"/>
                    <a:pt x="104177" y="292474"/>
                  </a:cubicBezTo>
                  <a:cubicBezTo>
                    <a:pt x="102676" y="240998"/>
                    <a:pt x="97612" y="195191"/>
                    <a:pt x="87774" y="152499"/>
                  </a:cubicBezTo>
                  <a:cubicBezTo>
                    <a:pt x="63056" y="43764"/>
                    <a:pt x="4524" y="-4037"/>
                    <a:pt x="199" y="2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F257EF-CFD1-4BD1-A9FD-028D390C774C}"/>
                </a:ext>
              </a:extLst>
            </p:cNvPr>
            <p:cNvSpPr/>
            <p:nvPr/>
          </p:nvSpPr>
          <p:spPr>
            <a:xfrm>
              <a:off x="9713564" y="3946341"/>
              <a:ext cx="119994" cy="395782"/>
            </a:xfrm>
            <a:custGeom>
              <a:avLst/>
              <a:gdLst>
                <a:gd name="connsiteX0" fmla="*/ 53922 w 119994"/>
                <a:gd name="connsiteY0" fmla="*/ 46 h 395782"/>
                <a:gd name="connsiteX1" fmla="*/ 1552 w 119994"/>
                <a:gd name="connsiteY1" fmla="*/ 161198 h 395782"/>
                <a:gd name="connsiteX2" fmla="*/ 1552 w 119994"/>
                <a:gd name="connsiteY2" fmla="*/ 161198 h 395782"/>
                <a:gd name="connsiteX3" fmla="*/ 1014 w 119994"/>
                <a:gd name="connsiteY3" fmla="*/ 213549 h 395782"/>
                <a:gd name="connsiteX4" fmla="*/ 20331 w 119994"/>
                <a:gd name="connsiteY4" fmla="*/ 289453 h 395782"/>
                <a:gd name="connsiteX5" fmla="*/ 20331 w 119994"/>
                <a:gd name="connsiteY5" fmla="*/ 289453 h 395782"/>
                <a:gd name="connsiteX6" fmla="*/ 119805 w 119994"/>
                <a:gd name="connsiteY6" fmla="*/ 395364 h 395782"/>
                <a:gd name="connsiteX7" fmla="*/ 43390 w 119994"/>
                <a:gd name="connsiteY7" fmla="*/ 279615 h 395782"/>
                <a:gd name="connsiteX8" fmla="*/ 43390 w 119994"/>
                <a:gd name="connsiteY8" fmla="*/ 279615 h 395782"/>
                <a:gd name="connsiteX9" fmla="*/ 27613 w 119994"/>
                <a:gd name="connsiteY9" fmla="*/ 211241 h 395782"/>
                <a:gd name="connsiteX10" fmla="*/ 27412 w 119994"/>
                <a:gd name="connsiteY10" fmla="*/ 163529 h 395782"/>
                <a:gd name="connsiteX11" fmla="*/ 27412 w 119994"/>
                <a:gd name="connsiteY11" fmla="*/ 163529 h 395782"/>
                <a:gd name="connsiteX12" fmla="*/ 53922 w 119994"/>
                <a:gd name="connsiteY12" fmla="*/ 46 h 39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94" h="395782">
                  <a:moveTo>
                    <a:pt x="53922" y="46"/>
                  </a:moveTo>
                  <a:cubicBezTo>
                    <a:pt x="47961" y="-1971"/>
                    <a:pt x="12017" y="62683"/>
                    <a:pt x="1552" y="161198"/>
                  </a:cubicBezTo>
                  <a:cubicBezTo>
                    <a:pt x="1552" y="161198"/>
                    <a:pt x="1552" y="161198"/>
                    <a:pt x="1552" y="161198"/>
                  </a:cubicBezTo>
                  <a:cubicBezTo>
                    <a:pt x="-219" y="177872"/>
                    <a:pt x="-577" y="195486"/>
                    <a:pt x="1014" y="213549"/>
                  </a:cubicBezTo>
                  <a:cubicBezTo>
                    <a:pt x="3434" y="241226"/>
                    <a:pt x="10157" y="266774"/>
                    <a:pt x="20331" y="289453"/>
                  </a:cubicBezTo>
                  <a:cubicBezTo>
                    <a:pt x="20331" y="289453"/>
                    <a:pt x="20331" y="289453"/>
                    <a:pt x="20331" y="289453"/>
                  </a:cubicBezTo>
                  <a:cubicBezTo>
                    <a:pt x="56970" y="369615"/>
                    <a:pt x="116130" y="399779"/>
                    <a:pt x="119805" y="395364"/>
                  </a:cubicBezTo>
                  <a:cubicBezTo>
                    <a:pt x="123502" y="390927"/>
                    <a:pt x="72185" y="352673"/>
                    <a:pt x="43390" y="279615"/>
                  </a:cubicBezTo>
                  <a:cubicBezTo>
                    <a:pt x="43390" y="279615"/>
                    <a:pt x="43390" y="279615"/>
                    <a:pt x="43390" y="279615"/>
                  </a:cubicBezTo>
                  <a:cubicBezTo>
                    <a:pt x="35165" y="259132"/>
                    <a:pt x="29765" y="236273"/>
                    <a:pt x="27613" y="211241"/>
                  </a:cubicBezTo>
                  <a:cubicBezTo>
                    <a:pt x="26224" y="194926"/>
                    <a:pt x="26314" y="178858"/>
                    <a:pt x="27412" y="163529"/>
                  </a:cubicBezTo>
                  <a:cubicBezTo>
                    <a:pt x="27412" y="163529"/>
                    <a:pt x="27412" y="163529"/>
                    <a:pt x="27412" y="163529"/>
                  </a:cubicBezTo>
                  <a:cubicBezTo>
                    <a:pt x="34179" y="70907"/>
                    <a:pt x="59883" y="2063"/>
                    <a:pt x="53922" y="4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07A7DB8-BB54-40FC-98C1-13D7BCC59B78}"/>
                </a:ext>
              </a:extLst>
            </p:cNvPr>
            <p:cNvSpPr/>
            <p:nvPr/>
          </p:nvSpPr>
          <p:spPr>
            <a:xfrm>
              <a:off x="9585491" y="3838510"/>
              <a:ext cx="128180" cy="432017"/>
            </a:xfrm>
            <a:custGeom>
              <a:avLst/>
              <a:gdLst>
                <a:gd name="connsiteX0" fmla="*/ 80190 w 128180"/>
                <a:gd name="connsiteY0" fmla="*/ 61 h 432017"/>
                <a:gd name="connsiteX1" fmla="*/ 5612 w 128180"/>
                <a:gd name="connsiteY1" fmla="*/ 187837 h 432017"/>
                <a:gd name="connsiteX2" fmla="*/ 5612 w 128180"/>
                <a:gd name="connsiteY2" fmla="*/ 187837 h 432017"/>
                <a:gd name="connsiteX3" fmla="*/ 301 w 128180"/>
                <a:gd name="connsiteY3" fmla="*/ 233083 h 432017"/>
                <a:gd name="connsiteX4" fmla="*/ 14643 w 128180"/>
                <a:gd name="connsiteY4" fmla="*/ 329829 h 432017"/>
                <a:gd name="connsiteX5" fmla="*/ 93927 w 128180"/>
                <a:gd name="connsiteY5" fmla="*/ 419381 h 432017"/>
                <a:gd name="connsiteX6" fmla="*/ 93927 w 128180"/>
                <a:gd name="connsiteY6" fmla="*/ 419381 h 432017"/>
                <a:gd name="connsiteX7" fmla="*/ 128101 w 128180"/>
                <a:gd name="connsiteY7" fmla="*/ 431326 h 432017"/>
                <a:gd name="connsiteX8" fmla="*/ 101658 w 128180"/>
                <a:gd name="connsiteY8" fmla="*/ 407974 h 432017"/>
                <a:gd name="connsiteX9" fmla="*/ 101658 w 128180"/>
                <a:gd name="connsiteY9" fmla="*/ 407974 h 432017"/>
                <a:gd name="connsiteX10" fmla="*/ 37769 w 128180"/>
                <a:gd name="connsiteY10" fmla="*/ 321335 h 432017"/>
                <a:gd name="connsiteX11" fmla="*/ 27080 w 128180"/>
                <a:gd name="connsiteY11" fmla="*/ 234338 h 432017"/>
                <a:gd name="connsiteX12" fmla="*/ 31472 w 128180"/>
                <a:gd name="connsiteY12" fmla="*/ 192252 h 432017"/>
                <a:gd name="connsiteX13" fmla="*/ 31472 w 128180"/>
                <a:gd name="connsiteY13" fmla="*/ 192252 h 432017"/>
                <a:gd name="connsiteX14" fmla="*/ 80190 w 128180"/>
                <a:gd name="connsiteY14" fmla="*/ 61 h 43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180" h="432017">
                  <a:moveTo>
                    <a:pt x="80190" y="61"/>
                  </a:moveTo>
                  <a:cubicBezTo>
                    <a:pt x="74139" y="-2449"/>
                    <a:pt x="26542" y="72805"/>
                    <a:pt x="5612" y="187837"/>
                  </a:cubicBezTo>
                  <a:cubicBezTo>
                    <a:pt x="5612" y="187837"/>
                    <a:pt x="5612" y="187837"/>
                    <a:pt x="5612" y="187837"/>
                  </a:cubicBezTo>
                  <a:cubicBezTo>
                    <a:pt x="2945" y="202247"/>
                    <a:pt x="1018" y="217441"/>
                    <a:pt x="301" y="233083"/>
                  </a:cubicBezTo>
                  <a:cubicBezTo>
                    <a:pt x="-1290" y="268201"/>
                    <a:pt x="3416" y="300785"/>
                    <a:pt x="14643" y="329829"/>
                  </a:cubicBezTo>
                  <a:cubicBezTo>
                    <a:pt x="33803" y="378235"/>
                    <a:pt x="69680" y="405934"/>
                    <a:pt x="93927" y="419381"/>
                  </a:cubicBezTo>
                  <a:cubicBezTo>
                    <a:pt x="93927" y="419381"/>
                    <a:pt x="93927" y="419381"/>
                    <a:pt x="93927" y="419381"/>
                  </a:cubicBezTo>
                  <a:cubicBezTo>
                    <a:pt x="114028" y="430563"/>
                    <a:pt x="126980" y="433566"/>
                    <a:pt x="128101" y="431326"/>
                  </a:cubicBezTo>
                  <a:cubicBezTo>
                    <a:pt x="129221" y="429062"/>
                    <a:pt x="118442" y="421778"/>
                    <a:pt x="101658" y="407974"/>
                  </a:cubicBezTo>
                  <a:cubicBezTo>
                    <a:pt x="101658" y="407974"/>
                    <a:pt x="101658" y="407974"/>
                    <a:pt x="101658" y="407974"/>
                  </a:cubicBezTo>
                  <a:cubicBezTo>
                    <a:pt x="82610" y="392242"/>
                    <a:pt x="51730" y="363041"/>
                    <a:pt x="37769" y="321335"/>
                  </a:cubicBezTo>
                  <a:cubicBezTo>
                    <a:pt x="28828" y="295519"/>
                    <a:pt x="25511" y="266609"/>
                    <a:pt x="27080" y="234338"/>
                  </a:cubicBezTo>
                  <a:cubicBezTo>
                    <a:pt x="27752" y="219996"/>
                    <a:pt x="29366" y="205832"/>
                    <a:pt x="31472" y="192252"/>
                  </a:cubicBezTo>
                  <a:cubicBezTo>
                    <a:pt x="31472" y="192252"/>
                    <a:pt x="31472" y="192252"/>
                    <a:pt x="31472" y="192252"/>
                  </a:cubicBezTo>
                  <a:cubicBezTo>
                    <a:pt x="48772" y="82934"/>
                    <a:pt x="86240" y="2571"/>
                    <a:pt x="80190" y="6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39DF0-4AE6-41B1-AF30-F6A779A96D16}"/>
                </a:ext>
              </a:extLst>
            </p:cNvPr>
            <p:cNvSpPr/>
            <p:nvPr/>
          </p:nvSpPr>
          <p:spPr>
            <a:xfrm>
              <a:off x="9482933" y="3694827"/>
              <a:ext cx="111126" cy="479416"/>
            </a:xfrm>
            <a:custGeom>
              <a:avLst/>
              <a:gdLst>
                <a:gd name="connsiteX0" fmla="*/ 50982 w 111126"/>
                <a:gd name="connsiteY0" fmla="*/ 4 h 479416"/>
                <a:gd name="connsiteX1" fmla="*/ 7396 w 111126"/>
                <a:gd name="connsiteY1" fmla="*/ 184912 h 479416"/>
                <a:gd name="connsiteX2" fmla="*/ 7396 w 111126"/>
                <a:gd name="connsiteY2" fmla="*/ 184912 h 479416"/>
                <a:gd name="connsiteX3" fmla="*/ 158 w 111126"/>
                <a:gd name="connsiteY3" fmla="*/ 251963 h 479416"/>
                <a:gd name="connsiteX4" fmla="*/ 9436 w 111126"/>
                <a:gd name="connsiteY4" fmla="*/ 338422 h 479416"/>
                <a:gd name="connsiteX5" fmla="*/ 98736 w 111126"/>
                <a:gd name="connsiteY5" fmla="*/ 472772 h 479416"/>
                <a:gd name="connsiteX6" fmla="*/ 110882 w 111126"/>
                <a:gd name="connsiteY6" fmla="*/ 479159 h 479416"/>
                <a:gd name="connsiteX7" fmla="*/ 104854 w 111126"/>
                <a:gd name="connsiteY7" fmla="*/ 466946 h 479416"/>
                <a:gd name="connsiteX8" fmla="*/ 33861 w 111126"/>
                <a:gd name="connsiteY8" fmla="*/ 332170 h 479416"/>
                <a:gd name="connsiteX9" fmla="*/ 26870 w 111126"/>
                <a:gd name="connsiteY9" fmla="*/ 252792 h 479416"/>
                <a:gd name="connsiteX10" fmla="*/ 32876 w 111126"/>
                <a:gd name="connsiteY10" fmla="*/ 188945 h 479416"/>
                <a:gd name="connsiteX11" fmla="*/ 32876 w 111126"/>
                <a:gd name="connsiteY11" fmla="*/ 188945 h 479416"/>
                <a:gd name="connsiteX12" fmla="*/ 50982 w 111126"/>
                <a:gd name="connsiteY12" fmla="*/ 4 h 47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126" h="479416">
                  <a:moveTo>
                    <a:pt x="50982" y="4"/>
                  </a:moveTo>
                  <a:cubicBezTo>
                    <a:pt x="44842" y="-624"/>
                    <a:pt x="26086" y="76289"/>
                    <a:pt x="7396" y="184912"/>
                  </a:cubicBezTo>
                  <a:cubicBezTo>
                    <a:pt x="7396" y="184912"/>
                    <a:pt x="7396" y="184912"/>
                    <a:pt x="7396" y="184912"/>
                  </a:cubicBezTo>
                  <a:cubicBezTo>
                    <a:pt x="3721" y="205820"/>
                    <a:pt x="853" y="228522"/>
                    <a:pt x="158" y="251963"/>
                  </a:cubicBezTo>
                  <a:cubicBezTo>
                    <a:pt x="-738" y="282643"/>
                    <a:pt x="2152" y="311463"/>
                    <a:pt x="9436" y="338422"/>
                  </a:cubicBezTo>
                  <a:cubicBezTo>
                    <a:pt x="29895" y="411928"/>
                    <a:pt x="82041" y="459931"/>
                    <a:pt x="98736" y="472772"/>
                  </a:cubicBezTo>
                  <a:cubicBezTo>
                    <a:pt x="105571" y="478016"/>
                    <a:pt x="109829" y="480212"/>
                    <a:pt x="110882" y="479159"/>
                  </a:cubicBezTo>
                  <a:cubicBezTo>
                    <a:pt x="111913" y="478129"/>
                    <a:pt x="109649" y="473938"/>
                    <a:pt x="104854" y="466946"/>
                  </a:cubicBezTo>
                  <a:cubicBezTo>
                    <a:pt x="94434" y="451796"/>
                    <a:pt x="48428" y="395390"/>
                    <a:pt x="33861" y="332170"/>
                  </a:cubicBezTo>
                  <a:cubicBezTo>
                    <a:pt x="27990" y="307698"/>
                    <a:pt x="25929" y="281500"/>
                    <a:pt x="26870" y="252792"/>
                  </a:cubicBezTo>
                  <a:cubicBezTo>
                    <a:pt x="27609" y="230965"/>
                    <a:pt x="30030" y="209204"/>
                    <a:pt x="32876" y="188945"/>
                  </a:cubicBezTo>
                  <a:cubicBezTo>
                    <a:pt x="32876" y="188945"/>
                    <a:pt x="32876" y="188945"/>
                    <a:pt x="32876" y="188945"/>
                  </a:cubicBezTo>
                  <a:cubicBezTo>
                    <a:pt x="48226" y="82093"/>
                    <a:pt x="57122" y="609"/>
                    <a:pt x="50982" y="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C58668-FF60-4EC3-8B3C-13603B1AE6DB}"/>
                </a:ext>
              </a:extLst>
            </p:cNvPr>
            <p:cNvSpPr/>
            <p:nvPr/>
          </p:nvSpPr>
          <p:spPr>
            <a:xfrm>
              <a:off x="8689376" y="3754710"/>
              <a:ext cx="116763" cy="521109"/>
            </a:xfrm>
            <a:custGeom>
              <a:avLst/>
              <a:gdLst>
                <a:gd name="connsiteX0" fmla="*/ 89885 w 116763"/>
                <a:gd name="connsiteY0" fmla="*/ 1 h 521109"/>
                <a:gd name="connsiteX1" fmla="*/ 85984 w 116763"/>
                <a:gd name="connsiteY1" fmla="*/ 82225 h 521109"/>
                <a:gd name="connsiteX2" fmla="*/ 89733 w 116763"/>
                <a:gd name="connsiteY2" fmla="*/ 277777 h 521109"/>
                <a:gd name="connsiteX3" fmla="*/ 88404 w 116763"/>
                <a:gd name="connsiteY3" fmla="*/ 306664 h 521109"/>
                <a:gd name="connsiteX4" fmla="*/ 88404 w 116763"/>
                <a:gd name="connsiteY4" fmla="*/ 306664 h 521109"/>
                <a:gd name="connsiteX5" fmla="*/ 62188 w 116763"/>
                <a:gd name="connsiteY5" fmla="*/ 443681 h 521109"/>
                <a:gd name="connsiteX6" fmla="*/ 47 w 116763"/>
                <a:gd name="connsiteY6" fmla="*/ 521109 h 521109"/>
                <a:gd name="connsiteX7" fmla="*/ 81114 w 116763"/>
                <a:gd name="connsiteY7" fmla="*/ 452398 h 521109"/>
                <a:gd name="connsiteX8" fmla="*/ 114883 w 116763"/>
                <a:gd name="connsiteY8" fmla="*/ 308390 h 521109"/>
                <a:gd name="connsiteX9" fmla="*/ 114883 w 116763"/>
                <a:gd name="connsiteY9" fmla="*/ 308390 h 521109"/>
                <a:gd name="connsiteX10" fmla="*/ 116364 w 116763"/>
                <a:gd name="connsiteY10" fmla="*/ 278606 h 521109"/>
                <a:gd name="connsiteX11" fmla="*/ 104821 w 116763"/>
                <a:gd name="connsiteY11" fmla="*/ 80835 h 521109"/>
                <a:gd name="connsiteX12" fmla="*/ 89885 w 116763"/>
                <a:gd name="connsiteY12" fmla="*/ 1 h 52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763" h="521109">
                  <a:moveTo>
                    <a:pt x="89885" y="1"/>
                  </a:moveTo>
                  <a:cubicBezTo>
                    <a:pt x="86208" y="203"/>
                    <a:pt x="84675" y="31689"/>
                    <a:pt x="85984" y="82225"/>
                  </a:cubicBezTo>
                  <a:cubicBezTo>
                    <a:pt x="87042" y="123123"/>
                    <a:pt x="91826" y="211846"/>
                    <a:pt x="89733" y="277777"/>
                  </a:cubicBezTo>
                  <a:cubicBezTo>
                    <a:pt x="89424" y="287548"/>
                    <a:pt x="88984" y="297162"/>
                    <a:pt x="88404" y="306664"/>
                  </a:cubicBezTo>
                  <a:cubicBezTo>
                    <a:pt x="88404" y="306664"/>
                    <a:pt x="88404" y="306664"/>
                    <a:pt x="88404" y="306664"/>
                  </a:cubicBezTo>
                  <a:cubicBezTo>
                    <a:pt x="84819" y="363161"/>
                    <a:pt x="78179" y="405359"/>
                    <a:pt x="62188" y="443681"/>
                  </a:cubicBezTo>
                  <a:cubicBezTo>
                    <a:pt x="39059" y="498967"/>
                    <a:pt x="-1571" y="517209"/>
                    <a:pt x="47" y="521109"/>
                  </a:cubicBezTo>
                  <a:cubicBezTo>
                    <a:pt x="69" y="521153"/>
                    <a:pt x="47653" y="519428"/>
                    <a:pt x="81114" y="452398"/>
                  </a:cubicBezTo>
                  <a:cubicBezTo>
                    <a:pt x="101150" y="412486"/>
                    <a:pt x="111031" y="365917"/>
                    <a:pt x="114883" y="308390"/>
                  </a:cubicBezTo>
                  <a:cubicBezTo>
                    <a:pt x="114883" y="308390"/>
                    <a:pt x="114883" y="308390"/>
                    <a:pt x="114883" y="308390"/>
                  </a:cubicBezTo>
                  <a:cubicBezTo>
                    <a:pt x="115562" y="298596"/>
                    <a:pt x="116052" y="288668"/>
                    <a:pt x="116364" y="278606"/>
                  </a:cubicBezTo>
                  <a:cubicBezTo>
                    <a:pt x="118668" y="204338"/>
                    <a:pt x="110506" y="127359"/>
                    <a:pt x="104821" y="80835"/>
                  </a:cubicBezTo>
                  <a:cubicBezTo>
                    <a:pt x="98690" y="30658"/>
                    <a:pt x="93563" y="-201"/>
                    <a:pt x="89885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371F012-8541-4D74-A556-4E60F46D998E}"/>
                </a:ext>
              </a:extLst>
            </p:cNvPr>
            <p:cNvSpPr/>
            <p:nvPr/>
          </p:nvSpPr>
          <p:spPr>
            <a:xfrm>
              <a:off x="8629174" y="3934418"/>
              <a:ext cx="66470" cy="347685"/>
            </a:xfrm>
            <a:custGeom>
              <a:avLst/>
              <a:gdLst>
                <a:gd name="connsiteX0" fmla="*/ 48269 w 66470"/>
                <a:gd name="connsiteY0" fmla="*/ 2 h 347685"/>
                <a:gd name="connsiteX1" fmla="*/ 38483 w 66470"/>
                <a:gd name="connsiteY1" fmla="*/ 178433 h 347685"/>
                <a:gd name="connsiteX2" fmla="*/ 37082 w 66470"/>
                <a:gd name="connsiteY2" fmla="*/ 198110 h 347685"/>
                <a:gd name="connsiteX3" fmla="*/ 37082 w 66470"/>
                <a:gd name="connsiteY3" fmla="*/ 198110 h 347685"/>
                <a:gd name="connsiteX4" fmla="*/ 18801 w 66470"/>
                <a:gd name="connsiteY4" fmla="*/ 302228 h 347685"/>
                <a:gd name="connsiteX5" fmla="*/ 18801 w 66470"/>
                <a:gd name="connsiteY5" fmla="*/ 302228 h 347685"/>
                <a:gd name="connsiteX6" fmla="*/ 356 w 66470"/>
                <a:gd name="connsiteY6" fmla="*/ 347385 h 347685"/>
                <a:gd name="connsiteX7" fmla="*/ 35738 w 66470"/>
                <a:gd name="connsiteY7" fmla="*/ 309511 h 347685"/>
                <a:gd name="connsiteX8" fmla="*/ 35738 w 66470"/>
                <a:gd name="connsiteY8" fmla="*/ 309511 h 347685"/>
                <a:gd name="connsiteX9" fmla="*/ 63491 w 66470"/>
                <a:gd name="connsiteY9" fmla="*/ 200463 h 347685"/>
                <a:gd name="connsiteX10" fmla="*/ 63491 w 66470"/>
                <a:gd name="connsiteY10" fmla="*/ 200463 h 347685"/>
                <a:gd name="connsiteX11" fmla="*/ 65089 w 66470"/>
                <a:gd name="connsiteY11" fmla="*/ 180047 h 347685"/>
                <a:gd name="connsiteX12" fmla="*/ 48269 w 66470"/>
                <a:gd name="connsiteY12" fmla="*/ 2 h 34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47685">
                  <a:moveTo>
                    <a:pt x="48269" y="2"/>
                  </a:moveTo>
                  <a:cubicBezTo>
                    <a:pt x="40919" y="428"/>
                    <a:pt x="44421" y="81441"/>
                    <a:pt x="38483" y="178433"/>
                  </a:cubicBezTo>
                  <a:cubicBezTo>
                    <a:pt x="38075" y="185089"/>
                    <a:pt x="37609" y="191655"/>
                    <a:pt x="37082" y="198110"/>
                  </a:cubicBezTo>
                  <a:cubicBezTo>
                    <a:pt x="37082" y="198110"/>
                    <a:pt x="37082" y="198110"/>
                    <a:pt x="37082" y="198110"/>
                  </a:cubicBezTo>
                  <a:cubicBezTo>
                    <a:pt x="33201" y="244096"/>
                    <a:pt x="28739" y="273094"/>
                    <a:pt x="18801" y="302228"/>
                  </a:cubicBezTo>
                  <a:cubicBezTo>
                    <a:pt x="18801" y="302228"/>
                    <a:pt x="18801" y="302228"/>
                    <a:pt x="18801" y="302228"/>
                  </a:cubicBezTo>
                  <a:cubicBezTo>
                    <a:pt x="9290" y="330062"/>
                    <a:pt x="-2174" y="344852"/>
                    <a:pt x="356" y="347385"/>
                  </a:cubicBezTo>
                  <a:cubicBezTo>
                    <a:pt x="2612" y="349648"/>
                    <a:pt x="20325" y="339340"/>
                    <a:pt x="35738" y="309511"/>
                  </a:cubicBezTo>
                  <a:cubicBezTo>
                    <a:pt x="35738" y="309511"/>
                    <a:pt x="35738" y="309511"/>
                    <a:pt x="35738" y="309511"/>
                  </a:cubicBezTo>
                  <a:cubicBezTo>
                    <a:pt x="50490" y="281028"/>
                    <a:pt x="59175" y="246292"/>
                    <a:pt x="63491" y="200463"/>
                  </a:cubicBezTo>
                  <a:cubicBezTo>
                    <a:pt x="63491" y="200463"/>
                    <a:pt x="63491" y="200463"/>
                    <a:pt x="63491" y="200463"/>
                  </a:cubicBezTo>
                  <a:cubicBezTo>
                    <a:pt x="64139" y="193762"/>
                    <a:pt x="64672" y="186949"/>
                    <a:pt x="65089" y="180047"/>
                  </a:cubicBezTo>
                  <a:cubicBezTo>
                    <a:pt x="71176" y="79536"/>
                    <a:pt x="55619" y="-446"/>
                    <a:pt x="48269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2B7F16-FF9D-4854-B67C-C62A5FFD2C8B}"/>
                </a:ext>
              </a:extLst>
            </p:cNvPr>
            <p:cNvSpPr/>
            <p:nvPr/>
          </p:nvSpPr>
          <p:spPr>
            <a:xfrm>
              <a:off x="8415818" y="3694805"/>
              <a:ext cx="180625" cy="618429"/>
            </a:xfrm>
            <a:custGeom>
              <a:avLst/>
              <a:gdLst>
                <a:gd name="connsiteX0" fmla="*/ 147828 w 180625"/>
                <a:gd name="connsiteY0" fmla="*/ 25 h 618429"/>
                <a:gd name="connsiteX1" fmla="*/ 81789 w 180625"/>
                <a:gd name="connsiteY1" fmla="*/ 88345 h 618429"/>
                <a:gd name="connsiteX2" fmla="*/ 17506 w 180625"/>
                <a:gd name="connsiteY2" fmla="*/ 193920 h 618429"/>
                <a:gd name="connsiteX3" fmla="*/ 1497 w 180625"/>
                <a:gd name="connsiteY3" fmla="*/ 328180 h 618429"/>
                <a:gd name="connsiteX4" fmla="*/ 16887 w 180625"/>
                <a:gd name="connsiteY4" fmla="*/ 403546 h 618429"/>
                <a:gd name="connsiteX5" fmla="*/ 119107 w 180625"/>
                <a:gd name="connsiteY5" fmla="*/ 580319 h 618429"/>
                <a:gd name="connsiteX6" fmla="*/ 164299 w 180625"/>
                <a:gd name="connsiteY6" fmla="*/ 616915 h 618429"/>
                <a:gd name="connsiteX7" fmla="*/ 180351 w 180625"/>
                <a:gd name="connsiteY7" fmla="*/ 604477 h 618429"/>
                <a:gd name="connsiteX8" fmla="*/ 180351 w 180625"/>
                <a:gd name="connsiteY8" fmla="*/ 604477 h 618429"/>
                <a:gd name="connsiteX9" fmla="*/ 171786 w 180625"/>
                <a:gd name="connsiteY9" fmla="*/ 592981 h 618429"/>
                <a:gd name="connsiteX10" fmla="*/ 173393 w 180625"/>
                <a:gd name="connsiteY10" fmla="*/ 606427 h 618429"/>
                <a:gd name="connsiteX11" fmla="*/ 173393 w 180625"/>
                <a:gd name="connsiteY11" fmla="*/ 606427 h 618429"/>
                <a:gd name="connsiteX12" fmla="*/ 171320 w 180625"/>
                <a:gd name="connsiteY12" fmla="*/ 608780 h 618429"/>
                <a:gd name="connsiteX13" fmla="*/ 132021 w 180625"/>
                <a:gd name="connsiteY13" fmla="*/ 568688 h 618429"/>
                <a:gd name="connsiteX14" fmla="*/ 41862 w 180625"/>
                <a:gd name="connsiteY14" fmla="*/ 395904 h 618429"/>
                <a:gd name="connsiteX15" fmla="*/ 28125 w 180625"/>
                <a:gd name="connsiteY15" fmla="*/ 325670 h 618429"/>
                <a:gd name="connsiteX16" fmla="*/ 40993 w 180625"/>
                <a:gd name="connsiteY16" fmla="*/ 202167 h 618429"/>
                <a:gd name="connsiteX17" fmla="*/ 96736 w 180625"/>
                <a:gd name="connsiteY17" fmla="*/ 100469 h 618429"/>
                <a:gd name="connsiteX18" fmla="*/ 147828 w 180625"/>
                <a:gd name="connsiteY18" fmla="*/ 25 h 6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0625" h="618429">
                  <a:moveTo>
                    <a:pt x="147828" y="25"/>
                  </a:moveTo>
                  <a:cubicBezTo>
                    <a:pt x="144223" y="-1117"/>
                    <a:pt x="126764" y="36285"/>
                    <a:pt x="81789" y="88345"/>
                  </a:cubicBezTo>
                  <a:cubicBezTo>
                    <a:pt x="59111" y="114341"/>
                    <a:pt x="33683" y="149973"/>
                    <a:pt x="17506" y="193920"/>
                  </a:cubicBezTo>
                  <a:cubicBezTo>
                    <a:pt x="2859" y="234236"/>
                    <a:pt x="-3039" y="279886"/>
                    <a:pt x="1497" y="328180"/>
                  </a:cubicBezTo>
                  <a:cubicBezTo>
                    <a:pt x="3973" y="354557"/>
                    <a:pt x="9400" y="379925"/>
                    <a:pt x="16887" y="403546"/>
                  </a:cubicBezTo>
                  <a:cubicBezTo>
                    <a:pt x="42010" y="483663"/>
                    <a:pt x="81345" y="541751"/>
                    <a:pt x="119107" y="580319"/>
                  </a:cubicBezTo>
                  <a:cubicBezTo>
                    <a:pt x="134161" y="595625"/>
                    <a:pt x="155015" y="610192"/>
                    <a:pt x="164299" y="616915"/>
                  </a:cubicBezTo>
                  <a:cubicBezTo>
                    <a:pt x="177899" y="622854"/>
                    <a:pt x="181765" y="609766"/>
                    <a:pt x="180351" y="604477"/>
                  </a:cubicBezTo>
                  <a:cubicBezTo>
                    <a:pt x="180351" y="604477"/>
                    <a:pt x="180351" y="604477"/>
                    <a:pt x="180351" y="604477"/>
                  </a:cubicBezTo>
                  <a:cubicBezTo>
                    <a:pt x="176651" y="595625"/>
                    <a:pt x="172907" y="592443"/>
                    <a:pt x="171786" y="592981"/>
                  </a:cubicBezTo>
                  <a:cubicBezTo>
                    <a:pt x="170663" y="593541"/>
                    <a:pt x="172367" y="598359"/>
                    <a:pt x="173393" y="606427"/>
                  </a:cubicBezTo>
                  <a:cubicBezTo>
                    <a:pt x="173393" y="606427"/>
                    <a:pt x="173393" y="606427"/>
                    <a:pt x="173393" y="606427"/>
                  </a:cubicBezTo>
                  <a:cubicBezTo>
                    <a:pt x="174233" y="609049"/>
                    <a:pt x="170036" y="610842"/>
                    <a:pt x="171320" y="608780"/>
                  </a:cubicBezTo>
                  <a:cubicBezTo>
                    <a:pt x="164893" y="602214"/>
                    <a:pt x="142450" y="581417"/>
                    <a:pt x="132021" y="568688"/>
                  </a:cubicBezTo>
                  <a:cubicBezTo>
                    <a:pt x="98938" y="528663"/>
                    <a:pt x="64852" y="472772"/>
                    <a:pt x="41862" y="395904"/>
                  </a:cubicBezTo>
                  <a:cubicBezTo>
                    <a:pt x="35307" y="373718"/>
                    <a:pt x="30458" y="350075"/>
                    <a:pt x="28125" y="325670"/>
                  </a:cubicBezTo>
                  <a:cubicBezTo>
                    <a:pt x="23854" y="280961"/>
                    <a:pt x="28515" y="239144"/>
                    <a:pt x="40993" y="202167"/>
                  </a:cubicBezTo>
                  <a:cubicBezTo>
                    <a:pt x="54427" y="161739"/>
                    <a:pt x="76908" y="126846"/>
                    <a:pt x="96736" y="100469"/>
                  </a:cubicBezTo>
                  <a:cubicBezTo>
                    <a:pt x="138582" y="45586"/>
                    <a:pt x="151434" y="1168"/>
                    <a:pt x="147828" y="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EE62547-2B14-4403-A0C8-A020F54A513B}"/>
                </a:ext>
              </a:extLst>
            </p:cNvPr>
            <p:cNvSpPr/>
            <p:nvPr/>
          </p:nvSpPr>
          <p:spPr>
            <a:xfrm>
              <a:off x="8530155" y="3922429"/>
              <a:ext cx="129553" cy="365783"/>
            </a:xfrm>
            <a:custGeom>
              <a:avLst/>
              <a:gdLst>
                <a:gd name="connsiteX0" fmla="*/ 15524 w 129553"/>
                <a:gd name="connsiteY0" fmla="*/ 1 h 365783"/>
                <a:gd name="connsiteX1" fmla="*/ 6121 w 129553"/>
                <a:gd name="connsiteY1" fmla="*/ 177021 h 365783"/>
                <a:gd name="connsiteX2" fmla="*/ 6121 w 129553"/>
                <a:gd name="connsiteY2" fmla="*/ 177021 h 365783"/>
                <a:gd name="connsiteX3" fmla="*/ 11179 w 129553"/>
                <a:gd name="connsiteY3" fmla="*/ 202367 h 365783"/>
                <a:gd name="connsiteX4" fmla="*/ 58335 w 129553"/>
                <a:gd name="connsiteY4" fmla="*/ 304110 h 365783"/>
                <a:gd name="connsiteX5" fmla="*/ 129320 w 129553"/>
                <a:gd name="connsiteY5" fmla="*/ 365357 h 365783"/>
                <a:gd name="connsiteX6" fmla="*/ 76845 w 129553"/>
                <a:gd name="connsiteY6" fmla="*/ 291425 h 365783"/>
                <a:gd name="connsiteX7" fmla="*/ 37118 w 129553"/>
                <a:gd name="connsiteY7" fmla="*/ 196047 h 365783"/>
                <a:gd name="connsiteX8" fmla="*/ 32248 w 129553"/>
                <a:gd name="connsiteY8" fmla="*/ 172718 h 365783"/>
                <a:gd name="connsiteX9" fmla="*/ 32248 w 129553"/>
                <a:gd name="connsiteY9" fmla="*/ 172718 h 365783"/>
                <a:gd name="connsiteX10" fmla="*/ 15524 w 129553"/>
                <a:gd name="connsiteY10" fmla="*/ 1 h 36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553" h="365783">
                  <a:moveTo>
                    <a:pt x="15524" y="1"/>
                  </a:moveTo>
                  <a:cubicBezTo>
                    <a:pt x="8732" y="-380"/>
                    <a:pt x="-9422" y="76376"/>
                    <a:pt x="6121" y="177021"/>
                  </a:cubicBezTo>
                  <a:cubicBezTo>
                    <a:pt x="6121" y="177021"/>
                    <a:pt x="6121" y="177021"/>
                    <a:pt x="6121" y="177021"/>
                  </a:cubicBezTo>
                  <a:cubicBezTo>
                    <a:pt x="7425" y="185379"/>
                    <a:pt x="9099" y="193851"/>
                    <a:pt x="11179" y="202367"/>
                  </a:cubicBezTo>
                  <a:cubicBezTo>
                    <a:pt x="21194" y="243422"/>
                    <a:pt x="38581" y="277621"/>
                    <a:pt x="58335" y="304110"/>
                  </a:cubicBezTo>
                  <a:cubicBezTo>
                    <a:pt x="92739" y="350028"/>
                    <a:pt x="126259" y="368943"/>
                    <a:pt x="129320" y="365357"/>
                  </a:cubicBezTo>
                  <a:cubicBezTo>
                    <a:pt x="132381" y="361794"/>
                    <a:pt x="104861" y="336604"/>
                    <a:pt x="76845" y="291425"/>
                  </a:cubicBezTo>
                  <a:cubicBezTo>
                    <a:pt x="60726" y="265519"/>
                    <a:pt x="46352" y="233853"/>
                    <a:pt x="37118" y="196047"/>
                  </a:cubicBezTo>
                  <a:cubicBezTo>
                    <a:pt x="35204" y="188203"/>
                    <a:pt x="33588" y="180404"/>
                    <a:pt x="32248" y="172718"/>
                  </a:cubicBezTo>
                  <a:cubicBezTo>
                    <a:pt x="32248" y="172718"/>
                    <a:pt x="32248" y="172718"/>
                    <a:pt x="32248" y="172718"/>
                  </a:cubicBezTo>
                  <a:cubicBezTo>
                    <a:pt x="15724" y="78460"/>
                    <a:pt x="22316" y="382"/>
                    <a:pt x="15524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7D35E9D-8FB0-4AC2-B406-9A850A4AD430}"/>
                </a:ext>
              </a:extLst>
            </p:cNvPr>
            <p:cNvSpPr/>
            <p:nvPr/>
          </p:nvSpPr>
          <p:spPr>
            <a:xfrm>
              <a:off x="8601972" y="3436994"/>
              <a:ext cx="183475" cy="467589"/>
            </a:xfrm>
            <a:custGeom>
              <a:avLst/>
              <a:gdLst>
                <a:gd name="connsiteX0" fmla="*/ 183279 w 183475"/>
                <a:gd name="connsiteY0" fmla="*/ 275 h 467589"/>
                <a:gd name="connsiteX1" fmla="*/ 29487 w 183475"/>
                <a:gd name="connsiteY1" fmla="*/ 191278 h 467589"/>
                <a:gd name="connsiteX2" fmla="*/ 29487 w 183475"/>
                <a:gd name="connsiteY2" fmla="*/ 191278 h 467589"/>
                <a:gd name="connsiteX3" fmla="*/ 21951 w 183475"/>
                <a:gd name="connsiteY3" fmla="*/ 210103 h 467589"/>
                <a:gd name="connsiteX4" fmla="*/ 4581 w 183475"/>
                <a:gd name="connsiteY4" fmla="*/ 375267 h 467589"/>
                <a:gd name="connsiteX5" fmla="*/ 51513 w 183475"/>
                <a:gd name="connsiteY5" fmla="*/ 467463 h 467589"/>
                <a:gd name="connsiteX6" fmla="*/ 25372 w 183475"/>
                <a:gd name="connsiteY6" fmla="*/ 372018 h 467589"/>
                <a:gd name="connsiteX7" fmla="*/ 47056 w 183475"/>
                <a:gd name="connsiteY7" fmla="*/ 219381 h 467589"/>
                <a:gd name="connsiteX8" fmla="*/ 53998 w 183475"/>
                <a:gd name="connsiteY8" fmla="*/ 201632 h 467589"/>
                <a:gd name="connsiteX9" fmla="*/ 53998 w 183475"/>
                <a:gd name="connsiteY9" fmla="*/ 201632 h 467589"/>
                <a:gd name="connsiteX10" fmla="*/ 183279 w 183475"/>
                <a:gd name="connsiteY10" fmla="*/ 275 h 46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75" h="467589">
                  <a:moveTo>
                    <a:pt x="183279" y="275"/>
                  </a:moveTo>
                  <a:cubicBezTo>
                    <a:pt x="178499" y="-4879"/>
                    <a:pt x="84546" y="62553"/>
                    <a:pt x="29487" y="191278"/>
                  </a:cubicBezTo>
                  <a:cubicBezTo>
                    <a:pt x="29487" y="191278"/>
                    <a:pt x="29487" y="191278"/>
                    <a:pt x="29487" y="191278"/>
                  </a:cubicBezTo>
                  <a:cubicBezTo>
                    <a:pt x="26849" y="197419"/>
                    <a:pt x="24328" y="203694"/>
                    <a:pt x="21951" y="210103"/>
                  </a:cubicBezTo>
                  <a:cubicBezTo>
                    <a:pt x="-745" y="271283"/>
                    <a:pt x="-4508" y="327937"/>
                    <a:pt x="4581" y="375267"/>
                  </a:cubicBezTo>
                  <a:cubicBezTo>
                    <a:pt x="16929" y="438666"/>
                    <a:pt x="47963" y="469839"/>
                    <a:pt x="51513" y="467463"/>
                  </a:cubicBezTo>
                  <a:cubicBezTo>
                    <a:pt x="55065" y="465088"/>
                    <a:pt x="32041" y="430666"/>
                    <a:pt x="25372" y="372018"/>
                  </a:cubicBezTo>
                  <a:cubicBezTo>
                    <a:pt x="20209" y="327824"/>
                    <a:pt x="25856" y="276998"/>
                    <a:pt x="47056" y="219381"/>
                  </a:cubicBezTo>
                  <a:cubicBezTo>
                    <a:pt x="49270" y="213352"/>
                    <a:pt x="51591" y="207436"/>
                    <a:pt x="53998" y="201632"/>
                  </a:cubicBezTo>
                  <a:cubicBezTo>
                    <a:pt x="53998" y="201632"/>
                    <a:pt x="53998" y="201632"/>
                    <a:pt x="53998" y="201632"/>
                  </a:cubicBezTo>
                  <a:cubicBezTo>
                    <a:pt x="104921" y="79383"/>
                    <a:pt x="188056" y="5429"/>
                    <a:pt x="183279" y="27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FF0416-2D13-44C1-BAB9-16EDFC2CFD62}"/>
                </a:ext>
              </a:extLst>
            </p:cNvPr>
            <p:cNvSpPr/>
            <p:nvPr/>
          </p:nvSpPr>
          <p:spPr>
            <a:xfrm>
              <a:off x="8732342" y="3455036"/>
              <a:ext cx="107501" cy="276194"/>
            </a:xfrm>
            <a:custGeom>
              <a:avLst/>
              <a:gdLst>
                <a:gd name="connsiteX0" fmla="*/ 106813 w 107501"/>
                <a:gd name="connsiteY0" fmla="*/ 206 h 276194"/>
                <a:gd name="connsiteX1" fmla="*/ 23056 w 107501"/>
                <a:gd name="connsiteY1" fmla="*/ 114207 h 276194"/>
                <a:gd name="connsiteX2" fmla="*/ 23056 w 107501"/>
                <a:gd name="connsiteY2" fmla="*/ 114207 h 276194"/>
                <a:gd name="connsiteX3" fmla="*/ 17104 w 107501"/>
                <a:gd name="connsiteY3" fmla="*/ 126891 h 276194"/>
                <a:gd name="connsiteX4" fmla="*/ 100 w 107501"/>
                <a:gd name="connsiteY4" fmla="*/ 206156 h 276194"/>
                <a:gd name="connsiteX5" fmla="*/ 100 w 107501"/>
                <a:gd name="connsiteY5" fmla="*/ 206156 h 276194"/>
                <a:gd name="connsiteX6" fmla="*/ 32215 w 107501"/>
                <a:gd name="connsiteY6" fmla="*/ 274643 h 276194"/>
                <a:gd name="connsiteX7" fmla="*/ 32215 w 107501"/>
                <a:gd name="connsiteY7" fmla="*/ 274643 h 276194"/>
                <a:gd name="connsiteX8" fmla="*/ 32215 w 107501"/>
                <a:gd name="connsiteY8" fmla="*/ 274643 h 276194"/>
                <a:gd name="connsiteX9" fmla="*/ 32226 w 107501"/>
                <a:gd name="connsiteY9" fmla="*/ 276144 h 276194"/>
                <a:gd name="connsiteX10" fmla="*/ 32226 w 107501"/>
                <a:gd name="connsiteY10" fmla="*/ 276144 h 276194"/>
                <a:gd name="connsiteX11" fmla="*/ 34942 w 107501"/>
                <a:gd name="connsiteY11" fmla="*/ 275718 h 276194"/>
                <a:gd name="connsiteX12" fmla="*/ 36235 w 107501"/>
                <a:gd name="connsiteY12" fmla="*/ 273298 h 276194"/>
                <a:gd name="connsiteX13" fmla="*/ 36235 w 107501"/>
                <a:gd name="connsiteY13" fmla="*/ 273298 h 276194"/>
                <a:gd name="connsiteX14" fmla="*/ 34845 w 107501"/>
                <a:gd name="connsiteY14" fmla="*/ 272782 h 276194"/>
                <a:gd name="connsiteX15" fmla="*/ 34845 w 107501"/>
                <a:gd name="connsiteY15" fmla="*/ 272782 h 276194"/>
                <a:gd name="connsiteX16" fmla="*/ 34845 w 107501"/>
                <a:gd name="connsiteY16" fmla="*/ 272782 h 276194"/>
                <a:gd name="connsiteX17" fmla="*/ 23206 w 107501"/>
                <a:gd name="connsiteY17" fmla="*/ 206201 h 276194"/>
                <a:gd name="connsiteX18" fmla="*/ 23206 w 107501"/>
                <a:gd name="connsiteY18" fmla="*/ 206201 h 276194"/>
                <a:gd name="connsiteX19" fmla="*/ 41660 w 107501"/>
                <a:gd name="connsiteY19" fmla="*/ 137603 h 276194"/>
                <a:gd name="connsiteX20" fmla="*/ 46987 w 107501"/>
                <a:gd name="connsiteY20" fmla="*/ 125793 h 276194"/>
                <a:gd name="connsiteX21" fmla="*/ 46987 w 107501"/>
                <a:gd name="connsiteY21" fmla="*/ 125793 h 276194"/>
                <a:gd name="connsiteX22" fmla="*/ 106813 w 107501"/>
                <a:gd name="connsiteY22" fmla="*/ 206 h 27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501" h="276194">
                  <a:moveTo>
                    <a:pt x="106813" y="206"/>
                  </a:moveTo>
                  <a:cubicBezTo>
                    <a:pt x="100883" y="-3447"/>
                    <a:pt x="58843" y="41844"/>
                    <a:pt x="23056" y="114207"/>
                  </a:cubicBezTo>
                  <a:cubicBezTo>
                    <a:pt x="23056" y="114207"/>
                    <a:pt x="23056" y="114207"/>
                    <a:pt x="23056" y="114207"/>
                  </a:cubicBezTo>
                  <a:cubicBezTo>
                    <a:pt x="21006" y="118308"/>
                    <a:pt x="19011" y="122544"/>
                    <a:pt x="17104" y="126891"/>
                  </a:cubicBezTo>
                  <a:cubicBezTo>
                    <a:pt x="5041" y="154389"/>
                    <a:pt x="-855" y="180923"/>
                    <a:pt x="100" y="206156"/>
                  </a:cubicBezTo>
                  <a:lnTo>
                    <a:pt x="100" y="206156"/>
                  </a:lnTo>
                  <a:cubicBezTo>
                    <a:pt x="4255" y="243895"/>
                    <a:pt x="24611" y="267292"/>
                    <a:pt x="32215" y="274643"/>
                  </a:cubicBezTo>
                  <a:lnTo>
                    <a:pt x="32215" y="274643"/>
                  </a:lnTo>
                  <a:cubicBezTo>
                    <a:pt x="32215" y="274643"/>
                    <a:pt x="32215" y="274643"/>
                    <a:pt x="32215" y="274643"/>
                  </a:cubicBezTo>
                  <a:cubicBezTo>
                    <a:pt x="30917" y="275561"/>
                    <a:pt x="31820" y="276413"/>
                    <a:pt x="32226" y="276144"/>
                  </a:cubicBezTo>
                  <a:cubicBezTo>
                    <a:pt x="32226" y="276144"/>
                    <a:pt x="32226" y="276144"/>
                    <a:pt x="32226" y="276144"/>
                  </a:cubicBezTo>
                  <a:cubicBezTo>
                    <a:pt x="33185" y="275449"/>
                    <a:pt x="34942" y="275718"/>
                    <a:pt x="34942" y="275718"/>
                  </a:cubicBezTo>
                  <a:cubicBezTo>
                    <a:pt x="34942" y="275718"/>
                    <a:pt x="35276" y="273970"/>
                    <a:pt x="36235" y="273298"/>
                  </a:cubicBezTo>
                  <a:cubicBezTo>
                    <a:pt x="36235" y="273298"/>
                    <a:pt x="36235" y="273298"/>
                    <a:pt x="36235" y="273298"/>
                  </a:cubicBezTo>
                  <a:cubicBezTo>
                    <a:pt x="36638" y="273006"/>
                    <a:pt x="36145" y="271864"/>
                    <a:pt x="34845" y="272782"/>
                  </a:cubicBezTo>
                  <a:cubicBezTo>
                    <a:pt x="34845" y="272782"/>
                    <a:pt x="34845" y="272782"/>
                    <a:pt x="34845" y="272782"/>
                  </a:cubicBezTo>
                  <a:lnTo>
                    <a:pt x="34845" y="272782"/>
                  </a:lnTo>
                  <a:cubicBezTo>
                    <a:pt x="30832" y="263572"/>
                    <a:pt x="18930" y="239458"/>
                    <a:pt x="23206" y="206201"/>
                  </a:cubicBezTo>
                  <a:lnTo>
                    <a:pt x="23206" y="206201"/>
                  </a:lnTo>
                  <a:cubicBezTo>
                    <a:pt x="24250" y="184844"/>
                    <a:pt x="30621" y="163039"/>
                    <a:pt x="41660" y="137603"/>
                  </a:cubicBezTo>
                  <a:cubicBezTo>
                    <a:pt x="43392" y="133614"/>
                    <a:pt x="45183" y="129670"/>
                    <a:pt x="46987" y="125793"/>
                  </a:cubicBezTo>
                  <a:cubicBezTo>
                    <a:pt x="46987" y="125793"/>
                    <a:pt x="46987" y="125793"/>
                    <a:pt x="46987" y="125793"/>
                  </a:cubicBezTo>
                  <a:cubicBezTo>
                    <a:pt x="79328" y="57217"/>
                    <a:pt x="112742" y="3858"/>
                    <a:pt x="106813" y="20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34502FE-EC1A-4E20-B08D-A71CB70428C5}"/>
                </a:ext>
              </a:extLst>
            </p:cNvPr>
            <p:cNvSpPr/>
            <p:nvPr/>
          </p:nvSpPr>
          <p:spPr>
            <a:xfrm>
              <a:off x="8892519" y="3466996"/>
              <a:ext cx="43755" cy="233941"/>
            </a:xfrm>
            <a:custGeom>
              <a:avLst/>
              <a:gdLst>
                <a:gd name="connsiteX0" fmla="*/ 42463 w 43755"/>
                <a:gd name="connsiteY0" fmla="*/ 213 h 233941"/>
                <a:gd name="connsiteX1" fmla="*/ 1347 w 43755"/>
                <a:gd name="connsiteY1" fmla="*/ 100499 h 233941"/>
                <a:gd name="connsiteX2" fmla="*/ 1347 w 43755"/>
                <a:gd name="connsiteY2" fmla="*/ 100499 h 233941"/>
                <a:gd name="connsiteX3" fmla="*/ 307 w 43755"/>
                <a:gd name="connsiteY3" fmla="*/ 115179 h 233941"/>
                <a:gd name="connsiteX4" fmla="*/ 11718 w 43755"/>
                <a:gd name="connsiteY4" fmla="*/ 204372 h 233941"/>
                <a:gd name="connsiteX5" fmla="*/ 30485 w 43755"/>
                <a:gd name="connsiteY5" fmla="*/ 233819 h 233941"/>
                <a:gd name="connsiteX6" fmla="*/ 29632 w 43755"/>
                <a:gd name="connsiteY6" fmla="*/ 200315 h 233941"/>
                <a:gd name="connsiteX7" fmla="*/ 26981 w 43755"/>
                <a:gd name="connsiteY7" fmla="*/ 116411 h 233941"/>
                <a:gd name="connsiteX8" fmla="*/ 27754 w 43755"/>
                <a:gd name="connsiteY8" fmla="*/ 102651 h 233941"/>
                <a:gd name="connsiteX9" fmla="*/ 27754 w 43755"/>
                <a:gd name="connsiteY9" fmla="*/ 102651 h 233941"/>
                <a:gd name="connsiteX10" fmla="*/ 42463 w 43755"/>
                <a:gd name="connsiteY10" fmla="*/ 213 h 23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55" h="233941">
                  <a:moveTo>
                    <a:pt x="42463" y="213"/>
                  </a:moveTo>
                  <a:cubicBezTo>
                    <a:pt x="35953" y="-3283"/>
                    <a:pt x="7225" y="36428"/>
                    <a:pt x="1347" y="100499"/>
                  </a:cubicBezTo>
                  <a:cubicBezTo>
                    <a:pt x="1347" y="100499"/>
                    <a:pt x="1347" y="100499"/>
                    <a:pt x="1347" y="100499"/>
                  </a:cubicBezTo>
                  <a:cubicBezTo>
                    <a:pt x="887" y="105295"/>
                    <a:pt x="536" y="110203"/>
                    <a:pt x="307" y="115179"/>
                  </a:cubicBezTo>
                  <a:cubicBezTo>
                    <a:pt x="-1365" y="151573"/>
                    <a:pt x="3982" y="182118"/>
                    <a:pt x="11718" y="204372"/>
                  </a:cubicBezTo>
                  <a:cubicBezTo>
                    <a:pt x="18813" y="224810"/>
                    <a:pt x="27234" y="235208"/>
                    <a:pt x="30485" y="233819"/>
                  </a:cubicBezTo>
                  <a:cubicBezTo>
                    <a:pt x="33652" y="232474"/>
                    <a:pt x="31675" y="219902"/>
                    <a:pt x="29632" y="200315"/>
                  </a:cubicBezTo>
                  <a:cubicBezTo>
                    <a:pt x="27238" y="177233"/>
                    <a:pt x="25394" y="151438"/>
                    <a:pt x="26981" y="116411"/>
                  </a:cubicBezTo>
                  <a:cubicBezTo>
                    <a:pt x="27191" y="111750"/>
                    <a:pt x="27451" y="107156"/>
                    <a:pt x="27754" y="102651"/>
                  </a:cubicBezTo>
                  <a:cubicBezTo>
                    <a:pt x="27754" y="102651"/>
                    <a:pt x="27754" y="102651"/>
                    <a:pt x="27754" y="102651"/>
                  </a:cubicBezTo>
                  <a:cubicBezTo>
                    <a:pt x="31785" y="45482"/>
                    <a:pt x="48476" y="3463"/>
                    <a:pt x="42463" y="21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F4CF49A-E529-45F4-A6C2-13202841BA36}"/>
                </a:ext>
              </a:extLst>
            </p:cNvPr>
            <p:cNvSpPr/>
            <p:nvPr/>
          </p:nvSpPr>
          <p:spPr>
            <a:xfrm>
              <a:off x="9156078" y="3448690"/>
              <a:ext cx="67897" cy="246148"/>
            </a:xfrm>
            <a:custGeom>
              <a:avLst/>
              <a:gdLst>
                <a:gd name="connsiteX0" fmla="*/ 511 w 67897"/>
                <a:gd name="connsiteY0" fmla="*/ 569 h 246148"/>
                <a:gd name="connsiteX1" fmla="*/ 20926 w 67897"/>
                <a:gd name="connsiteY1" fmla="*/ 56774 h 246148"/>
                <a:gd name="connsiteX2" fmla="*/ 35088 w 67897"/>
                <a:gd name="connsiteY2" fmla="*/ 120285 h 246148"/>
                <a:gd name="connsiteX3" fmla="*/ 41184 w 67897"/>
                <a:gd name="connsiteY3" fmla="*/ 158315 h 246148"/>
                <a:gd name="connsiteX4" fmla="*/ 56982 w 67897"/>
                <a:gd name="connsiteY4" fmla="*/ 242712 h 246148"/>
                <a:gd name="connsiteX5" fmla="*/ 60411 w 67897"/>
                <a:gd name="connsiteY5" fmla="*/ 246141 h 246148"/>
                <a:gd name="connsiteX6" fmla="*/ 63279 w 67897"/>
                <a:gd name="connsiteY6" fmla="*/ 242309 h 246148"/>
                <a:gd name="connsiteX7" fmla="*/ 66417 w 67897"/>
                <a:gd name="connsiteY7" fmla="*/ 155334 h 246148"/>
                <a:gd name="connsiteX8" fmla="*/ 61397 w 67897"/>
                <a:gd name="connsiteY8" fmla="*/ 115713 h 246148"/>
                <a:gd name="connsiteX9" fmla="*/ 42327 w 67897"/>
                <a:gd name="connsiteY9" fmla="*/ 49087 h 246148"/>
                <a:gd name="connsiteX10" fmla="*/ 511 w 67897"/>
                <a:gd name="connsiteY10" fmla="*/ 569 h 24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97" h="246148">
                  <a:moveTo>
                    <a:pt x="511" y="569"/>
                  </a:moveTo>
                  <a:cubicBezTo>
                    <a:pt x="-2828" y="4042"/>
                    <a:pt x="10909" y="22934"/>
                    <a:pt x="20926" y="56774"/>
                  </a:cubicBezTo>
                  <a:cubicBezTo>
                    <a:pt x="26416" y="75822"/>
                    <a:pt x="30831" y="95633"/>
                    <a:pt x="35088" y="120285"/>
                  </a:cubicBezTo>
                  <a:cubicBezTo>
                    <a:pt x="37329" y="133238"/>
                    <a:pt x="39346" y="146437"/>
                    <a:pt x="41184" y="158315"/>
                  </a:cubicBezTo>
                  <a:cubicBezTo>
                    <a:pt x="47862" y="201813"/>
                    <a:pt x="50573" y="230028"/>
                    <a:pt x="56982" y="242712"/>
                  </a:cubicBezTo>
                  <a:cubicBezTo>
                    <a:pt x="58147" y="245065"/>
                    <a:pt x="59290" y="246253"/>
                    <a:pt x="60411" y="246141"/>
                  </a:cubicBezTo>
                  <a:cubicBezTo>
                    <a:pt x="61464" y="246029"/>
                    <a:pt x="62428" y="244684"/>
                    <a:pt x="63279" y="242309"/>
                  </a:cubicBezTo>
                  <a:cubicBezTo>
                    <a:pt x="66439" y="233322"/>
                    <a:pt x="69957" y="196771"/>
                    <a:pt x="66417" y="155334"/>
                  </a:cubicBezTo>
                  <a:cubicBezTo>
                    <a:pt x="65386" y="142897"/>
                    <a:pt x="63795" y="129495"/>
                    <a:pt x="61397" y="115713"/>
                  </a:cubicBezTo>
                  <a:cubicBezTo>
                    <a:pt x="56982" y="90344"/>
                    <a:pt x="50528" y="68226"/>
                    <a:pt x="42327" y="49087"/>
                  </a:cubicBezTo>
                  <a:cubicBezTo>
                    <a:pt x="26573" y="11594"/>
                    <a:pt x="4097" y="-3197"/>
                    <a:pt x="511" y="56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A8FF0B4-0A6E-4C95-9023-D7DD4C7414B2}"/>
                </a:ext>
              </a:extLst>
            </p:cNvPr>
            <p:cNvSpPr/>
            <p:nvPr/>
          </p:nvSpPr>
          <p:spPr>
            <a:xfrm>
              <a:off x="9276128" y="3388830"/>
              <a:ext cx="85472" cy="272699"/>
            </a:xfrm>
            <a:custGeom>
              <a:avLst/>
              <a:gdLst>
                <a:gd name="connsiteX0" fmla="*/ 238 w 85472"/>
                <a:gd name="connsiteY0" fmla="*/ 526 h 272699"/>
                <a:gd name="connsiteX1" fmla="*/ 42233 w 85472"/>
                <a:gd name="connsiteY1" fmla="*/ 77618 h 272699"/>
                <a:gd name="connsiteX2" fmla="*/ 42233 w 85472"/>
                <a:gd name="connsiteY2" fmla="*/ 77618 h 272699"/>
                <a:gd name="connsiteX3" fmla="*/ 54805 w 85472"/>
                <a:gd name="connsiteY3" fmla="*/ 130484 h 272699"/>
                <a:gd name="connsiteX4" fmla="*/ 61483 w 85472"/>
                <a:gd name="connsiteY4" fmla="*/ 194913 h 272699"/>
                <a:gd name="connsiteX5" fmla="*/ 66144 w 85472"/>
                <a:gd name="connsiteY5" fmla="*/ 260038 h 272699"/>
                <a:gd name="connsiteX6" fmla="*/ 66144 w 85472"/>
                <a:gd name="connsiteY6" fmla="*/ 260038 h 272699"/>
                <a:gd name="connsiteX7" fmla="*/ 71410 w 85472"/>
                <a:gd name="connsiteY7" fmla="*/ 272700 h 272699"/>
                <a:gd name="connsiteX8" fmla="*/ 78110 w 85472"/>
                <a:gd name="connsiteY8" fmla="*/ 264072 h 272699"/>
                <a:gd name="connsiteX9" fmla="*/ 75466 w 85472"/>
                <a:gd name="connsiteY9" fmla="*/ 265439 h 272699"/>
                <a:gd name="connsiteX10" fmla="*/ 78626 w 85472"/>
                <a:gd name="connsiteY10" fmla="*/ 259410 h 272699"/>
                <a:gd name="connsiteX11" fmla="*/ 78626 w 85472"/>
                <a:gd name="connsiteY11" fmla="*/ 259410 h 272699"/>
                <a:gd name="connsiteX12" fmla="*/ 85348 w 85472"/>
                <a:gd name="connsiteY12" fmla="*/ 194375 h 272699"/>
                <a:gd name="connsiteX13" fmla="*/ 81136 w 85472"/>
                <a:gd name="connsiteY13" fmla="*/ 126293 h 272699"/>
                <a:gd name="connsiteX14" fmla="*/ 65315 w 85472"/>
                <a:gd name="connsiteY14" fmla="*/ 68967 h 272699"/>
                <a:gd name="connsiteX15" fmla="*/ 65315 w 85472"/>
                <a:gd name="connsiteY15" fmla="*/ 68967 h 272699"/>
                <a:gd name="connsiteX16" fmla="*/ 238 w 85472"/>
                <a:gd name="connsiteY16" fmla="*/ 526 h 2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472" h="272699">
                  <a:moveTo>
                    <a:pt x="238" y="526"/>
                  </a:moveTo>
                  <a:cubicBezTo>
                    <a:pt x="-2921" y="5098"/>
                    <a:pt x="26076" y="29771"/>
                    <a:pt x="42233" y="77618"/>
                  </a:cubicBezTo>
                  <a:cubicBezTo>
                    <a:pt x="42233" y="77618"/>
                    <a:pt x="42233" y="77618"/>
                    <a:pt x="42233" y="77618"/>
                  </a:cubicBezTo>
                  <a:cubicBezTo>
                    <a:pt x="47634" y="93708"/>
                    <a:pt x="51735" y="110987"/>
                    <a:pt x="54805" y="130484"/>
                  </a:cubicBezTo>
                  <a:cubicBezTo>
                    <a:pt x="58323" y="152782"/>
                    <a:pt x="60093" y="175640"/>
                    <a:pt x="61483" y="194913"/>
                  </a:cubicBezTo>
                  <a:cubicBezTo>
                    <a:pt x="63880" y="228551"/>
                    <a:pt x="61438" y="237896"/>
                    <a:pt x="66144" y="260038"/>
                  </a:cubicBezTo>
                  <a:cubicBezTo>
                    <a:pt x="66144" y="260038"/>
                    <a:pt x="66144" y="260038"/>
                    <a:pt x="66144" y="260038"/>
                  </a:cubicBezTo>
                  <a:cubicBezTo>
                    <a:pt x="65315" y="260688"/>
                    <a:pt x="66839" y="268755"/>
                    <a:pt x="71410" y="272700"/>
                  </a:cubicBezTo>
                  <a:cubicBezTo>
                    <a:pt x="88127" y="271422"/>
                    <a:pt x="79276" y="264946"/>
                    <a:pt x="78110" y="264072"/>
                  </a:cubicBezTo>
                  <a:cubicBezTo>
                    <a:pt x="76945" y="263198"/>
                    <a:pt x="67152" y="271377"/>
                    <a:pt x="75466" y="265439"/>
                  </a:cubicBezTo>
                  <a:cubicBezTo>
                    <a:pt x="75242" y="270727"/>
                    <a:pt x="79208" y="262772"/>
                    <a:pt x="78626" y="259410"/>
                  </a:cubicBezTo>
                  <a:cubicBezTo>
                    <a:pt x="78626" y="259410"/>
                    <a:pt x="78626" y="259410"/>
                    <a:pt x="78626" y="259410"/>
                  </a:cubicBezTo>
                  <a:cubicBezTo>
                    <a:pt x="79141" y="255287"/>
                    <a:pt x="84968" y="213469"/>
                    <a:pt x="85348" y="194375"/>
                  </a:cubicBezTo>
                  <a:cubicBezTo>
                    <a:pt x="85819" y="174184"/>
                    <a:pt x="85057" y="150631"/>
                    <a:pt x="81136" y="126293"/>
                  </a:cubicBezTo>
                  <a:cubicBezTo>
                    <a:pt x="77774" y="105362"/>
                    <a:pt x="72463" y="86268"/>
                    <a:pt x="65315" y="68967"/>
                  </a:cubicBezTo>
                  <a:cubicBezTo>
                    <a:pt x="65315" y="68967"/>
                    <a:pt x="65315" y="68967"/>
                    <a:pt x="65315" y="68967"/>
                  </a:cubicBezTo>
                  <a:cubicBezTo>
                    <a:pt x="42009" y="12112"/>
                    <a:pt x="2815" y="-3194"/>
                    <a:pt x="238" y="52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D0CF313-1D02-4EA5-A090-58F984EA947B}"/>
                </a:ext>
              </a:extLst>
            </p:cNvPr>
            <p:cNvSpPr/>
            <p:nvPr/>
          </p:nvSpPr>
          <p:spPr>
            <a:xfrm>
              <a:off x="9419599" y="3377200"/>
              <a:ext cx="125045" cy="365644"/>
            </a:xfrm>
            <a:custGeom>
              <a:avLst/>
              <a:gdLst>
                <a:gd name="connsiteX0" fmla="*/ 522 w 125045"/>
                <a:gd name="connsiteY0" fmla="*/ 166 h 365644"/>
                <a:gd name="connsiteX1" fmla="*/ 68534 w 125045"/>
                <a:gd name="connsiteY1" fmla="*/ 133261 h 365644"/>
                <a:gd name="connsiteX2" fmla="*/ 68534 w 125045"/>
                <a:gd name="connsiteY2" fmla="*/ 133261 h 365644"/>
                <a:gd name="connsiteX3" fmla="*/ 87559 w 125045"/>
                <a:gd name="connsiteY3" fmla="*/ 177387 h 365644"/>
                <a:gd name="connsiteX4" fmla="*/ 99728 w 125045"/>
                <a:gd name="connsiteY4" fmla="*/ 235094 h 365644"/>
                <a:gd name="connsiteX5" fmla="*/ 99728 w 125045"/>
                <a:gd name="connsiteY5" fmla="*/ 235094 h 365644"/>
                <a:gd name="connsiteX6" fmla="*/ 78372 w 125045"/>
                <a:gd name="connsiteY6" fmla="*/ 365544 h 365644"/>
                <a:gd name="connsiteX7" fmla="*/ 125028 w 125045"/>
                <a:gd name="connsiteY7" fmla="*/ 234130 h 365644"/>
                <a:gd name="connsiteX8" fmla="*/ 125028 w 125045"/>
                <a:gd name="connsiteY8" fmla="*/ 234130 h 365644"/>
                <a:gd name="connsiteX9" fmla="*/ 112792 w 125045"/>
                <a:gd name="connsiteY9" fmla="*/ 168647 h 365644"/>
                <a:gd name="connsiteX10" fmla="*/ 91347 w 125045"/>
                <a:gd name="connsiteY10" fmla="*/ 121137 h 365644"/>
                <a:gd name="connsiteX11" fmla="*/ 91347 w 125045"/>
                <a:gd name="connsiteY11" fmla="*/ 121137 h 365644"/>
                <a:gd name="connsiteX12" fmla="*/ 522 w 125045"/>
                <a:gd name="connsiteY12" fmla="*/ 166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045" h="365644">
                  <a:moveTo>
                    <a:pt x="522" y="166"/>
                  </a:moveTo>
                  <a:cubicBezTo>
                    <a:pt x="-4721" y="3527"/>
                    <a:pt x="30349" y="58142"/>
                    <a:pt x="68534" y="133261"/>
                  </a:cubicBezTo>
                  <a:cubicBezTo>
                    <a:pt x="68534" y="133261"/>
                    <a:pt x="68534" y="133261"/>
                    <a:pt x="68534" y="133261"/>
                  </a:cubicBezTo>
                  <a:cubicBezTo>
                    <a:pt x="75459" y="147043"/>
                    <a:pt x="82159" y="161924"/>
                    <a:pt x="87559" y="177387"/>
                  </a:cubicBezTo>
                  <a:cubicBezTo>
                    <a:pt x="94529" y="197399"/>
                    <a:pt x="98652" y="216493"/>
                    <a:pt x="99728" y="235094"/>
                  </a:cubicBezTo>
                  <a:cubicBezTo>
                    <a:pt x="99728" y="235094"/>
                    <a:pt x="99728" y="235094"/>
                    <a:pt x="99728" y="235094"/>
                  </a:cubicBezTo>
                  <a:cubicBezTo>
                    <a:pt x="104859" y="308846"/>
                    <a:pt x="73106" y="362900"/>
                    <a:pt x="78372" y="365544"/>
                  </a:cubicBezTo>
                  <a:cubicBezTo>
                    <a:pt x="83638" y="368166"/>
                    <a:pt x="126036" y="319088"/>
                    <a:pt x="125028" y="234130"/>
                  </a:cubicBezTo>
                  <a:cubicBezTo>
                    <a:pt x="125028" y="234130"/>
                    <a:pt x="125028" y="234130"/>
                    <a:pt x="125028" y="234130"/>
                  </a:cubicBezTo>
                  <a:cubicBezTo>
                    <a:pt x="124557" y="212683"/>
                    <a:pt x="120411" y="190766"/>
                    <a:pt x="112792" y="168647"/>
                  </a:cubicBezTo>
                  <a:cubicBezTo>
                    <a:pt x="106899" y="151481"/>
                    <a:pt x="99369" y="135547"/>
                    <a:pt x="91347" y="121137"/>
                  </a:cubicBezTo>
                  <a:cubicBezTo>
                    <a:pt x="91347" y="121137"/>
                    <a:pt x="91347" y="121137"/>
                    <a:pt x="91347" y="121137"/>
                  </a:cubicBezTo>
                  <a:cubicBezTo>
                    <a:pt x="48612" y="44113"/>
                    <a:pt x="5744" y="-3173"/>
                    <a:pt x="522" y="16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799A4AE-EB16-4F3B-85FC-76315B1B876E}"/>
                </a:ext>
              </a:extLst>
            </p:cNvPr>
            <p:cNvSpPr/>
            <p:nvPr/>
          </p:nvSpPr>
          <p:spPr>
            <a:xfrm>
              <a:off x="9887261" y="3771902"/>
              <a:ext cx="305594" cy="701762"/>
            </a:xfrm>
            <a:custGeom>
              <a:avLst/>
              <a:gdLst>
                <a:gd name="connsiteX0" fmla="*/ 24 w 305594"/>
                <a:gd name="connsiteY0" fmla="*/ 782 h 701762"/>
                <a:gd name="connsiteX1" fmla="*/ 136026 w 305594"/>
                <a:gd name="connsiteY1" fmla="*/ 115949 h 701762"/>
                <a:gd name="connsiteX2" fmla="*/ 185483 w 305594"/>
                <a:gd name="connsiteY2" fmla="*/ 296150 h 701762"/>
                <a:gd name="connsiteX3" fmla="*/ 187320 w 305594"/>
                <a:gd name="connsiteY3" fmla="*/ 322617 h 701762"/>
                <a:gd name="connsiteX4" fmla="*/ 211590 w 305594"/>
                <a:gd name="connsiteY4" fmla="*/ 561264 h 701762"/>
                <a:gd name="connsiteX5" fmla="*/ 305484 w 305594"/>
                <a:gd name="connsiteY5" fmla="*/ 701575 h 701762"/>
                <a:gd name="connsiteX6" fmla="*/ 232587 w 305594"/>
                <a:gd name="connsiteY6" fmla="*/ 556200 h 701762"/>
                <a:gd name="connsiteX7" fmla="*/ 214010 w 305594"/>
                <a:gd name="connsiteY7" fmla="*/ 321003 h 701762"/>
                <a:gd name="connsiteX8" fmla="*/ 212015 w 305594"/>
                <a:gd name="connsiteY8" fmla="*/ 293909 h 701762"/>
                <a:gd name="connsiteX9" fmla="*/ 154670 w 305594"/>
                <a:gd name="connsiteY9" fmla="*/ 103623 h 701762"/>
                <a:gd name="connsiteX10" fmla="*/ 24 w 305594"/>
                <a:gd name="connsiteY10" fmla="*/ 782 h 70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594" h="701762">
                  <a:moveTo>
                    <a:pt x="24" y="782"/>
                  </a:moveTo>
                  <a:cubicBezTo>
                    <a:pt x="-1612" y="5174"/>
                    <a:pt x="80003" y="26195"/>
                    <a:pt x="136026" y="115949"/>
                  </a:cubicBezTo>
                  <a:cubicBezTo>
                    <a:pt x="166547" y="163907"/>
                    <a:pt x="179118" y="222577"/>
                    <a:pt x="185483" y="296150"/>
                  </a:cubicBezTo>
                  <a:cubicBezTo>
                    <a:pt x="186200" y="304868"/>
                    <a:pt x="186805" y="313675"/>
                    <a:pt x="187320" y="322617"/>
                  </a:cubicBezTo>
                  <a:cubicBezTo>
                    <a:pt x="193192" y="421267"/>
                    <a:pt x="191331" y="484644"/>
                    <a:pt x="211590" y="561264"/>
                  </a:cubicBezTo>
                  <a:cubicBezTo>
                    <a:pt x="238458" y="663097"/>
                    <a:pt x="302593" y="704937"/>
                    <a:pt x="305484" y="701575"/>
                  </a:cubicBezTo>
                  <a:cubicBezTo>
                    <a:pt x="308375" y="698192"/>
                    <a:pt x="253539" y="652362"/>
                    <a:pt x="232587" y="556200"/>
                  </a:cubicBezTo>
                  <a:cubicBezTo>
                    <a:pt x="215735" y="478974"/>
                    <a:pt x="220307" y="424584"/>
                    <a:pt x="214010" y="321003"/>
                  </a:cubicBezTo>
                  <a:cubicBezTo>
                    <a:pt x="213449" y="311905"/>
                    <a:pt x="212800" y="302873"/>
                    <a:pt x="212015" y="293909"/>
                  </a:cubicBezTo>
                  <a:cubicBezTo>
                    <a:pt x="205853" y="218498"/>
                    <a:pt x="189740" y="154898"/>
                    <a:pt x="154670" y="103623"/>
                  </a:cubicBezTo>
                  <a:cubicBezTo>
                    <a:pt x="88092" y="7886"/>
                    <a:pt x="1638" y="-3611"/>
                    <a:pt x="24" y="78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B57B44-143D-417F-AE8C-FD3ADB662DFD}"/>
                </a:ext>
              </a:extLst>
            </p:cNvPr>
            <p:cNvSpPr/>
            <p:nvPr/>
          </p:nvSpPr>
          <p:spPr>
            <a:xfrm>
              <a:off x="9905119" y="3987892"/>
              <a:ext cx="102206" cy="449909"/>
            </a:xfrm>
            <a:custGeom>
              <a:avLst/>
              <a:gdLst>
                <a:gd name="connsiteX0" fmla="*/ 139 w 102206"/>
                <a:gd name="connsiteY0" fmla="*/ 425 h 449909"/>
                <a:gd name="connsiteX1" fmla="*/ 55668 w 102206"/>
                <a:gd name="connsiteY1" fmla="*/ 93540 h 449909"/>
                <a:gd name="connsiteX2" fmla="*/ 60532 w 102206"/>
                <a:gd name="connsiteY2" fmla="*/ 216640 h 449909"/>
                <a:gd name="connsiteX3" fmla="*/ 60061 w 102206"/>
                <a:gd name="connsiteY3" fmla="*/ 221637 h 449909"/>
                <a:gd name="connsiteX4" fmla="*/ 52778 w 102206"/>
                <a:gd name="connsiteY4" fmla="*/ 361635 h 449909"/>
                <a:gd name="connsiteX5" fmla="*/ 93025 w 102206"/>
                <a:gd name="connsiteY5" fmla="*/ 445405 h 449909"/>
                <a:gd name="connsiteX6" fmla="*/ 101943 w 102206"/>
                <a:gd name="connsiteY6" fmla="*/ 449640 h 449909"/>
                <a:gd name="connsiteX7" fmla="*/ 98493 w 102206"/>
                <a:gd name="connsiteY7" fmla="*/ 440631 h 449909"/>
                <a:gd name="connsiteX8" fmla="*/ 74223 w 102206"/>
                <a:gd name="connsiteY8" fmla="*/ 359954 h 449909"/>
                <a:gd name="connsiteX9" fmla="*/ 86593 w 102206"/>
                <a:gd name="connsiteY9" fmla="*/ 224372 h 449909"/>
                <a:gd name="connsiteX10" fmla="*/ 87131 w 102206"/>
                <a:gd name="connsiteY10" fmla="*/ 219284 h 449909"/>
                <a:gd name="connsiteX11" fmla="*/ 77114 w 102206"/>
                <a:gd name="connsiteY11" fmla="*/ 86526 h 449909"/>
                <a:gd name="connsiteX12" fmla="*/ 139 w 102206"/>
                <a:gd name="connsiteY12" fmla="*/ 425 h 44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206" h="449909">
                  <a:moveTo>
                    <a:pt x="139" y="425"/>
                  </a:moveTo>
                  <a:cubicBezTo>
                    <a:pt x="-2685" y="4257"/>
                    <a:pt x="38369" y="32629"/>
                    <a:pt x="55668" y="93540"/>
                  </a:cubicBezTo>
                  <a:cubicBezTo>
                    <a:pt x="66223" y="129397"/>
                    <a:pt x="65170" y="167360"/>
                    <a:pt x="60532" y="216640"/>
                  </a:cubicBezTo>
                  <a:cubicBezTo>
                    <a:pt x="60375" y="218298"/>
                    <a:pt x="60218" y="219979"/>
                    <a:pt x="60061" y="221637"/>
                  </a:cubicBezTo>
                  <a:cubicBezTo>
                    <a:pt x="54212" y="277820"/>
                    <a:pt x="47556" y="315649"/>
                    <a:pt x="52778" y="361635"/>
                  </a:cubicBezTo>
                  <a:cubicBezTo>
                    <a:pt x="58066" y="408607"/>
                    <a:pt x="80924" y="435813"/>
                    <a:pt x="93025" y="445405"/>
                  </a:cubicBezTo>
                  <a:cubicBezTo>
                    <a:pt x="97887" y="449214"/>
                    <a:pt x="101070" y="450537"/>
                    <a:pt x="101943" y="449640"/>
                  </a:cubicBezTo>
                  <a:cubicBezTo>
                    <a:pt x="102840" y="448766"/>
                    <a:pt x="101383" y="445719"/>
                    <a:pt x="98493" y="440631"/>
                  </a:cubicBezTo>
                  <a:cubicBezTo>
                    <a:pt x="90851" y="427275"/>
                    <a:pt x="75882" y="402086"/>
                    <a:pt x="74223" y="359954"/>
                  </a:cubicBezTo>
                  <a:cubicBezTo>
                    <a:pt x="72431" y="314058"/>
                    <a:pt x="80341" y="285373"/>
                    <a:pt x="86593" y="224372"/>
                  </a:cubicBezTo>
                  <a:cubicBezTo>
                    <a:pt x="86772" y="222668"/>
                    <a:pt x="86952" y="220988"/>
                    <a:pt x="87131" y="219284"/>
                  </a:cubicBezTo>
                  <a:cubicBezTo>
                    <a:pt x="92330" y="169153"/>
                    <a:pt x="91187" y="125968"/>
                    <a:pt x="77114" y="86526"/>
                  </a:cubicBezTo>
                  <a:cubicBezTo>
                    <a:pt x="52083" y="18152"/>
                    <a:pt x="2940" y="-3407"/>
                    <a:pt x="139" y="4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6D75380-6407-4BC6-A0F3-AB551F4F1B32}"/>
                </a:ext>
              </a:extLst>
            </p:cNvPr>
            <p:cNvSpPr/>
            <p:nvPr/>
          </p:nvSpPr>
          <p:spPr>
            <a:xfrm>
              <a:off x="10000981" y="3592890"/>
              <a:ext cx="381344" cy="1072250"/>
            </a:xfrm>
            <a:custGeom>
              <a:avLst/>
              <a:gdLst>
                <a:gd name="connsiteX0" fmla="*/ 98 w 381344"/>
                <a:gd name="connsiteY0" fmla="*/ 108 h 1072250"/>
                <a:gd name="connsiteX1" fmla="*/ 89802 w 381344"/>
                <a:gd name="connsiteY1" fmla="*/ 184186 h 1072250"/>
                <a:gd name="connsiteX2" fmla="*/ 89802 w 381344"/>
                <a:gd name="connsiteY2" fmla="*/ 184186 h 1072250"/>
                <a:gd name="connsiteX3" fmla="*/ 154721 w 381344"/>
                <a:gd name="connsiteY3" fmla="*/ 534505 h 1072250"/>
                <a:gd name="connsiteX4" fmla="*/ 160839 w 381344"/>
                <a:gd name="connsiteY4" fmla="*/ 550528 h 1072250"/>
                <a:gd name="connsiteX5" fmla="*/ 263249 w 381344"/>
                <a:gd name="connsiteY5" fmla="*/ 717889 h 1072250"/>
                <a:gd name="connsiteX6" fmla="*/ 352258 w 381344"/>
                <a:gd name="connsiteY6" fmla="*/ 874492 h 1072250"/>
                <a:gd name="connsiteX7" fmla="*/ 353468 w 381344"/>
                <a:gd name="connsiteY7" fmla="*/ 1072241 h 1072250"/>
                <a:gd name="connsiteX8" fmla="*/ 371889 w 381344"/>
                <a:gd name="connsiteY8" fmla="*/ 869674 h 1072250"/>
                <a:gd name="connsiteX9" fmla="*/ 283305 w 381344"/>
                <a:gd name="connsiteY9" fmla="*/ 702672 h 1072250"/>
                <a:gd name="connsiteX10" fmla="*/ 185534 w 381344"/>
                <a:gd name="connsiteY10" fmla="*/ 540556 h 1072250"/>
                <a:gd name="connsiteX11" fmla="*/ 179819 w 381344"/>
                <a:gd name="connsiteY11" fmla="*/ 525496 h 1072250"/>
                <a:gd name="connsiteX12" fmla="*/ 109634 w 381344"/>
                <a:gd name="connsiteY12" fmla="*/ 178987 h 1072250"/>
                <a:gd name="connsiteX13" fmla="*/ 109634 w 381344"/>
                <a:gd name="connsiteY13" fmla="*/ 178987 h 1072250"/>
                <a:gd name="connsiteX14" fmla="*/ 98 w 381344"/>
                <a:gd name="connsiteY14" fmla="*/ 108 h 107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344" h="1072250">
                  <a:moveTo>
                    <a:pt x="98" y="108"/>
                  </a:moveTo>
                  <a:cubicBezTo>
                    <a:pt x="-2816" y="3044"/>
                    <a:pt x="60132" y="62386"/>
                    <a:pt x="89802" y="184186"/>
                  </a:cubicBezTo>
                  <a:cubicBezTo>
                    <a:pt x="89802" y="184186"/>
                    <a:pt x="89802" y="184186"/>
                    <a:pt x="89802" y="184186"/>
                  </a:cubicBezTo>
                  <a:cubicBezTo>
                    <a:pt x="112278" y="276831"/>
                    <a:pt x="108357" y="403740"/>
                    <a:pt x="154721" y="534505"/>
                  </a:cubicBezTo>
                  <a:cubicBezTo>
                    <a:pt x="156648" y="539884"/>
                    <a:pt x="158710" y="545217"/>
                    <a:pt x="160839" y="550528"/>
                  </a:cubicBezTo>
                  <a:cubicBezTo>
                    <a:pt x="186677" y="614331"/>
                    <a:pt x="226610" y="670513"/>
                    <a:pt x="263249" y="717889"/>
                  </a:cubicBezTo>
                  <a:cubicBezTo>
                    <a:pt x="306969" y="775057"/>
                    <a:pt x="338185" y="821066"/>
                    <a:pt x="352258" y="874492"/>
                  </a:cubicBezTo>
                  <a:cubicBezTo>
                    <a:pt x="383564" y="989681"/>
                    <a:pt x="349547" y="1071277"/>
                    <a:pt x="353468" y="1072241"/>
                  </a:cubicBezTo>
                  <a:cubicBezTo>
                    <a:pt x="357390" y="1073227"/>
                    <a:pt x="399810" y="995060"/>
                    <a:pt x="371889" y="869674"/>
                  </a:cubicBezTo>
                  <a:cubicBezTo>
                    <a:pt x="358533" y="811676"/>
                    <a:pt x="326868" y="760670"/>
                    <a:pt x="283305" y="702672"/>
                  </a:cubicBezTo>
                  <a:cubicBezTo>
                    <a:pt x="248055" y="655229"/>
                    <a:pt x="209624" y="600458"/>
                    <a:pt x="185534" y="540556"/>
                  </a:cubicBezTo>
                  <a:cubicBezTo>
                    <a:pt x="183517" y="535558"/>
                    <a:pt x="181612" y="530538"/>
                    <a:pt x="179819" y="525496"/>
                  </a:cubicBezTo>
                  <a:cubicBezTo>
                    <a:pt x="135113" y="402060"/>
                    <a:pt x="136413" y="273761"/>
                    <a:pt x="109634" y="178987"/>
                  </a:cubicBezTo>
                  <a:cubicBezTo>
                    <a:pt x="109634" y="178987"/>
                    <a:pt x="109634" y="178987"/>
                    <a:pt x="109634" y="178987"/>
                  </a:cubicBezTo>
                  <a:cubicBezTo>
                    <a:pt x="74227" y="53198"/>
                    <a:pt x="2988" y="-2805"/>
                    <a:pt x="98" y="1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BF69C3-7A9E-43C6-B29F-BF9D53789C50}"/>
                </a:ext>
              </a:extLst>
            </p:cNvPr>
            <p:cNvSpPr/>
            <p:nvPr/>
          </p:nvSpPr>
          <p:spPr>
            <a:xfrm>
              <a:off x="10084428" y="3562982"/>
              <a:ext cx="177056" cy="557111"/>
            </a:xfrm>
            <a:custGeom>
              <a:avLst/>
              <a:gdLst>
                <a:gd name="connsiteX0" fmla="*/ 506 w 177056"/>
                <a:gd name="connsiteY0" fmla="*/ 76 h 557111"/>
                <a:gd name="connsiteX1" fmla="*/ 31543 w 177056"/>
                <a:gd name="connsiteY1" fmla="*/ 78288 h 557111"/>
                <a:gd name="connsiteX2" fmla="*/ 113314 w 177056"/>
                <a:gd name="connsiteY2" fmla="*/ 262097 h 557111"/>
                <a:gd name="connsiteX3" fmla="*/ 116474 w 177056"/>
                <a:gd name="connsiteY3" fmla="*/ 270681 h 557111"/>
                <a:gd name="connsiteX4" fmla="*/ 158043 w 177056"/>
                <a:gd name="connsiteY4" fmla="*/ 472911 h 557111"/>
                <a:gd name="connsiteX5" fmla="*/ 162211 w 177056"/>
                <a:gd name="connsiteY5" fmla="*/ 557107 h 557111"/>
                <a:gd name="connsiteX6" fmla="*/ 176709 w 177056"/>
                <a:gd name="connsiteY6" fmla="*/ 472799 h 557111"/>
                <a:gd name="connsiteX7" fmla="*/ 141572 w 177056"/>
                <a:gd name="connsiteY7" fmla="*/ 261582 h 557111"/>
                <a:gd name="connsiteX8" fmla="*/ 138278 w 177056"/>
                <a:gd name="connsiteY8" fmla="*/ 252685 h 557111"/>
                <a:gd name="connsiteX9" fmla="*/ 47991 w 177056"/>
                <a:gd name="connsiteY9" fmla="*/ 69593 h 557111"/>
                <a:gd name="connsiteX10" fmla="*/ 506 w 177056"/>
                <a:gd name="connsiteY10" fmla="*/ 76 h 55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056" h="557111">
                  <a:moveTo>
                    <a:pt x="506" y="76"/>
                  </a:moveTo>
                  <a:cubicBezTo>
                    <a:pt x="-2699" y="1757"/>
                    <a:pt x="9514" y="31450"/>
                    <a:pt x="31543" y="78288"/>
                  </a:cubicBezTo>
                  <a:cubicBezTo>
                    <a:pt x="51218" y="120061"/>
                    <a:pt x="87812" y="194037"/>
                    <a:pt x="113314" y="262097"/>
                  </a:cubicBezTo>
                  <a:cubicBezTo>
                    <a:pt x="114390" y="264943"/>
                    <a:pt x="115443" y="267789"/>
                    <a:pt x="116474" y="270681"/>
                  </a:cubicBezTo>
                  <a:cubicBezTo>
                    <a:pt x="145000" y="349587"/>
                    <a:pt x="155129" y="417782"/>
                    <a:pt x="158043" y="472911"/>
                  </a:cubicBezTo>
                  <a:cubicBezTo>
                    <a:pt x="160754" y="524321"/>
                    <a:pt x="158603" y="556659"/>
                    <a:pt x="162211" y="557107"/>
                  </a:cubicBezTo>
                  <a:cubicBezTo>
                    <a:pt x="165819" y="557555"/>
                    <a:pt x="174603" y="525890"/>
                    <a:pt x="176709" y="472799"/>
                  </a:cubicBezTo>
                  <a:cubicBezTo>
                    <a:pt x="178906" y="416280"/>
                    <a:pt x="171107" y="343133"/>
                    <a:pt x="141572" y="261582"/>
                  </a:cubicBezTo>
                  <a:cubicBezTo>
                    <a:pt x="140496" y="258601"/>
                    <a:pt x="139398" y="255621"/>
                    <a:pt x="138278" y="252685"/>
                  </a:cubicBezTo>
                  <a:cubicBezTo>
                    <a:pt x="110602" y="179784"/>
                    <a:pt x="72977" y="111971"/>
                    <a:pt x="47991" y="69593"/>
                  </a:cubicBezTo>
                  <a:cubicBezTo>
                    <a:pt x="21638" y="24861"/>
                    <a:pt x="3688" y="-1605"/>
                    <a:pt x="506" y="7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19AA8E-F151-41D9-90A9-0233F6E1C2C7}"/>
                </a:ext>
              </a:extLst>
            </p:cNvPr>
            <p:cNvSpPr/>
            <p:nvPr/>
          </p:nvSpPr>
          <p:spPr>
            <a:xfrm>
              <a:off x="10156158" y="3467161"/>
              <a:ext cx="174314" cy="545128"/>
            </a:xfrm>
            <a:custGeom>
              <a:avLst/>
              <a:gdLst>
                <a:gd name="connsiteX0" fmla="*/ 643 w 174314"/>
                <a:gd name="connsiteY0" fmla="*/ 48 h 545128"/>
                <a:gd name="connsiteX1" fmla="*/ 96688 w 174314"/>
                <a:gd name="connsiteY1" fmla="*/ 270742 h 545128"/>
                <a:gd name="connsiteX2" fmla="*/ 127053 w 174314"/>
                <a:gd name="connsiteY2" fmla="*/ 359622 h 545128"/>
                <a:gd name="connsiteX3" fmla="*/ 159546 w 174314"/>
                <a:gd name="connsiteY3" fmla="*/ 500112 h 545128"/>
                <a:gd name="connsiteX4" fmla="*/ 159546 w 174314"/>
                <a:gd name="connsiteY4" fmla="*/ 500112 h 545128"/>
                <a:gd name="connsiteX5" fmla="*/ 162347 w 174314"/>
                <a:gd name="connsiteY5" fmla="*/ 545112 h 545128"/>
                <a:gd name="connsiteX6" fmla="*/ 173955 w 174314"/>
                <a:gd name="connsiteY6" fmla="*/ 499866 h 545128"/>
                <a:gd name="connsiteX7" fmla="*/ 173955 w 174314"/>
                <a:gd name="connsiteY7" fmla="*/ 499866 h 545128"/>
                <a:gd name="connsiteX8" fmla="*/ 151210 w 174314"/>
                <a:gd name="connsiteY8" fmla="*/ 352473 h 545128"/>
                <a:gd name="connsiteX9" fmla="*/ 121719 w 174314"/>
                <a:gd name="connsiteY9" fmla="*/ 261577 h 545128"/>
                <a:gd name="connsiteX10" fmla="*/ 643 w 174314"/>
                <a:gd name="connsiteY10" fmla="*/ 48 h 54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14" h="545128">
                  <a:moveTo>
                    <a:pt x="643" y="48"/>
                  </a:moveTo>
                  <a:cubicBezTo>
                    <a:pt x="-6192" y="2804"/>
                    <a:pt x="42548" y="123036"/>
                    <a:pt x="96688" y="270742"/>
                  </a:cubicBezTo>
                  <a:cubicBezTo>
                    <a:pt x="108162" y="302072"/>
                    <a:pt x="118156" y="331183"/>
                    <a:pt x="127053" y="359622"/>
                  </a:cubicBezTo>
                  <a:cubicBezTo>
                    <a:pt x="147355" y="424858"/>
                    <a:pt x="155916" y="459258"/>
                    <a:pt x="159546" y="500112"/>
                  </a:cubicBezTo>
                  <a:cubicBezTo>
                    <a:pt x="159546" y="500112"/>
                    <a:pt x="159546" y="500112"/>
                    <a:pt x="159546" y="500112"/>
                  </a:cubicBezTo>
                  <a:cubicBezTo>
                    <a:pt x="162033" y="528080"/>
                    <a:pt x="159770" y="544462"/>
                    <a:pt x="162347" y="545112"/>
                  </a:cubicBezTo>
                  <a:cubicBezTo>
                    <a:pt x="164767" y="545717"/>
                    <a:pt x="172387" y="529985"/>
                    <a:pt x="173955" y="499866"/>
                  </a:cubicBezTo>
                  <a:cubicBezTo>
                    <a:pt x="173955" y="499866"/>
                    <a:pt x="173955" y="499866"/>
                    <a:pt x="173955" y="499866"/>
                  </a:cubicBezTo>
                  <a:cubicBezTo>
                    <a:pt x="176039" y="459796"/>
                    <a:pt x="169137" y="416343"/>
                    <a:pt x="151210" y="352473"/>
                  </a:cubicBezTo>
                  <a:cubicBezTo>
                    <a:pt x="143098" y="323339"/>
                    <a:pt x="133282" y="293197"/>
                    <a:pt x="121719" y="261577"/>
                  </a:cubicBezTo>
                  <a:cubicBezTo>
                    <a:pt x="66839" y="111741"/>
                    <a:pt x="7477" y="-2686"/>
                    <a:pt x="643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C80AB25-5033-419D-9217-5C8DD8066D6B}"/>
                </a:ext>
              </a:extLst>
            </p:cNvPr>
            <p:cNvSpPr/>
            <p:nvPr/>
          </p:nvSpPr>
          <p:spPr>
            <a:xfrm>
              <a:off x="10274559" y="3401338"/>
              <a:ext cx="107553" cy="533097"/>
            </a:xfrm>
            <a:custGeom>
              <a:avLst/>
              <a:gdLst>
                <a:gd name="connsiteX0" fmla="*/ 2018 w 107553"/>
                <a:gd name="connsiteY0" fmla="*/ 7 h 533097"/>
                <a:gd name="connsiteX1" fmla="*/ 7598 w 107553"/>
                <a:gd name="connsiteY1" fmla="*/ 75126 h 533097"/>
                <a:gd name="connsiteX2" fmla="*/ 53918 w 107553"/>
                <a:gd name="connsiteY2" fmla="*/ 251294 h 533097"/>
                <a:gd name="connsiteX3" fmla="*/ 53918 w 107553"/>
                <a:gd name="connsiteY3" fmla="*/ 251294 h 533097"/>
                <a:gd name="connsiteX4" fmla="*/ 58288 w 107553"/>
                <a:gd name="connsiteY4" fmla="*/ 267094 h 533097"/>
                <a:gd name="connsiteX5" fmla="*/ 87039 w 107553"/>
                <a:gd name="connsiteY5" fmla="*/ 454130 h 533097"/>
                <a:gd name="connsiteX6" fmla="*/ 85873 w 107553"/>
                <a:gd name="connsiteY6" fmla="*/ 533082 h 533097"/>
                <a:gd name="connsiteX7" fmla="*/ 105818 w 107553"/>
                <a:gd name="connsiteY7" fmla="*/ 455027 h 533097"/>
                <a:gd name="connsiteX8" fmla="*/ 84081 w 107553"/>
                <a:gd name="connsiteY8" fmla="*/ 260101 h 533097"/>
                <a:gd name="connsiteX9" fmla="*/ 79532 w 107553"/>
                <a:gd name="connsiteY9" fmla="*/ 243966 h 533097"/>
                <a:gd name="connsiteX10" fmla="*/ 79532 w 107553"/>
                <a:gd name="connsiteY10" fmla="*/ 243966 h 533097"/>
                <a:gd name="connsiteX11" fmla="*/ 25368 w 107553"/>
                <a:gd name="connsiteY11" fmla="*/ 70801 h 533097"/>
                <a:gd name="connsiteX12" fmla="*/ 2018 w 107553"/>
                <a:gd name="connsiteY12" fmla="*/ 7 h 53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553" h="533097">
                  <a:moveTo>
                    <a:pt x="2018" y="7"/>
                  </a:moveTo>
                  <a:cubicBezTo>
                    <a:pt x="-1388" y="500"/>
                    <a:pt x="-1074" y="29230"/>
                    <a:pt x="7598" y="75126"/>
                  </a:cubicBezTo>
                  <a:cubicBezTo>
                    <a:pt x="18041" y="130480"/>
                    <a:pt x="31934" y="173665"/>
                    <a:pt x="53918" y="251294"/>
                  </a:cubicBezTo>
                  <a:cubicBezTo>
                    <a:pt x="53918" y="251294"/>
                    <a:pt x="53918" y="251294"/>
                    <a:pt x="53918" y="251294"/>
                  </a:cubicBezTo>
                  <a:cubicBezTo>
                    <a:pt x="55397" y="256516"/>
                    <a:pt x="56853" y="261782"/>
                    <a:pt x="58288" y="267094"/>
                  </a:cubicBezTo>
                  <a:cubicBezTo>
                    <a:pt x="79039" y="344118"/>
                    <a:pt x="86949" y="401018"/>
                    <a:pt x="87039" y="454130"/>
                  </a:cubicBezTo>
                  <a:cubicBezTo>
                    <a:pt x="87195" y="502178"/>
                    <a:pt x="82288" y="532275"/>
                    <a:pt x="85873" y="533082"/>
                  </a:cubicBezTo>
                  <a:cubicBezTo>
                    <a:pt x="89459" y="533866"/>
                    <a:pt x="101044" y="504867"/>
                    <a:pt x="105818" y="455027"/>
                  </a:cubicBezTo>
                  <a:cubicBezTo>
                    <a:pt x="110904" y="401129"/>
                    <a:pt x="105145" y="337753"/>
                    <a:pt x="84081" y="260101"/>
                  </a:cubicBezTo>
                  <a:cubicBezTo>
                    <a:pt x="82602" y="254656"/>
                    <a:pt x="81078" y="249277"/>
                    <a:pt x="79532" y="243966"/>
                  </a:cubicBezTo>
                  <a:cubicBezTo>
                    <a:pt x="79532" y="243966"/>
                    <a:pt x="79532" y="243966"/>
                    <a:pt x="79532" y="243966"/>
                  </a:cubicBezTo>
                  <a:cubicBezTo>
                    <a:pt x="59610" y="174875"/>
                    <a:pt x="38478" y="114681"/>
                    <a:pt x="25368" y="70801"/>
                  </a:cubicBezTo>
                  <a:cubicBezTo>
                    <a:pt x="12259" y="26944"/>
                    <a:pt x="5536" y="-509"/>
                    <a:pt x="2018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65A16E5-E089-40F8-9329-00F8436AA996}"/>
                </a:ext>
              </a:extLst>
            </p:cNvPr>
            <p:cNvSpPr/>
            <p:nvPr/>
          </p:nvSpPr>
          <p:spPr>
            <a:xfrm>
              <a:off x="10421873" y="3868404"/>
              <a:ext cx="169194" cy="413887"/>
            </a:xfrm>
            <a:custGeom>
              <a:avLst/>
              <a:gdLst>
                <a:gd name="connsiteX0" fmla="*/ 28398 w 169194"/>
                <a:gd name="connsiteY0" fmla="*/ 129 h 413887"/>
                <a:gd name="connsiteX1" fmla="*/ 633 w 169194"/>
                <a:gd name="connsiteY1" fmla="*/ 78610 h 413887"/>
                <a:gd name="connsiteX2" fmla="*/ 43950 w 169194"/>
                <a:gd name="connsiteY2" fmla="*/ 178762 h 413887"/>
                <a:gd name="connsiteX3" fmla="*/ 76734 w 169194"/>
                <a:gd name="connsiteY3" fmla="*/ 221767 h 413887"/>
                <a:gd name="connsiteX4" fmla="*/ 127536 w 169194"/>
                <a:gd name="connsiteY4" fmla="*/ 289110 h 413887"/>
                <a:gd name="connsiteX5" fmla="*/ 148623 w 169194"/>
                <a:gd name="connsiteY5" fmla="*/ 348811 h 413887"/>
                <a:gd name="connsiteX6" fmla="*/ 122024 w 169194"/>
                <a:gd name="connsiteY6" fmla="*/ 400310 h 413887"/>
                <a:gd name="connsiteX7" fmla="*/ 112253 w 169194"/>
                <a:gd name="connsiteY7" fmla="*/ 413398 h 413887"/>
                <a:gd name="connsiteX8" fmla="*/ 128052 w 169194"/>
                <a:gd name="connsiteY8" fmla="*/ 407751 h 413887"/>
                <a:gd name="connsiteX9" fmla="*/ 168612 w 169194"/>
                <a:gd name="connsiteY9" fmla="*/ 350649 h 413887"/>
                <a:gd name="connsiteX10" fmla="*/ 148870 w 169194"/>
                <a:gd name="connsiteY10" fmla="*/ 276247 h 413887"/>
                <a:gd name="connsiteX11" fmla="*/ 97530 w 169194"/>
                <a:gd name="connsiteY11" fmla="*/ 204982 h 413887"/>
                <a:gd name="connsiteX12" fmla="*/ 65172 w 169194"/>
                <a:gd name="connsiteY12" fmla="*/ 163680 h 413887"/>
                <a:gd name="connsiteX13" fmla="*/ 20420 w 169194"/>
                <a:gd name="connsiteY13" fmla="*/ 75697 h 413887"/>
                <a:gd name="connsiteX14" fmla="*/ 28398 w 169194"/>
                <a:gd name="connsiteY14" fmla="*/ 129 h 4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9194" h="413887">
                  <a:moveTo>
                    <a:pt x="28398" y="129"/>
                  </a:moveTo>
                  <a:cubicBezTo>
                    <a:pt x="25081" y="-2089"/>
                    <a:pt x="-4678" y="24287"/>
                    <a:pt x="633" y="78610"/>
                  </a:cubicBezTo>
                  <a:cubicBezTo>
                    <a:pt x="4219" y="111979"/>
                    <a:pt x="19524" y="144048"/>
                    <a:pt x="43950" y="178762"/>
                  </a:cubicBezTo>
                  <a:cubicBezTo>
                    <a:pt x="54124" y="193441"/>
                    <a:pt x="65059" y="207290"/>
                    <a:pt x="76734" y="221767"/>
                  </a:cubicBezTo>
                  <a:cubicBezTo>
                    <a:pt x="96701" y="246508"/>
                    <a:pt x="113172" y="266297"/>
                    <a:pt x="127536" y="289110"/>
                  </a:cubicBezTo>
                  <a:cubicBezTo>
                    <a:pt x="141206" y="311610"/>
                    <a:pt x="149744" y="330144"/>
                    <a:pt x="148623" y="348811"/>
                  </a:cubicBezTo>
                  <a:cubicBezTo>
                    <a:pt x="148579" y="371065"/>
                    <a:pt x="129419" y="392108"/>
                    <a:pt x="122024" y="400310"/>
                  </a:cubicBezTo>
                  <a:cubicBezTo>
                    <a:pt x="115256" y="407706"/>
                    <a:pt x="111312" y="412009"/>
                    <a:pt x="112253" y="413398"/>
                  </a:cubicBezTo>
                  <a:cubicBezTo>
                    <a:pt x="113195" y="414810"/>
                    <a:pt x="118886" y="413241"/>
                    <a:pt x="128052" y="407751"/>
                  </a:cubicBezTo>
                  <a:cubicBezTo>
                    <a:pt x="138606" y="401543"/>
                    <a:pt x="163525" y="383211"/>
                    <a:pt x="168612" y="350649"/>
                  </a:cubicBezTo>
                  <a:cubicBezTo>
                    <a:pt x="171481" y="326020"/>
                    <a:pt x="163570" y="300808"/>
                    <a:pt x="148870" y="276247"/>
                  </a:cubicBezTo>
                  <a:cubicBezTo>
                    <a:pt x="134438" y="251304"/>
                    <a:pt x="117205" y="229387"/>
                    <a:pt x="97530" y="204982"/>
                  </a:cubicBezTo>
                  <a:cubicBezTo>
                    <a:pt x="85788" y="190460"/>
                    <a:pt x="75188" y="177417"/>
                    <a:pt x="65172" y="163680"/>
                  </a:cubicBezTo>
                  <a:cubicBezTo>
                    <a:pt x="41149" y="130199"/>
                    <a:pt x="25911" y="104449"/>
                    <a:pt x="20420" y="75697"/>
                  </a:cubicBezTo>
                  <a:cubicBezTo>
                    <a:pt x="11389" y="31907"/>
                    <a:pt x="31715" y="2325"/>
                    <a:pt x="28398" y="12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9E75E55-2375-4BAB-819E-5C7BC5515D7D}"/>
                </a:ext>
              </a:extLst>
            </p:cNvPr>
            <p:cNvSpPr/>
            <p:nvPr/>
          </p:nvSpPr>
          <p:spPr>
            <a:xfrm>
              <a:off x="10431238" y="4126022"/>
              <a:ext cx="90605" cy="377526"/>
            </a:xfrm>
            <a:custGeom>
              <a:avLst/>
              <a:gdLst>
                <a:gd name="connsiteX0" fmla="*/ 1061 w 90605"/>
                <a:gd name="connsiteY0" fmla="*/ 51 h 377526"/>
                <a:gd name="connsiteX1" fmla="*/ 42047 w 90605"/>
                <a:gd name="connsiteY1" fmla="*/ 140810 h 377526"/>
                <a:gd name="connsiteX2" fmla="*/ 42047 w 90605"/>
                <a:gd name="connsiteY2" fmla="*/ 140810 h 377526"/>
                <a:gd name="connsiteX3" fmla="*/ 57263 w 90605"/>
                <a:gd name="connsiteY3" fmla="*/ 190001 h 377526"/>
                <a:gd name="connsiteX4" fmla="*/ 65174 w 90605"/>
                <a:gd name="connsiteY4" fmla="*/ 250083 h 377526"/>
                <a:gd name="connsiteX5" fmla="*/ 65174 w 90605"/>
                <a:gd name="connsiteY5" fmla="*/ 250083 h 377526"/>
                <a:gd name="connsiteX6" fmla="*/ 37005 w 90605"/>
                <a:gd name="connsiteY6" fmla="*/ 377396 h 377526"/>
                <a:gd name="connsiteX7" fmla="*/ 90406 w 90605"/>
                <a:gd name="connsiteY7" fmla="*/ 250778 h 377526"/>
                <a:gd name="connsiteX8" fmla="*/ 90406 w 90605"/>
                <a:gd name="connsiteY8" fmla="*/ 250778 h 377526"/>
                <a:gd name="connsiteX9" fmla="*/ 83213 w 90605"/>
                <a:gd name="connsiteY9" fmla="*/ 183614 h 377526"/>
                <a:gd name="connsiteX10" fmla="*/ 66092 w 90605"/>
                <a:gd name="connsiteY10" fmla="*/ 131667 h 377526"/>
                <a:gd name="connsiteX11" fmla="*/ 66092 w 90605"/>
                <a:gd name="connsiteY11" fmla="*/ 131667 h 377526"/>
                <a:gd name="connsiteX12" fmla="*/ 1061 w 90605"/>
                <a:gd name="connsiteY12" fmla="*/ 51 h 3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05" h="377526">
                  <a:moveTo>
                    <a:pt x="1061" y="51"/>
                  </a:moveTo>
                  <a:cubicBezTo>
                    <a:pt x="-4743" y="2000"/>
                    <a:pt x="13879" y="62419"/>
                    <a:pt x="42047" y="140810"/>
                  </a:cubicBezTo>
                  <a:cubicBezTo>
                    <a:pt x="42047" y="140810"/>
                    <a:pt x="42047" y="140810"/>
                    <a:pt x="42047" y="140810"/>
                  </a:cubicBezTo>
                  <a:cubicBezTo>
                    <a:pt x="47537" y="156273"/>
                    <a:pt x="53050" y="173036"/>
                    <a:pt x="57263" y="190001"/>
                  </a:cubicBezTo>
                  <a:cubicBezTo>
                    <a:pt x="62529" y="211223"/>
                    <a:pt x="65330" y="230967"/>
                    <a:pt x="65174" y="250083"/>
                  </a:cubicBezTo>
                  <a:cubicBezTo>
                    <a:pt x="65174" y="250083"/>
                    <a:pt x="65174" y="250083"/>
                    <a:pt x="65174" y="250083"/>
                  </a:cubicBezTo>
                  <a:cubicBezTo>
                    <a:pt x="65397" y="323208"/>
                    <a:pt x="31918" y="374483"/>
                    <a:pt x="37005" y="377396"/>
                  </a:cubicBezTo>
                  <a:cubicBezTo>
                    <a:pt x="42092" y="380309"/>
                    <a:pt x="85902" y="334278"/>
                    <a:pt x="90406" y="250778"/>
                  </a:cubicBezTo>
                  <a:cubicBezTo>
                    <a:pt x="90406" y="250778"/>
                    <a:pt x="90406" y="250778"/>
                    <a:pt x="90406" y="250778"/>
                  </a:cubicBezTo>
                  <a:cubicBezTo>
                    <a:pt x="91370" y="229040"/>
                    <a:pt x="88815" y="206674"/>
                    <a:pt x="83213" y="183614"/>
                  </a:cubicBezTo>
                  <a:cubicBezTo>
                    <a:pt x="78686" y="165080"/>
                    <a:pt x="72546" y="147556"/>
                    <a:pt x="66092" y="131667"/>
                  </a:cubicBezTo>
                  <a:cubicBezTo>
                    <a:pt x="66092" y="131667"/>
                    <a:pt x="66092" y="131667"/>
                    <a:pt x="66092" y="131667"/>
                  </a:cubicBezTo>
                  <a:cubicBezTo>
                    <a:pt x="34338" y="52603"/>
                    <a:pt x="6887" y="-1899"/>
                    <a:pt x="1061" y="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09ED96-3B0B-4ADB-82C3-C949EB5A718E}"/>
                </a:ext>
              </a:extLst>
            </p:cNvPr>
            <p:cNvSpPr/>
            <p:nvPr/>
          </p:nvSpPr>
          <p:spPr>
            <a:xfrm>
              <a:off x="10306522" y="4167997"/>
              <a:ext cx="142371" cy="600723"/>
            </a:xfrm>
            <a:custGeom>
              <a:avLst/>
              <a:gdLst>
                <a:gd name="connsiteX0" fmla="*/ 11983 w 142371"/>
                <a:gd name="connsiteY0" fmla="*/ 6 h 600723"/>
                <a:gd name="connsiteX1" fmla="*/ 19849 w 142371"/>
                <a:gd name="connsiteY1" fmla="*/ 80145 h 600723"/>
                <a:gd name="connsiteX2" fmla="*/ 77261 w 142371"/>
                <a:gd name="connsiteY2" fmla="*/ 271103 h 600723"/>
                <a:gd name="connsiteX3" fmla="*/ 77261 w 142371"/>
                <a:gd name="connsiteY3" fmla="*/ 271103 h 600723"/>
                <a:gd name="connsiteX4" fmla="*/ 95883 w 142371"/>
                <a:gd name="connsiteY4" fmla="*/ 330088 h 600723"/>
                <a:gd name="connsiteX5" fmla="*/ 116589 w 142371"/>
                <a:gd name="connsiteY5" fmla="*/ 430643 h 600723"/>
                <a:gd name="connsiteX6" fmla="*/ 95704 w 142371"/>
                <a:gd name="connsiteY6" fmla="*/ 528912 h 600723"/>
                <a:gd name="connsiteX7" fmla="*/ 16 w 142371"/>
                <a:gd name="connsiteY7" fmla="*/ 598967 h 600723"/>
                <a:gd name="connsiteX8" fmla="*/ 112376 w 142371"/>
                <a:gd name="connsiteY8" fmla="*/ 541036 h 600723"/>
                <a:gd name="connsiteX9" fmla="*/ 141889 w 142371"/>
                <a:gd name="connsiteY9" fmla="*/ 428850 h 600723"/>
                <a:gd name="connsiteX10" fmla="*/ 121519 w 142371"/>
                <a:gd name="connsiteY10" fmla="*/ 322535 h 600723"/>
                <a:gd name="connsiteX11" fmla="*/ 102157 w 142371"/>
                <a:gd name="connsiteY11" fmla="*/ 262812 h 600723"/>
                <a:gd name="connsiteX12" fmla="*/ 102157 w 142371"/>
                <a:gd name="connsiteY12" fmla="*/ 262812 h 600723"/>
                <a:gd name="connsiteX13" fmla="*/ 36409 w 142371"/>
                <a:gd name="connsiteY13" fmla="*/ 75797 h 600723"/>
                <a:gd name="connsiteX14" fmla="*/ 11983 w 142371"/>
                <a:gd name="connsiteY14" fmla="*/ 6 h 6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71" h="600723">
                  <a:moveTo>
                    <a:pt x="11983" y="6"/>
                  </a:moveTo>
                  <a:cubicBezTo>
                    <a:pt x="8756" y="476"/>
                    <a:pt x="9361" y="31022"/>
                    <a:pt x="19849" y="80145"/>
                  </a:cubicBezTo>
                  <a:cubicBezTo>
                    <a:pt x="32756" y="140474"/>
                    <a:pt x="49339" y="185294"/>
                    <a:pt x="77261" y="271103"/>
                  </a:cubicBezTo>
                  <a:cubicBezTo>
                    <a:pt x="77261" y="271103"/>
                    <a:pt x="77261" y="271103"/>
                    <a:pt x="77261" y="271103"/>
                  </a:cubicBezTo>
                  <a:cubicBezTo>
                    <a:pt x="83334" y="289951"/>
                    <a:pt x="90034" y="310322"/>
                    <a:pt x="95883" y="330088"/>
                  </a:cubicBezTo>
                  <a:cubicBezTo>
                    <a:pt x="106393" y="365608"/>
                    <a:pt x="113923" y="398148"/>
                    <a:pt x="116589" y="430643"/>
                  </a:cubicBezTo>
                  <a:cubicBezTo>
                    <a:pt x="119570" y="470174"/>
                    <a:pt x="112757" y="504104"/>
                    <a:pt x="95704" y="528912"/>
                  </a:cubicBezTo>
                  <a:cubicBezTo>
                    <a:pt x="57474" y="587156"/>
                    <a:pt x="-1126" y="594978"/>
                    <a:pt x="16" y="598967"/>
                  </a:cubicBezTo>
                  <a:cubicBezTo>
                    <a:pt x="1160" y="602956"/>
                    <a:pt x="61350" y="605757"/>
                    <a:pt x="112376" y="541036"/>
                  </a:cubicBezTo>
                  <a:cubicBezTo>
                    <a:pt x="134113" y="512373"/>
                    <a:pt x="144847" y="472931"/>
                    <a:pt x="141889" y="428850"/>
                  </a:cubicBezTo>
                  <a:cubicBezTo>
                    <a:pt x="139738" y="393800"/>
                    <a:pt x="132276" y="359042"/>
                    <a:pt x="121519" y="322535"/>
                  </a:cubicBezTo>
                  <a:cubicBezTo>
                    <a:pt x="115469" y="301985"/>
                    <a:pt x="108634" y="281726"/>
                    <a:pt x="102157" y="262812"/>
                  </a:cubicBezTo>
                  <a:cubicBezTo>
                    <a:pt x="102157" y="262812"/>
                    <a:pt x="102157" y="262812"/>
                    <a:pt x="102157" y="262812"/>
                  </a:cubicBezTo>
                  <a:cubicBezTo>
                    <a:pt x="76521" y="187379"/>
                    <a:pt x="51177" y="122814"/>
                    <a:pt x="36409" y="75797"/>
                  </a:cubicBezTo>
                  <a:cubicBezTo>
                    <a:pt x="21642" y="28780"/>
                    <a:pt x="15210" y="-465"/>
                    <a:pt x="11983" y="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9C7C76-8F9C-4296-B10A-E08F18F79FC7}"/>
                </a:ext>
              </a:extLst>
            </p:cNvPr>
            <p:cNvSpPr/>
            <p:nvPr/>
          </p:nvSpPr>
          <p:spPr>
            <a:xfrm>
              <a:off x="10605667" y="2322141"/>
              <a:ext cx="233536" cy="953725"/>
            </a:xfrm>
            <a:custGeom>
              <a:avLst/>
              <a:gdLst>
                <a:gd name="connsiteX0" fmla="*/ 325 w 233536"/>
                <a:gd name="connsiteY0" fmla="*/ 90908 h 953725"/>
                <a:gd name="connsiteX1" fmla="*/ 75598 w 233536"/>
                <a:gd name="connsiteY1" fmla="*/ 20764 h 953725"/>
                <a:gd name="connsiteX2" fmla="*/ 117548 w 233536"/>
                <a:gd name="connsiteY2" fmla="*/ 25941 h 953725"/>
                <a:gd name="connsiteX3" fmla="*/ 159363 w 233536"/>
                <a:gd name="connsiteY3" fmla="*/ 105901 h 953725"/>
                <a:gd name="connsiteX4" fmla="*/ 198086 w 233536"/>
                <a:gd name="connsiteY4" fmla="*/ 358420 h 953725"/>
                <a:gd name="connsiteX5" fmla="*/ 202120 w 233536"/>
                <a:gd name="connsiteY5" fmla="*/ 421505 h 953725"/>
                <a:gd name="connsiteX6" fmla="*/ 202837 w 233536"/>
                <a:gd name="connsiteY6" fmla="*/ 746321 h 953725"/>
                <a:gd name="connsiteX7" fmla="*/ 202837 w 233536"/>
                <a:gd name="connsiteY7" fmla="*/ 746321 h 953725"/>
                <a:gd name="connsiteX8" fmla="*/ 191633 w 233536"/>
                <a:gd name="connsiteY8" fmla="*/ 843403 h 953725"/>
                <a:gd name="connsiteX9" fmla="*/ 123016 w 233536"/>
                <a:gd name="connsiteY9" fmla="*/ 933582 h 953725"/>
                <a:gd name="connsiteX10" fmla="*/ 96147 w 233536"/>
                <a:gd name="connsiteY10" fmla="*/ 953415 h 953725"/>
                <a:gd name="connsiteX11" fmla="*/ 127766 w 233536"/>
                <a:gd name="connsiteY11" fmla="*/ 941156 h 953725"/>
                <a:gd name="connsiteX12" fmla="*/ 208036 w 233536"/>
                <a:gd name="connsiteY12" fmla="*/ 850820 h 953725"/>
                <a:gd name="connsiteX13" fmla="*/ 224798 w 233536"/>
                <a:gd name="connsiteY13" fmla="*/ 748316 h 953725"/>
                <a:gd name="connsiteX14" fmla="*/ 224798 w 233536"/>
                <a:gd name="connsiteY14" fmla="*/ 748316 h 953725"/>
                <a:gd name="connsiteX15" fmla="*/ 228787 w 233536"/>
                <a:gd name="connsiteY15" fmla="*/ 419959 h 953725"/>
                <a:gd name="connsiteX16" fmla="*/ 224552 w 233536"/>
                <a:gd name="connsiteY16" fmla="*/ 356515 h 953725"/>
                <a:gd name="connsiteX17" fmla="*/ 180585 w 233536"/>
                <a:gd name="connsiteY17" fmla="*/ 99424 h 953725"/>
                <a:gd name="connsiteX18" fmla="*/ 129626 w 233536"/>
                <a:gd name="connsiteY18" fmla="*/ 11981 h 953725"/>
                <a:gd name="connsiteX19" fmla="*/ 68068 w 233536"/>
                <a:gd name="connsiteY19" fmla="*/ 7369 h 953725"/>
                <a:gd name="connsiteX20" fmla="*/ 325 w 233536"/>
                <a:gd name="connsiteY20" fmla="*/ 90908 h 95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3536" h="953725">
                  <a:moveTo>
                    <a:pt x="325" y="90908"/>
                  </a:moveTo>
                  <a:cubicBezTo>
                    <a:pt x="2701" y="92499"/>
                    <a:pt x="19844" y="48889"/>
                    <a:pt x="75598" y="20764"/>
                  </a:cubicBezTo>
                  <a:cubicBezTo>
                    <a:pt x="87385" y="14662"/>
                    <a:pt x="106164" y="15060"/>
                    <a:pt x="117548" y="25941"/>
                  </a:cubicBezTo>
                  <a:cubicBezTo>
                    <a:pt x="138187" y="44250"/>
                    <a:pt x="149055" y="71568"/>
                    <a:pt x="159363" y="105901"/>
                  </a:cubicBezTo>
                  <a:cubicBezTo>
                    <a:pt x="181078" y="181043"/>
                    <a:pt x="191207" y="260196"/>
                    <a:pt x="198086" y="358420"/>
                  </a:cubicBezTo>
                  <a:cubicBezTo>
                    <a:pt x="199520" y="379105"/>
                    <a:pt x="200888" y="400216"/>
                    <a:pt x="202120" y="421505"/>
                  </a:cubicBezTo>
                  <a:cubicBezTo>
                    <a:pt x="209448" y="547205"/>
                    <a:pt x="210120" y="649195"/>
                    <a:pt x="202837" y="746321"/>
                  </a:cubicBezTo>
                  <a:cubicBezTo>
                    <a:pt x="202837" y="746321"/>
                    <a:pt x="202837" y="746321"/>
                    <a:pt x="202837" y="746321"/>
                  </a:cubicBezTo>
                  <a:cubicBezTo>
                    <a:pt x="199364" y="788475"/>
                    <a:pt x="204182" y="814852"/>
                    <a:pt x="191633" y="843403"/>
                  </a:cubicBezTo>
                  <a:cubicBezTo>
                    <a:pt x="171173" y="891405"/>
                    <a:pt x="144618" y="918074"/>
                    <a:pt x="123016" y="933582"/>
                  </a:cubicBezTo>
                  <a:cubicBezTo>
                    <a:pt x="105828" y="945997"/>
                    <a:pt x="95452" y="952003"/>
                    <a:pt x="96147" y="953415"/>
                  </a:cubicBezTo>
                  <a:cubicBezTo>
                    <a:pt x="96864" y="954804"/>
                    <a:pt x="108315" y="951667"/>
                    <a:pt x="127766" y="941156"/>
                  </a:cubicBezTo>
                  <a:cubicBezTo>
                    <a:pt x="152103" y="927912"/>
                    <a:pt x="184081" y="900795"/>
                    <a:pt x="208036" y="850820"/>
                  </a:cubicBezTo>
                  <a:cubicBezTo>
                    <a:pt x="223476" y="817586"/>
                    <a:pt x="220921" y="787422"/>
                    <a:pt x="224798" y="748316"/>
                  </a:cubicBezTo>
                  <a:cubicBezTo>
                    <a:pt x="224798" y="748316"/>
                    <a:pt x="224798" y="748316"/>
                    <a:pt x="224798" y="748316"/>
                  </a:cubicBezTo>
                  <a:cubicBezTo>
                    <a:pt x="235129" y="650987"/>
                    <a:pt x="236092" y="545547"/>
                    <a:pt x="228787" y="419959"/>
                  </a:cubicBezTo>
                  <a:cubicBezTo>
                    <a:pt x="227532" y="398512"/>
                    <a:pt x="226098" y="377312"/>
                    <a:pt x="224552" y="356515"/>
                  </a:cubicBezTo>
                  <a:cubicBezTo>
                    <a:pt x="217269" y="257865"/>
                    <a:pt x="205101" y="175799"/>
                    <a:pt x="180585" y="99424"/>
                  </a:cubicBezTo>
                  <a:cubicBezTo>
                    <a:pt x="169582" y="63904"/>
                    <a:pt x="154769" y="33291"/>
                    <a:pt x="129626" y="11981"/>
                  </a:cubicBezTo>
                  <a:cubicBezTo>
                    <a:pt x="110198" y="-3807"/>
                    <a:pt x="84808" y="-2534"/>
                    <a:pt x="68068" y="7369"/>
                  </a:cubicBezTo>
                  <a:cubicBezTo>
                    <a:pt x="7407" y="44608"/>
                    <a:pt x="-2050" y="89317"/>
                    <a:pt x="325" y="9090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7986E6C-2E39-4D83-BE4B-B31123CD831E}"/>
                </a:ext>
              </a:extLst>
            </p:cNvPr>
            <p:cNvSpPr/>
            <p:nvPr/>
          </p:nvSpPr>
          <p:spPr>
            <a:xfrm>
              <a:off x="10645649" y="2426947"/>
              <a:ext cx="129313" cy="255631"/>
            </a:xfrm>
            <a:custGeom>
              <a:avLst/>
              <a:gdLst>
                <a:gd name="connsiteX0" fmla="*/ 2271 w 129313"/>
                <a:gd name="connsiteY0" fmla="*/ 123859 h 255631"/>
                <a:gd name="connsiteX1" fmla="*/ 42697 w 129313"/>
                <a:gd name="connsiteY1" fmla="*/ 46274 h 255631"/>
                <a:gd name="connsiteX2" fmla="*/ 60535 w 129313"/>
                <a:gd name="connsiteY2" fmla="*/ 25455 h 255631"/>
                <a:gd name="connsiteX3" fmla="*/ 63874 w 129313"/>
                <a:gd name="connsiteY3" fmla="*/ 25791 h 255631"/>
                <a:gd name="connsiteX4" fmla="*/ 76423 w 129313"/>
                <a:gd name="connsiteY4" fmla="*/ 44526 h 255631"/>
                <a:gd name="connsiteX5" fmla="*/ 84557 w 129313"/>
                <a:gd name="connsiteY5" fmla="*/ 66421 h 255631"/>
                <a:gd name="connsiteX6" fmla="*/ 96277 w 129313"/>
                <a:gd name="connsiteY6" fmla="*/ 114267 h 255631"/>
                <a:gd name="connsiteX7" fmla="*/ 118575 w 129313"/>
                <a:gd name="connsiteY7" fmla="*/ 249110 h 255631"/>
                <a:gd name="connsiteX8" fmla="*/ 122048 w 129313"/>
                <a:gd name="connsiteY8" fmla="*/ 255632 h 255631"/>
                <a:gd name="connsiteX9" fmla="*/ 125454 w 129313"/>
                <a:gd name="connsiteY9" fmla="*/ 249043 h 255631"/>
                <a:gd name="connsiteX10" fmla="*/ 121644 w 129313"/>
                <a:gd name="connsiteY10" fmla="*/ 109718 h 255631"/>
                <a:gd name="connsiteX11" fmla="*/ 109947 w 129313"/>
                <a:gd name="connsiteY11" fmla="*/ 58376 h 255631"/>
                <a:gd name="connsiteX12" fmla="*/ 100647 w 129313"/>
                <a:gd name="connsiteY12" fmla="*/ 33837 h 255631"/>
                <a:gd name="connsiteX13" fmla="*/ 78193 w 129313"/>
                <a:gd name="connsiteY13" fmla="*/ 4569 h 255631"/>
                <a:gd name="connsiteX14" fmla="*/ 47089 w 129313"/>
                <a:gd name="connsiteY14" fmla="*/ 4681 h 255631"/>
                <a:gd name="connsiteX15" fmla="*/ 23223 w 129313"/>
                <a:gd name="connsiteY15" fmla="*/ 35316 h 255631"/>
                <a:gd name="connsiteX16" fmla="*/ 2271 w 129313"/>
                <a:gd name="connsiteY16" fmla="*/ 123859 h 25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313" h="255631">
                  <a:moveTo>
                    <a:pt x="2271" y="123859"/>
                  </a:moveTo>
                  <a:cubicBezTo>
                    <a:pt x="6753" y="125181"/>
                    <a:pt x="15851" y="88697"/>
                    <a:pt x="42697" y="46274"/>
                  </a:cubicBezTo>
                  <a:cubicBezTo>
                    <a:pt x="48255" y="37915"/>
                    <a:pt x="53745" y="28861"/>
                    <a:pt x="60535" y="25455"/>
                  </a:cubicBezTo>
                  <a:cubicBezTo>
                    <a:pt x="61185" y="25052"/>
                    <a:pt x="63672" y="25164"/>
                    <a:pt x="63874" y="25791"/>
                  </a:cubicBezTo>
                  <a:cubicBezTo>
                    <a:pt x="68938" y="28817"/>
                    <a:pt x="72277" y="35921"/>
                    <a:pt x="76423" y="44526"/>
                  </a:cubicBezTo>
                  <a:cubicBezTo>
                    <a:pt x="79470" y="51518"/>
                    <a:pt x="82137" y="58802"/>
                    <a:pt x="84557" y="66421"/>
                  </a:cubicBezTo>
                  <a:cubicBezTo>
                    <a:pt x="89532" y="82221"/>
                    <a:pt x="93163" y="98782"/>
                    <a:pt x="96277" y="114267"/>
                  </a:cubicBezTo>
                  <a:cubicBezTo>
                    <a:pt x="109208" y="179100"/>
                    <a:pt x="113801" y="231339"/>
                    <a:pt x="118575" y="249110"/>
                  </a:cubicBezTo>
                  <a:cubicBezTo>
                    <a:pt x="119717" y="253368"/>
                    <a:pt x="120860" y="255632"/>
                    <a:pt x="122048" y="255632"/>
                  </a:cubicBezTo>
                  <a:cubicBezTo>
                    <a:pt x="123236" y="255632"/>
                    <a:pt x="124401" y="253346"/>
                    <a:pt x="125454" y="249043"/>
                  </a:cubicBezTo>
                  <a:cubicBezTo>
                    <a:pt x="129891" y="230913"/>
                    <a:pt x="132558" y="177442"/>
                    <a:pt x="121644" y="109718"/>
                  </a:cubicBezTo>
                  <a:cubicBezTo>
                    <a:pt x="119067" y="93493"/>
                    <a:pt x="115527" y="75901"/>
                    <a:pt x="109947" y="58376"/>
                  </a:cubicBezTo>
                  <a:cubicBezTo>
                    <a:pt x="107258" y="49950"/>
                    <a:pt x="104188" y="41770"/>
                    <a:pt x="100647" y="33837"/>
                  </a:cubicBezTo>
                  <a:cubicBezTo>
                    <a:pt x="96367" y="23371"/>
                    <a:pt x="89443" y="12547"/>
                    <a:pt x="78193" y="4569"/>
                  </a:cubicBezTo>
                  <a:cubicBezTo>
                    <a:pt x="68087" y="-1773"/>
                    <a:pt x="56344" y="-1303"/>
                    <a:pt x="47089" y="4681"/>
                  </a:cubicBezTo>
                  <a:cubicBezTo>
                    <a:pt x="34540" y="13802"/>
                    <a:pt x="27683" y="25836"/>
                    <a:pt x="23223" y="35316"/>
                  </a:cubicBezTo>
                  <a:cubicBezTo>
                    <a:pt x="-2278" y="86053"/>
                    <a:pt x="-2211" y="122559"/>
                    <a:pt x="2271" y="12385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8C5B301-E5AF-41B9-BA32-64559C4B9C2B}"/>
                </a:ext>
              </a:extLst>
            </p:cNvPr>
            <p:cNvSpPr/>
            <p:nvPr/>
          </p:nvSpPr>
          <p:spPr>
            <a:xfrm>
              <a:off x="10618923" y="2700547"/>
              <a:ext cx="58858" cy="354211"/>
            </a:xfrm>
            <a:custGeom>
              <a:avLst/>
              <a:gdLst>
                <a:gd name="connsiteX0" fmla="*/ 40987 w 58858"/>
                <a:gd name="connsiteY0" fmla="*/ 5 h 354211"/>
                <a:gd name="connsiteX1" fmla="*/ 18891 w 58858"/>
                <a:gd name="connsiteY1" fmla="*/ 49218 h 354211"/>
                <a:gd name="connsiteX2" fmla="*/ 18891 w 58858"/>
                <a:gd name="connsiteY2" fmla="*/ 49218 h 354211"/>
                <a:gd name="connsiteX3" fmla="*/ 8090 w 58858"/>
                <a:gd name="connsiteY3" fmla="*/ 111519 h 354211"/>
                <a:gd name="connsiteX4" fmla="*/ 18846 w 58858"/>
                <a:gd name="connsiteY4" fmla="*/ 141459 h 354211"/>
                <a:gd name="connsiteX5" fmla="*/ 32001 w 58858"/>
                <a:gd name="connsiteY5" fmla="*/ 183030 h 354211"/>
                <a:gd name="connsiteX6" fmla="*/ 31956 w 58858"/>
                <a:gd name="connsiteY6" fmla="*/ 196924 h 354211"/>
                <a:gd name="connsiteX7" fmla="*/ 11698 w 58858"/>
                <a:gd name="connsiteY7" fmla="*/ 253107 h 354211"/>
                <a:gd name="connsiteX8" fmla="*/ 11698 w 58858"/>
                <a:gd name="connsiteY8" fmla="*/ 253107 h 354211"/>
                <a:gd name="connsiteX9" fmla="*/ 0 w 58858"/>
                <a:gd name="connsiteY9" fmla="*/ 292953 h 354211"/>
                <a:gd name="connsiteX10" fmla="*/ 29715 w 58858"/>
                <a:gd name="connsiteY10" fmla="*/ 350838 h 354211"/>
                <a:gd name="connsiteX11" fmla="*/ 40964 w 58858"/>
                <a:gd name="connsiteY11" fmla="*/ 353393 h 354211"/>
                <a:gd name="connsiteX12" fmla="*/ 35519 w 58858"/>
                <a:gd name="connsiteY12" fmla="*/ 344429 h 354211"/>
                <a:gd name="connsiteX13" fmla="*/ 20773 w 58858"/>
                <a:gd name="connsiteY13" fmla="*/ 293827 h 354211"/>
                <a:gd name="connsiteX14" fmla="*/ 31911 w 58858"/>
                <a:gd name="connsiteY14" fmla="*/ 266105 h 354211"/>
                <a:gd name="connsiteX15" fmla="*/ 31911 w 58858"/>
                <a:gd name="connsiteY15" fmla="*/ 266105 h 354211"/>
                <a:gd name="connsiteX16" fmla="*/ 58421 w 58858"/>
                <a:gd name="connsiteY16" fmla="*/ 199367 h 354211"/>
                <a:gd name="connsiteX17" fmla="*/ 58488 w 58858"/>
                <a:gd name="connsiteY17" fmla="*/ 180811 h 354211"/>
                <a:gd name="connsiteX18" fmla="*/ 41098 w 58858"/>
                <a:gd name="connsiteY18" fmla="*/ 128528 h 354211"/>
                <a:gd name="connsiteX19" fmla="*/ 32224 w 58858"/>
                <a:gd name="connsiteY19" fmla="*/ 108067 h 354211"/>
                <a:gd name="connsiteX20" fmla="*/ 36729 w 58858"/>
                <a:gd name="connsiteY20" fmla="*/ 54462 h 354211"/>
                <a:gd name="connsiteX21" fmla="*/ 36729 w 58858"/>
                <a:gd name="connsiteY21" fmla="*/ 54462 h 354211"/>
                <a:gd name="connsiteX22" fmla="*/ 40964 w 58858"/>
                <a:gd name="connsiteY22" fmla="*/ 5 h 35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858" h="354211">
                  <a:moveTo>
                    <a:pt x="40987" y="5"/>
                  </a:moveTo>
                  <a:cubicBezTo>
                    <a:pt x="37378" y="-331"/>
                    <a:pt x="30678" y="17171"/>
                    <a:pt x="18891" y="49218"/>
                  </a:cubicBezTo>
                  <a:cubicBezTo>
                    <a:pt x="18891" y="49218"/>
                    <a:pt x="18891" y="49218"/>
                    <a:pt x="18891" y="49218"/>
                  </a:cubicBezTo>
                  <a:cubicBezTo>
                    <a:pt x="13154" y="64121"/>
                    <a:pt x="5602" y="86710"/>
                    <a:pt x="8090" y="111519"/>
                  </a:cubicBezTo>
                  <a:cubicBezTo>
                    <a:pt x="9591" y="122634"/>
                    <a:pt x="13714" y="132607"/>
                    <a:pt x="18846" y="141459"/>
                  </a:cubicBezTo>
                  <a:cubicBezTo>
                    <a:pt x="25614" y="153919"/>
                    <a:pt x="30746" y="168306"/>
                    <a:pt x="32001" y="183030"/>
                  </a:cubicBezTo>
                  <a:cubicBezTo>
                    <a:pt x="32404" y="187736"/>
                    <a:pt x="32404" y="192375"/>
                    <a:pt x="31956" y="196924"/>
                  </a:cubicBezTo>
                  <a:cubicBezTo>
                    <a:pt x="30454" y="217071"/>
                    <a:pt x="21266" y="236725"/>
                    <a:pt x="11698" y="253107"/>
                  </a:cubicBezTo>
                  <a:cubicBezTo>
                    <a:pt x="11698" y="253107"/>
                    <a:pt x="11698" y="253107"/>
                    <a:pt x="11698" y="253107"/>
                  </a:cubicBezTo>
                  <a:cubicBezTo>
                    <a:pt x="3922" y="265836"/>
                    <a:pt x="23" y="279708"/>
                    <a:pt x="0" y="292953"/>
                  </a:cubicBezTo>
                  <a:cubicBezTo>
                    <a:pt x="202" y="325649"/>
                    <a:pt x="19720" y="344765"/>
                    <a:pt x="29715" y="350838"/>
                  </a:cubicBezTo>
                  <a:cubicBezTo>
                    <a:pt x="36124" y="354805"/>
                    <a:pt x="40381" y="354715"/>
                    <a:pt x="40964" y="353393"/>
                  </a:cubicBezTo>
                  <a:cubicBezTo>
                    <a:pt x="41502" y="352183"/>
                    <a:pt x="39037" y="349292"/>
                    <a:pt x="35519" y="344429"/>
                  </a:cubicBezTo>
                  <a:cubicBezTo>
                    <a:pt x="29401" y="335891"/>
                    <a:pt x="18174" y="317850"/>
                    <a:pt x="20773" y="293827"/>
                  </a:cubicBezTo>
                  <a:cubicBezTo>
                    <a:pt x="21670" y="284773"/>
                    <a:pt x="25569" y="275338"/>
                    <a:pt x="31911" y="266105"/>
                  </a:cubicBezTo>
                  <a:cubicBezTo>
                    <a:pt x="31911" y="266105"/>
                    <a:pt x="31911" y="266105"/>
                    <a:pt x="31911" y="266105"/>
                  </a:cubicBezTo>
                  <a:cubicBezTo>
                    <a:pt x="44101" y="248670"/>
                    <a:pt x="55597" y="225923"/>
                    <a:pt x="58421" y="199367"/>
                  </a:cubicBezTo>
                  <a:cubicBezTo>
                    <a:pt x="58981" y="193204"/>
                    <a:pt x="59004" y="187019"/>
                    <a:pt x="58488" y="180811"/>
                  </a:cubicBezTo>
                  <a:cubicBezTo>
                    <a:pt x="56897" y="161404"/>
                    <a:pt x="50219" y="143431"/>
                    <a:pt x="41098" y="128528"/>
                  </a:cubicBezTo>
                  <a:cubicBezTo>
                    <a:pt x="36706" y="120976"/>
                    <a:pt x="33233" y="114454"/>
                    <a:pt x="32224" y="108067"/>
                  </a:cubicBezTo>
                  <a:cubicBezTo>
                    <a:pt x="28706" y="90856"/>
                    <a:pt x="33614" y="69522"/>
                    <a:pt x="36729" y="54462"/>
                  </a:cubicBezTo>
                  <a:cubicBezTo>
                    <a:pt x="36729" y="54462"/>
                    <a:pt x="36729" y="54462"/>
                    <a:pt x="36729" y="54462"/>
                  </a:cubicBezTo>
                  <a:cubicBezTo>
                    <a:pt x="43608" y="22886"/>
                    <a:pt x="44572" y="341"/>
                    <a:pt x="40964" y="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1E18695-8E14-40F9-9C47-D1A36DB7E7F8}"/>
                </a:ext>
              </a:extLst>
            </p:cNvPr>
            <p:cNvSpPr/>
            <p:nvPr/>
          </p:nvSpPr>
          <p:spPr>
            <a:xfrm>
              <a:off x="10707035" y="2748395"/>
              <a:ext cx="56379" cy="287820"/>
            </a:xfrm>
            <a:custGeom>
              <a:avLst/>
              <a:gdLst>
                <a:gd name="connsiteX0" fmla="*/ 18757 w 56379"/>
                <a:gd name="connsiteY0" fmla="*/ 70 h 287820"/>
                <a:gd name="connsiteX1" fmla="*/ 29356 w 56379"/>
                <a:gd name="connsiteY1" fmla="*/ 145513 h 287820"/>
                <a:gd name="connsiteX2" fmla="*/ 26757 w 56379"/>
                <a:gd name="connsiteY2" fmla="*/ 175969 h 287820"/>
                <a:gd name="connsiteX3" fmla="*/ 26757 w 56379"/>
                <a:gd name="connsiteY3" fmla="*/ 175969 h 287820"/>
                <a:gd name="connsiteX4" fmla="*/ 785 w 56379"/>
                <a:gd name="connsiteY4" fmla="*/ 287572 h 287820"/>
                <a:gd name="connsiteX5" fmla="*/ 52572 w 56379"/>
                <a:gd name="connsiteY5" fmla="*/ 179622 h 287820"/>
                <a:gd name="connsiteX6" fmla="*/ 52572 w 56379"/>
                <a:gd name="connsiteY6" fmla="*/ 179622 h 287820"/>
                <a:gd name="connsiteX7" fmla="*/ 56001 w 56379"/>
                <a:gd name="connsiteY7" fmla="*/ 146858 h 287820"/>
                <a:gd name="connsiteX8" fmla="*/ 18757 w 56379"/>
                <a:gd name="connsiteY8" fmla="*/ 70 h 28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79" h="287820">
                  <a:moveTo>
                    <a:pt x="18757" y="70"/>
                  </a:moveTo>
                  <a:cubicBezTo>
                    <a:pt x="11900" y="2782"/>
                    <a:pt x="33278" y="66405"/>
                    <a:pt x="29356" y="145513"/>
                  </a:cubicBezTo>
                  <a:cubicBezTo>
                    <a:pt x="28841" y="156024"/>
                    <a:pt x="27945" y="166175"/>
                    <a:pt x="26757" y="175969"/>
                  </a:cubicBezTo>
                  <a:cubicBezTo>
                    <a:pt x="26757" y="175969"/>
                    <a:pt x="26757" y="175969"/>
                    <a:pt x="26757" y="175969"/>
                  </a:cubicBezTo>
                  <a:cubicBezTo>
                    <a:pt x="18757" y="240174"/>
                    <a:pt x="-4549" y="284054"/>
                    <a:pt x="785" y="287572"/>
                  </a:cubicBezTo>
                  <a:cubicBezTo>
                    <a:pt x="6544" y="291382"/>
                    <a:pt x="41278" y="251066"/>
                    <a:pt x="52572" y="179622"/>
                  </a:cubicBezTo>
                  <a:cubicBezTo>
                    <a:pt x="52572" y="179622"/>
                    <a:pt x="52572" y="179622"/>
                    <a:pt x="52572" y="179622"/>
                  </a:cubicBezTo>
                  <a:cubicBezTo>
                    <a:pt x="54253" y="169111"/>
                    <a:pt x="55441" y="158175"/>
                    <a:pt x="56001" y="146858"/>
                  </a:cubicBezTo>
                  <a:cubicBezTo>
                    <a:pt x="60416" y="58158"/>
                    <a:pt x="24897" y="-2350"/>
                    <a:pt x="18757" y="7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F9A588B-755D-4B91-9123-631627F4837C}"/>
                </a:ext>
              </a:extLst>
            </p:cNvPr>
            <p:cNvSpPr/>
            <p:nvPr/>
          </p:nvSpPr>
          <p:spPr>
            <a:xfrm>
              <a:off x="10677477" y="2603785"/>
              <a:ext cx="99413" cy="132797"/>
            </a:xfrm>
            <a:custGeom>
              <a:avLst/>
              <a:gdLst>
                <a:gd name="connsiteX0" fmla="*/ 382 w 99413"/>
                <a:gd name="connsiteY0" fmla="*/ 940 h 132797"/>
                <a:gd name="connsiteX1" fmla="*/ 50309 w 99413"/>
                <a:gd name="connsiteY1" fmla="*/ 64070 h 132797"/>
                <a:gd name="connsiteX2" fmla="*/ 50959 w 99413"/>
                <a:gd name="connsiteY2" fmla="*/ 64966 h 132797"/>
                <a:gd name="connsiteX3" fmla="*/ 86948 w 99413"/>
                <a:gd name="connsiteY3" fmla="*/ 124466 h 132797"/>
                <a:gd name="connsiteX4" fmla="*/ 96225 w 99413"/>
                <a:gd name="connsiteY4" fmla="*/ 132713 h 132797"/>
                <a:gd name="connsiteX5" fmla="*/ 99385 w 99413"/>
                <a:gd name="connsiteY5" fmla="*/ 120566 h 132797"/>
                <a:gd name="connsiteX6" fmla="*/ 72472 w 99413"/>
                <a:gd name="connsiteY6" fmla="*/ 49189 h 132797"/>
                <a:gd name="connsiteX7" fmla="*/ 71687 w 99413"/>
                <a:gd name="connsiteY7" fmla="*/ 48136 h 132797"/>
                <a:gd name="connsiteX8" fmla="*/ 382 w 99413"/>
                <a:gd name="connsiteY8" fmla="*/ 940 h 13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13" h="132797">
                  <a:moveTo>
                    <a:pt x="382" y="940"/>
                  </a:moveTo>
                  <a:cubicBezTo>
                    <a:pt x="-3674" y="6991"/>
                    <a:pt x="25390" y="30141"/>
                    <a:pt x="50309" y="64070"/>
                  </a:cubicBezTo>
                  <a:cubicBezTo>
                    <a:pt x="50533" y="64361"/>
                    <a:pt x="50757" y="64652"/>
                    <a:pt x="50959" y="64966"/>
                  </a:cubicBezTo>
                  <a:cubicBezTo>
                    <a:pt x="68035" y="88027"/>
                    <a:pt x="78836" y="112297"/>
                    <a:pt x="86948" y="124466"/>
                  </a:cubicBezTo>
                  <a:cubicBezTo>
                    <a:pt x="90780" y="130247"/>
                    <a:pt x="93940" y="133363"/>
                    <a:pt x="96225" y="132713"/>
                  </a:cubicBezTo>
                  <a:cubicBezTo>
                    <a:pt x="98489" y="132063"/>
                    <a:pt x="99609" y="127715"/>
                    <a:pt x="99385" y="120566"/>
                  </a:cubicBezTo>
                  <a:cubicBezTo>
                    <a:pt x="98915" y="105417"/>
                    <a:pt x="92416" y="76597"/>
                    <a:pt x="72472" y="49189"/>
                  </a:cubicBezTo>
                  <a:cubicBezTo>
                    <a:pt x="72225" y="48831"/>
                    <a:pt x="71957" y="48472"/>
                    <a:pt x="71687" y="48136"/>
                  </a:cubicBezTo>
                  <a:cubicBezTo>
                    <a:pt x="41166" y="7618"/>
                    <a:pt x="3429" y="-3587"/>
                    <a:pt x="382" y="9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4514114-B667-4107-8C8A-F4E92D78F4FD}"/>
                </a:ext>
              </a:extLst>
            </p:cNvPr>
            <p:cNvSpPr/>
            <p:nvPr/>
          </p:nvSpPr>
          <p:spPr>
            <a:xfrm>
              <a:off x="7878821" y="2844182"/>
              <a:ext cx="122146" cy="599077"/>
            </a:xfrm>
            <a:custGeom>
              <a:avLst/>
              <a:gdLst>
                <a:gd name="connsiteX0" fmla="*/ 121833 w 122146"/>
                <a:gd name="connsiteY0" fmla="*/ 110 h 599077"/>
                <a:gd name="connsiteX1" fmla="*/ 24468 w 122146"/>
                <a:gd name="connsiteY1" fmla="*/ 200794 h 599077"/>
                <a:gd name="connsiteX2" fmla="*/ 24468 w 122146"/>
                <a:gd name="connsiteY2" fmla="*/ 200794 h 599077"/>
                <a:gd name="connsiteX3" fmla="*/ 11211 w 122146"/>
                <a:gd name="connsiteY3" fmla="*/ 288777 h 599077"/>
                <a:gd name="connsiteX4" fmla="*/ 763 w 122146"/>
                <a:gd name="connsiteY4" fmla="*/ 547123 h 599077"/>
                <a:gd name="connsiteX5" fmla="*/ 2047 w 122146"/>
                <a:gd name="connsiteY5" fmla="*/ 599071 h 599077"/>
                <a:gd name="connsiteX6" fmla="*/ 15441 w 122146"/>
                <a:gd name="connsiteY6" fmla="*/ 548535 h 599077"/>
                <a:gd name="connsiteX7" fmla="*/ 37709 w 122146"/>
                <a:gd name="connsiteY7" fmla="*/ 291422 h 599077"/>
                <a:gd name="connsiteX8" fmla="*/ 49571 w 122146"/>
                <a:gd name="connsiteY8" fmla="*/ 205769 h 599077"/>
                <a:gd name="connsiteX9" fmla="*/ 49571 w 122146"/>
                <a:gd name="connsiteY9" fmla="*/ 205769 h 599077"/>
                <a:gd name="connsiteX10" fmla="*/ 121833 w 122146"/>
                <a:gd name="connsiteY10" fmla="*/ 110 h 59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146" h="599077">
                  <a:moveTo>
                    <a:pt x="121833" y="110"/>
                  </a:moveTo>
                  <a:cubicBezTo>
                    <a:pt x="117206" y="-3207"/>
                    <a:pt x="52174" y="68887"/>
                    <a:pt x="24468" y="200794"/>
                  </a:cubicBezTo>
                  <a:cubicBezTo>
                    <a:pt x="24468" y="200794"/>
                    <a:pt x="24468" y="200794"/>
                    <a:pt x="24468" y="200794"/>
                  </a:cubicBezTo>
                  <a:cubicBezTo>
                    <a:pt x="18599" y="228762"/>
                    <a:pt x="14312" y="257896"/>
                    <a:pt x="11211" y="288777"/>
                  </a:cubicBezTo>
                  <a:cubicBezTo>
                    <a:pt x="4147" y="359101"/>
                    <a:pt x="1285" y="530047"/>
                    <a:pt x="763" y="547123"/>
                  </a:cubicBezTo>
                  <a:cubicBezTo>
                    <a:pt x="-234" y="579596"/>
                    <a:pt x="-651" y="598690"/>
                    <a:pt x="2047" y="599071"/>
                  </a:cubicBezTo>
                  <a:cubicBezTo>
                    <a:pt x="4745" y="599474"/>
                    <a:pt x="10207" y="580963"/>
                    <a:pt x="15441" y="548535"/>
                  </a:cubicBezTo>
                  <a:cubicBezTo>
                    <a:pt x="24362" y="493294"/>
                    <a:pt x="27152" y="397221"/>
                    <a:pt x="37709" y="291422"/>
                  </a:cubicBezTo>
                  <a:cubicBezTo>
                    <a:pt x="40730" y="261145"/>
                    <a:pt x="44515" y="232976"/>
                    <a:pt x="49571" y="205769"/>
                  </a:cubicBezTo>
                  <a:cubicBezTo>
                    <a:pt x="49571" y="205769"/>
                    <a:pt x="49571" y="205769"/>
                    <a:pt x="49571" y="205769"/>
                  </a:cubicBezTo>
                  <a:cubicBezTo>
                    <a:pt x="72473" y="82266"/>
                    <a:pt x="126746" y="3651"/>
                    <a:pt x="121833" y="1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BC84B2D-E9E8-4DFB-B625-49E6D30355EB}"/>
                </a:ext>
              </a:extLst>
            </p:cNvPr>
            <p:cNvSpPr/>
            <p:nvPr/>
          </p:nvSpPr>
          <p:spPr>
            <a:xfrm>
              <a:off x="7925798" y="2958065"/>
              <a:ext cx="147070" cy="778713"/>
            </a:xfrm>
            <a:custGeom>
              <a:avLst/>
              <a:gdLst>
                <a:gd name="connsiteX0" fmla="*/ 146727 w 147070"/>
                <a:gd name="connsiteY0" fmla="*/ 48 h 778713"/>
                <a:gd name="connsiteX1" fmla="*/ 9737 w 147070"/>
                <a:gd name="connsiteY1" fmla="*/ 378357 h 778713"/>
                <a:gd name="connsiteX2" fmla="*/ 359 w 147070"/>
                <a:gd name="connsiteY2" fmla="*/ 491955 h 778713"/>
                <a:gd name="connsiteX3" fmla="*/ 359 w 147070"/>
                <a:gd name="connsiteY3" fmla="*/ 491955 h 778713"/>
                <a:gd name="connsiteX4" fmla="*/ 44908 w 147070"/>
                <a:gd name="connsiteY4" fmla="*/ 778695 h 778713"/>
                <a:gd name="connsiteX5" fmla="*/ 25957 w 147070"/>
                <a:gd name="connsiteY5" fmla="*/ 492896 h 778713"/>
                <a:gd name="connsiteX6" fmla="*/ 25957 w 147070"/>
                <a:gd name="connsiteY6" fmla="*/ 492896 h 778713"/>
                <a:gd name="connsiteX7" fmla="*/ 36169 w 147070"/>
                <a:gd name="connsiteY7" fmla="*/ 382010 h 778713"/>
                <a:gd name="connsiteX8" fmla="*/ 146727 w 147070"/>
                <a:gd name="connsiteY8" fmla="*/ 48 h 77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70" h="778713">
                  <a:moveTo>
                    <a:pt x="146727" y="48"/>
                  </a:moveTo>
                  <a:cubicBezTo>
                    <a:pt x="140837" y="-3134"/>
                    <a:pt x="41052" y="151408"/>
                    <a:pt x="9737" y="378357"/>
                  </a:cubicBezTo>
                  <a:cubicBezTo>
                    <a:pt x="4309" y="417687"/>
                    <a:pt x="1342" y="455673"/>
                    <a:pt x="359" y="491955"/>
                  </a:cubicBezTo>
                  <a:cubicBezTo>
                    <a:pt x="359" y="491955"/>
                    <a:pt x="359" y="491955"/>
                    <a:pt x="359" y="491955"/>
                  </a:cubicBezTo>
                  <a:cubicBezTo>
                    <a:pt x="-4363" y="663573"/>
                    <a:pt x="38979" y="780376"/>
                    <a:pt x="44908" y="778695"/>
                  </a:cubicBezTo>
                  <a:cubicBezTo>
                    <a:pt x="50744" y="777037"/>
                    <a:pt x="18342" y="657859"/>
                    <a:pt x="25957" y="492896"/>
                  </a:cubicBezTo>
                  <a:cubicBezTo>
                    <a:pt x="25957" y="492896"/>
                    <a:pt x="25957" y="492896"/>
                    <a:pt x="25957" y="492896"/>
                  </a:cubicBezTo>
                  <a:cubicBezTo>
                    <a:pt x="27606" y="457443"/>
                    <a:pt x="30864" y="420421"/>
                    <a:pt x="36169" y="382010"/>
                  </a:cubicBezTo>
                  <a:cubicBezTo>
                    <a:pt x="66141" y="164832"/>
                    <a:pt x="153210" y="3522"/>
                    <a:pt x="146727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B92B40F-F855-473F-BA40-D01D6E3B0C2B}"/>
                </a:ext>
              </a:extLst>
            </p:cNvPr>
            <p:cNvSpPr/>
            <p:nvPr/>
          </p:nvSpPr>
          <p:spPr>
            <a:xfrm>
              <a:off x="7948547" y="3329437"/>
              <a:ext cx="142603" cy="880522"/>
            </a:xfrm>
            <a:custGeom>
              <a:avLst/>
              <a:gdLst>
                <a:gd name="connsiteX0" fmla="*/ 141945 w 142603"/>
                <a:gd name="connsiteY0" fmla="*/ 16 h 880522"/>
                <a:gd name="connsiteX1" fmla="*/ 102909 w 142603"/>
                <a:gd name="connsiteY1" fmla="*/ 99294 h 880522"/>
                <a:gd name="connsiteX2" fmla="*/ 24985 w 142603"/>
                <a:gd name="connsiteY2" fmla="*/ 352979 h 880522"/>
                <a:gd name="connsiteX3" fmla="*/ 24985 w 142603"/>
                <a:gd name="connsiteY3" fmla="*/ 352979 h 880522"/>
                <a:gd name="connsiteX4" fmla="*/ 9193 w 142603"/>
                <a:gd name="connsiteY4" fmla="*/ 434373 h 880522"/>
                <a:gd name="connsiteX5" fmla="*/ 5926 w 142603"/>
                <a:gd name="connsiteY5" fmla="*/ 650072 h 880522"/>
                <a:gd name="connsiteX6" fmla="*/ 76062 w 142603"/>
                <a:gd name="connsiteY6" fmla="*/ 880495 h 880522"/>
                <a:gd name="connsiteX7" fmla="*/ 29317 w 142603"/>
                <a:gd name="connsiteY7" fmla="*/ 647383 h 880522"/>
                <a:gd name="connsiteX8" fmla="*/ 35614 w 142603"/>
                <a:gd name="connsiteY8" fmla="*/ 438295 h 880522"/>
                <a:gd name="connsiteX9" fmla="*/ 50543 w 142603"/>
                <a:gd name="connsiteY9" fmla="*/ 358940 h 880522"/>
                <a:gd name="connsiteX10" fmla="*/ 50543 w 142603"/>
                <a:gd name="connsiteY10" fmla="*/ 358940 h 880522"/>
                <a:gd name="connsiteX11" fmla="*/ 119314 w 142603"/>
                <a:gd name="connsiteY11" fmla="*/ 104425 h 880522"/>
                <a:gd name="connsiteX12" fmla="*/ 141945 w 142603"/>
                <a:gd name="connsiteY12" fmla="*/ 16 h 88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603" h="880522">
                  <a:moveTo>
                    <a:pt x="141945" y="16"/>
                  </a:moveTo>
                  <a:cubicBezTo>
                    <a:pt x="138804" y="-881"/>
                    <a:pt x="124892" y="36634"/>
                    <a:pt x="102909" y="99294"/>
                  </a:cubicBezTo>
                  <a:cubicBezTo>
                    <a:pt x="83505" y="154602"/>
                    <a:pt x="47932" y="257107"/>
                    <a:pt x="24985" y="352979"/>
                  </a:cubicBezTo>
                  <a:cubicBezTo>
                    <a:pt x="24985" y="352979"/>
                    <a:pt x="24985" y="352979"/>
                    <a:pt x="24985" y="352979"/>
                  </a:cubicBezTo>
                  <a:cubicBezTo>
                    <a:pt x="18724" y="379109"/>
                    <a:pt x="13344" y="406315"/>
                    <a:pt x="9193" y="434373"/>
                  </a:cubicBezTo>
                  <a:cubicBezTo>
                    <a:pt x="-2403" y="512809"/>
                    <a:pt x="-2495" y="585060"/>
                    <a:pt x="5926" y="650072"/>
                  </a:cubicBezTo>
                  <a:cubicBezTo>
                    <a:pt x="24649" y="793588"/>
                    <a:pt x="71294" y="882288"/>
                    <a:pt x="76062" y="880495"/>
                  </a:cubicBezTo>
                  <a:cubicBezTo>
                    <a:pt x="80833" y="878703"/>
                    <a:pt x="42966" y="787134"/>
                    <a:pt x="29317" y="647383"/>
                  </a:cubicBezTo>
                  <a:cubicBezTo>
                    <a:pt x="23085" y="584163"/>
                    <a:pt x="24315" y="514602"/>
                    <a:pt x="35614" y="438295"/>
                  </a:cubicBezTo>
                  <a:cubicBezTo>
                    <a:pt x="39650" y="411021"/>
                    <a:pt x="44737" y="384488"/>
                    <a:pt x="50543" y="358940"/>
                  </a:cubicBezTo>
                  <a:cubicBezTo>
                    <a:pt x="50543" y="358940"/>
                    <a:pt x="50543" y="358940"/>
                    <a:pt x="50543" y="358940"/>
                  </a:cubicBezTo>
                  <a:cubicBezTo>
                    <a:pt x="69716" y="274632"/>
                    <a:pt x="106528" y="151062"/>
                    <a:pt x="119314" y="104425"/>
                  </a:cubicBezTo>
                  <a:cubicBezTo>
                    <a:pt x="136883" y="40310"/>
                    <a:pt x="145087" y="935"/>
                    <a:pt x="141945" y="1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1997B7-7DC3-4B06-B41B-804890228EF1}"/>
                </a:ext>
              </a:extLst>
            </p:cNvPr>
            <p:cNvSpPr/>
            <p:nvPr/>
          </p:nvSpPr>
          <p:spPr>
            <a:xfrm>
              <a:off x="8011751" y="3538978"/>
              <a:ext cx="138772" cy="862634"/>
            </a:xfrm>
            <a:custGeom>
              <a:avLst/>
              <a:gdLst>
                <a:gd name="connsiteX0" fmla="*/ 138634 w 138772"/>
                <a:gd name="connsiteY0" fmla="*/ 124 h 862634"/>
                <a:gd name="connsiteX1" fmla="*/ 10891 w 138772"/>
                <a:gd name="connsiteY1" fmla="*/ 221829 h 862634"/>
                <a:gd name="connsiteX2" fmla="*/ 5123 w 138772"/>
                <a:gd name="connsiteY2" fmla="*/ 418323 h 862634"/>
                <a:gd name="connsiteX3" fmla="*/ 19610 w 138772"/>
                <a:gd name="connsiteY3" fmla="*/ 515203 h 862634"/>
                <a:gd name="connsiteX4" fmla="*/ 59355 w 138772"/>
                <a:gd name="connsiteY4" fmla="*/ 834864 h 862634"/>
                <a:gd name="connsiteX5" fmla="*/ 60774 w 138772"/>
                <a:gd name="connsiteY5" fmla="*/ 862630 h 862634"/>
                <a:gd name="connsiteX6" fmla="*/ 68532 w 138772"/>
                <a:gd name="connsiteY6" fmla="*/ 835671 h 862634"/>
                <a:gd name="connsiteX7" fmla="*/ 45300 w 138772"/>
                <a:gd name="connsiteY7" fmla="*/ 510833 h 862634"/>
                <a:gd name="connsiteX8" fmla="*/ 31749 w 138772"/>
                <a:gd name="connsiteY8" fmla="*/ 415365 h 862634"/>
                <a:gd name="connsiteX9" fmla="*/ 34486 w 138772"/>
                <a:gd name="connsiteY9" fmla="*/ 226580 h 862634"/>
                <a:gd name="connsiteX10" fmla="*/ 138634 w 138772"/>
                <a:gd name="connsiteY10" fmla="*/ 124 h 86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772" h="862634">
                  <a:moveTo>
                    <a:pt x="138634" y="124"/>
                  </a:moveTo>
                  <a:cubicBezTo>
                    <a:pt x="134702" y="-3440"/>
                    <a:pt x="43862" y="70022"/>
                    <a:pt x="10891" y="221829"/>
                  </a:cubicBezTo>
                  <a:cubicBezTo>
                    <a:pt x="-2033" y="282292"/>
                    <a:pt x="-2790" y="346632"/>
                    <a:pt x="5123" y="418323"/>
                  </a:cubicBezTo>
                  <a:cubicBezTo>
                    <a:pt x="8811" y="451737"/>
                    <a:pt x="14125" y="484568"/>
                    <a:pt x="19610" y="515203"/>
                  </a:cubicBezTo>
                  <a:cubicBezTo>
                    <a:pt x="45712" y="663739"/>
                    <a:pt x="59828" y="782805"/>
                    <a:pt x="59355" y="834864"/>
                  </a:cubicBezTo>
                  <a:cubicBezTo>
                    <a:pt x="59207" y="852568"/>
                    <a:pt x="59171" y="862384"/>
                    <a:pt x="60774" y="862630"/>
                  </a:cubicBezTo>
                  <a:cubicBezTo>
                    <a:pt x="62376" y="862855"/>
                    <a:pt x="65498" y="853442"/>
                    <a:pt x="68532" y="835671"/>
                  </a:cubicBezTo>
                  <a:cubicBezTo>
                    <a:pt x="81778" y="757772"/>
                    <a:pt x="74000" y="684827"/>
                    <a:pt x="45300" y="510833"/>
                  </a:cubicBezTo>
                  <a:cubicBezTo>
                    <a:pt x="40388" y="480422"/>
                    <a:pt x="35380" y="447860"/>
                    <a:pt x="31749" y="415365"/>
                  </a:cubicBezTo>
                  <a:cubicBezTo>
                    <a:pt x="23924" y="345288"/>
                    <a:pt x="23563" y="284242"/>
                    <a:pt x="34486" y="226580"/>
                  </a:cubicBezTo>
                  <a:cubicBezTo>
                    <a:pt x="61273" y="82370"/>
                    <a:pt x="142567" y="3665"/>
                    <a:pt x="138634" y="12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1833C1B-4D14-459B-8E4D-4EB1C9CDA325}"/>
                </a:ext>
              </a:extLst>
            </p:cNvPr>
            <p:cNvSpPr/>
            <p:nvPr/>
          </p:nvSpPr>
          <p:spPr>
            <a:xfrm>
              <a:off x="8064598" y="3706455"/>
              <a:ext cx="133725" cy="928849"/>
            </a:xfrm>
            <a:custGeom>
              <a:avLst/>
              <a:gdLst>
                <a:gd name="connsiteX0" fmla="*/ 133703 w 133725"/>
                <a:gd name="connsiteY0" fmla="*/ 342 h 928849"/>
                <a:gd name="connsiteX1" fmla="*/ 57467 w 133725"/>
                <a:gd name="connsiteY1" fmla="*/ 72750 h 928849"/>
                <a:gd name="connsiteX2" fmla="*/ 57467 w 133725"/>
                <a:gd name="connsiteY2" fmla="*/ 72750 h 928849"/>
                <a:gd name="connsiteX3" fmla="*/ 7253 w 133725"/>
                <a:gd name="connsiteY3" fmla="*/ 279441 h 928849"/>
                <a:gd name="connsiteX4" fmla="*/ 187 w 133725"/>
                <a:gd name="connsiteY4" fmla="*/ 454914 h 928849"/>
                <a:gd name="connsiteX5" fmla="*/ 18818 w 133725"/>
                <a:gd name="connsiteY5" fmla="*/ 672182 h 928849"/>
                <a:gd name="connsiteX6" fmla="*/ 73530 w 133725"/>
                <a:gd name="connsiteY6" fmla="*/ 880240 h 928849"/>
                <a:gd name="connsiteX7" fmla="*/ 109746 w 133725"/>
                <a:gd name="connsiteY7" fmla="*/ 928736 h 928849"/>
                <a:gd name="connsiteX8" fmla="*/ 85277 w 133725"/>
                <a:gd name="connsiteY8" fmla="*/ 875242 h 928849"/>
                <a:gd name="connsiteX9" fmla="*/ 42507 w 133725"/>
                <a:gd name="connsiteY9" fmla="*/ 668753 h 928849"/>
                <a:gd name="connsiteX10" fmla="*/ 26865 w 133725"/>
                <a:gd name="connsiteY10" fmla="*/ 454511 h 928849"/>
                <a:gd name="connsiteX11" fmla="*/ 32100 w 133725"/>
                <a:gd name="connsiteY11" fmla="*/ 281592 h 928849"/>
                <a:gd name="connsiteX12" fmla="*/ 72584 w 133725"/>
                <a:gd name="connsiteY12" fmla="*/ 79384 h 928849"/>
                <a:gd name="connsiteX13" fmla="*/ 72584 w 133725"/>
                <a:gd name="connsiteY13" fmla="*/ 79384 h 928849"/>
                <a:gd name="connsiteX14" fmla="*/ 133703 w 133725"/>
                <a:gd name="connsiteY14" fmla="*/ 342 h 92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3725" h="928849">
                  <a:moveTo>
                    <a:pt x="133703" y="342"/>
                  </a:moveTo>
                  <a:cubicBezTo>
                    <a:pt x="132903" y="-1854"/>
                    <a:pt x="89100" y="4757"/>
                    <a:pt x="57467" y="72750"/>
                  </a:cubicBezTo>
                  <a:cubicBezTo>
                    <a:pt x="57467" y="72750"/>
                    <a:pt x="57467" y="72750"/>
                    <a:pt x="57467" y="72750"/>
                  </a:cubicBezTo>
                  <a:cubicBezTo>
                    <a:pt x="31732" y="126580"/>
                    <a:pt x="15614" y="191189"/>
                    <a:pt x="7253" y="279441"/>
                  </a:cubicBezTo>
                  <a:cubicBezTo>
                    <a:pt x="1998" y="334010"/>
                    <a:pt x="-770" y="392792"/>
                    <a:pt x="187" y="454914"/>
                  </a:cubicBezTo>
                  <a:cubicBezTo>
                    <a:pt x="1399" y="533821"/>
                    <a:pt x="8436" y="606677"/>
                    <a:pt x="18818" y="672182"/>
                  </a:cubicBezTo>
                  <a:cubicBezTo>
                    <a:pt x="34334" y="770922"/>
                    <a:pt x="48210" y="827889"/>
                    <a:pt x="73530" y="880240"/>
                  </a:cubicBezTo>
                  <a:cubicBezTo>
                    <a:pt x="90146" y="914886"/>
                    <a:pt x="108083" y="930349"/>
                    <a:pt x="109746" y="928736"/>
                  </a:cubicBezTo>
                  <a:cubicBezTo>
                    <a:pt x="111406" y="927122"/>
                    <a:pt x="98474" y="910606"/>
                    <a:pt x="85277" y="875242"/>
                  </a:cubicBezTo>
                  <a:cubicBezTo>
                    <a:pt x="64618" y="819194"/>
                    <a:pt x="56031" y="770720"/>
                    <a:pt x="42507" y="668753"/>
                  </a:cubicBezTo>
                  <a:cubicBezTo>
                    <a:pt x="33996" y="603830"/>
                    <a:pt x="28057" y="532297"/>
                    <a:pt x="26865" y="454511"/>
                  </a:cubicBezTo>
                  <a:cubicBezTo>
                    <a:pt x="25924" y="393308"/>
                    <a:pt x="28037" y="335512"/>
                    <a:pt x="32100" y="281592"/>
                  </a:cubicBezTo>
                  <a:cubicBezTo>
                    <a:pt x="38843" y="193990"/>
                    <a:pt x="51051" y="133348"/>
                    <a:pt x="72584" y="79384"/>
                  </a:cubicBezTo>
                  <a:cubicBezTo>
                    <a:pt x="72584" y="79384"/>
                    <a:pt x="72584" y="79384"/>
                    <a:pt x="72584" y="79384"/>
                  </a:cubicBezTo>
                  <a:cubicBezTo>
                    <a:pt x="96824" y="20467"/>
                    <a:pt x="134770" y="3278"/>
                    <a:pt x="133703" y="34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6A0D77-8E37-492E-B075-C4D9E6ADBDD7}"/>
                </a:ext>
              </a:extLst>
            </p:cNvPr>
            <p:cNvSpPr/>
            <p:nvPr/>
          </p:nvSpPr>
          <p:spPr>
            <a:xfrm>
              <a:off x="8125083" y="4132056"/>
              <a:ext cx="145173" cy="677185"/>
            </a:xfrm>
            <a:custGeom>
              <a:avLst/>
              <a:gdLst>
                <a:gd name="connsiteX0" fmla="*/ 61238 w 145173"/>
                <a:gd name="connsiteY0" fmla="*/ 0 h 677185"/>
                <a:gd name="connsiteX1" fmla="*/ 51573 w 145173"/>
                <a:gd name="connsiteY1" fmla="*/ 71579 h 677185"/>
                <a:gd name="connsiteX2" fmla="*/ 19068 w 145173"/>
                <a:gd name="connsiteY2" fmla="*/ 251713 h 677185"/>
                <a:gd name="connsiteX3" fmla="*/ 19068 w 145173"/>
                <a:gd name="connsiteY3" fmla="*/ 251713 h 677185"/>
                <a:gd name="connsiteX4" fmla="*/ 2940 w 145173"/>
                <a:gd name="connsiteY4" fmla="*/ 358633 h 677185"/>
                <a:gd name="connsiteX5" fmla="*/ 4081 w 145173"/>
                <a:gd name="connsiteY5" fmla="*/ 478282 h 677185"/>
                <a:gd name="connsiteX6" fmla="*/ 4081 w 145173"/>
                <a:gd name="connsiteY6" fmla="*/ 478282 h 677185"/>
                <a:gd name="connsiteX7" fmla="*/ 74555 w 145173"/>
                <a:gd name="connsiteY7" fmla="*/ 627266 h 677185"/>
                <a:gd name="connsiteX8" fmla="*/ 74555 w 145173"/>
                <a:gd name="connsiteY8" fmla="*/ 627266 h 677185"/>
                <a:gd name="connsiteX9" fmla="*/ 145088 w 145173"/>
                <a:gd name="connsiteY9" fmla="*/ 676838 h 677185"/>
                <a:gd name="connsiteX10" fmla="*/ 87432 w 145173"/>
                <a:gd name="connsiteY10" fmla="*/ 615948 h 677185"/>
                <a:gd name="connsiteX11" fmla="*/ 87432 w 145173"/>
                <a:gd name="connsiteY11" fmla="*/ 615948 h 677185"/>
                <a:gd name="connsiteX12" fmla="*/ 29128 w 145173"/>
                <a:gd name="connsiteY12" fmla="*/ 475032 h 677185"/>
                <a:gd name="connsiteX13" fmla="*/ 29128 w 145173"/>
                <a:gd name="connsiteY13" fmla="*/ 475032 h 677185"/>
                <a:gd name="connsiteX14" fmla="*/ 29520 w 145173"/>
                <a:gd name="connsiteY14" fmla="*/ 361210 h 677185"/>
                <a:gd name="connsiteX15" fmla="*/ 44200 w 145173"/>
                <a:gd name="connsiteY15" fmla="*/ 256061 h 677185"/>
                <a:gd name="connsiteX16" fmla="*/ 44200 w 145173"/>
                <a:gd name="connsiteY16" fmla="*/ 256061 h 677185"/>
                <a:gd name="connsiteX17" fmla="*/ 67467 w 145173"/>
                <a:gd name="connsiteY17" fmla="*/ 72857 h 677185"/>
                <a:gd name="connsiteX18" fmla="*/ 61238 w 145173"/>
                <a:gd name="connsiteY18" fmla="*/ 0 h 67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5173" h="677185">
                  <a:moveTo>
                    <a:pt x="61238" y="0"/>
                  </a:moveTo>
                  <a:cubicBezTo>
                    <a:pt x="58242" y="135"/>
                    <a:pt x="57433" y="27027"/>
                    <a:pt x="51573" y="71579"/>
                  </a:cubicBezTo>
                  <a:cubicBezTo>
                    <a:pt x="42737" y="138765"/>
                    <a:pt x="36664" y="155864"/>
                    <a:pt x="19068" y="251713"/>
                  </a:cubicBezTo>
                  <a:cubicBezTo>
                    <a:pt x="19068" y="251713"/>
                    <a:pt x="19068" y="251713"/>
                    <a:pt x="19068" y="251713"/>
                  </a:cubicBezTo>
                  <a:cubicBezTo>
                    <a:pt x="12941" y="284522"/>
                    <a:pt x="6512" y="321410"/>
                    <a:pt x="2940" y="358633"/>
                  </a:cubicBezTo>
                  <a:cubicBezTo>
                    <a:pt x="-1096" y="400697"/>
                    <a:pt x="-1217" y="440162"/>
                    <a:pt x="4081" y="478282"/>
                  </a:cubicBezTo>
                  <a:cubicBezTo>
                    <a:pt x="4081" y="478282"/>
                    <a:pt x="4081" y="478282"/>
                    <a:pt x="4081" y="478282"/>
                  </a:cubicBezTo>
                  <a:cubicBezTo>
                    <a:pt x="13495" y="545065"/>
                    <a:pt x="44254" y="595533"/>
                    <a:pt x="74555" y="627266"/>
                  </a:cubicBezTo>
                  <a:cubicBezTo>
                    <a:pt x="74555" y="627266"/>
                    <a:pt x="74555" y="627266"/>
                    <a:pt x="74555" y="627266"/>
                  </a:cubicBezTo>
                  <a:cubicBezTo>
                    <a:pt x="112360" y="666730"/>
                    <a:pt x="143280" y="679549"/>
                    <a:pt x="145088" y="676838"/>
                  </a:cubicBezTo>
                  <a:cubicBezTo>
                    <a:pt x="146897" y="674126"/>
                    <a:pt x="119515" y="656041"/>
                    <a:pt x="87432" y="615948"/>
                  </a:cubicBezTo>
                  <a:cubicBezTo>
                    <a:pt x="87432" y="615948"/>
                    <a:pt x="87432" y="615948"/>
                    <a:pt x="87432" y="615948"/>
                  </a:cubicBezTo>
                  <a:cubicBezTo>
                    <a:pt x="61771" y="583969"/>
                    <a:pt x="36276" y="536302"/>
                    <a:pt x="29128" y="475032"/>
                  </a:cubicBezTo>
                  <a:cubicBezTo>
                    <a:pt x="29128" y="475032"/>
                    <a:pt x="29128" y="475032"/>
                    <a:pt x="29128" y="475032"/>
                  </a:cubicBezTo>
                  <a:cubicBezTo>
                    <a:pt x="24859" y="439176"/>
                    <a:pt x="25517" y="401930"/>
                    <a:pt x="29520" y="361210"/>
                  </a:cubicBezTo>
                  <a:cubicBezTo>
                    <a:pt x="33029" y="325533"/>
                    <a:pt x="39003" y="288646"/>
                    <a:pt x="44200" y="256061"/>
                  </a:cubicBezTo>
                  <a:cubicBezTo>
                    <a:pt x="44200" y="256061"/>
                    <a:pt x="44200" y="256061"/>
                    <a:pt x="44200" y="256061"/>
                  </a:cubicBezTo>
                  <a:cubicBezTo>
                    <a:pt x="57509" y="174218"/>
                    <a:pt x="65699" y="127784"/>
                    <a:pt x="67467" y="72857"/>
                  </a:cubicBezTo>
                  <a:cubicBezTo>
                    <a:pt x="68944" y="26960"/>
                    <a:pt x="64234" y="-111"/>
                    <a:pt x="6123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36E7534-3FF4-41F7-920C-D09CD0324381}"/>
                </a:ext>
              </a:extLst>
            </p:cNvPr>
            <p:cNvSpPr/>
            <p:nvPr/>
          </p:nvSpPr>
          <p:spPr>
            <a:xfrm>
              <a:off x="8194779" y="4377622"/>
              <a:ext cx="171341" cy="479632"/>
            </a:xfrm>
            <a:custGeom>
              <a:avLst/>
              <a:gdLst>
                <a:gd name="connsiteX0" fmla="*/ 21489 w 171341"/>
                <a:gd name="connsiteY0" fmla="*/ 7 h 479632"/>
                <a:gd name="connsiteX1" fmla="*/ 16169 w 171341"/>
                <a:gd name="connsiteY1" fmla="*/ 266108 h 479632"/>
                <a:gd name="connsiteX2" fmla="*/ 16196 w 171341"/>
                <a:gd name="connsiteY2" fmla="*/ 266220 h 479632"/>
                <a:gd name="connsiteX3" fmla="*/ 118754 w 171341"/>
                <a:gd name="connsiteY3" fmla="*/ 447049 h 479632"/>
                <a:gd name="connsiteX4" fmla="*/ 171221 w 171341"/>
                <a:gd name="connsiteY4" fmla="*/ 479185 h 479632"/>
                <a:gd name="connsiteX5" fmla="*/ 130732 w 171341"/>
                <a:gd name="connsiteY5" fmla="*/ 435082 h 479632"/>
                <a:gd name="connsiteX6" fmla="*/ 42092 w 171341"/>
                <a:gd name="connsiteY6" fmla="*/ 259788 h 479632"/>
                <a:gd name="connsiteX7" fmla="*/ 42068 w 171341"/>
                <a:gd name="connsiteY7" fmla="*/ 259676 h 479632"/>
                <a:gd name="connsiteX8" fmla="*/ 21489 w 171341"/>
                <a:gd name="connsiteY8" fmla="*/ 7 h 47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341" h="479632">
                  <a:moveTo>
                    <a:pt x="21489" y="7"/>
                  </a:moveTo>
                  <a:cubicBezTo>
                    <a:pt x="14208" y="-1091"/>
                    <a:pt x="-19674" y="120665"/>
                    <a:pt x="16169" y="266108"/>
                  </a:cubicBezTo>
                  <a:cubicBezTo>
                    <a:pt x="16169" y="266108"/>
                    <a:pt x="16196" y="266220"/>
                    <a:pt x="16196" y="266220"/>
                  </a:cubicBezTo>
                  <a:cubicBezTo>
                    <a:pt x="37411" y="352522"/>
                    <a:pt x="79309" y="411909"/>
                    <a:pt x="118754" y="447049"/>
                  </a:cubicBezTo>
                  <a:cubicBezTo>
                    <a:pt x="147711" y="472776"/>
                    <a:pt x="169439" y="481852"/>
                    <a:pt x="171221" y="479185"/>
                  </a:cubicBezTo>
                  <a:cubicBezTo>
                    <a:pt x="173002" y="476518"/>
                    <a:pt x="154956" y="462579"/>
                    <a:pt x="130732" y="435082"/>
                  </a:cubicBezTo>
                  <a:cubicBezTo>
                    <a:pt x="97208" y="397141"/>
                    <a:pt x="62592" y="341810"/>
                    <a:pt x="42092" y="259788"/>
                  </a:cubicBezTo>
                  <a:cubicBezTo>
                    <a:pt x="42092" y="259788"/>
                    <a:pt x="42068" y="259676"/>
                    <a:pt x="42068" y="259676"/>
                  </a:cubicBezTo>
                  <a:cubicBezTo>
                    <a:pt x="7674" y="121449"/>
                    <a:pt x="28768" y="1105"/>
                    <a:pt x="21489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C429029-D5D0-45C0-81AE-8F3C05C52F8A}"/>
                </a:ext>
              </a:extLst>
            </p:cNvPr>
            <p:cNvSpPr/>
            <p:nvPr/>
          </p:nvSpPr>
          <p:spPr>
            <a:xfrm>
              <a:off x="8358521" y="4359670"/>
              <a:ext cx="127500" cy="641026"/>
            </a:xfrm>
            <a:custGeom>
              <a:avLst/>
              <a:gdLst>
                <a:gd name="connsiteX0" fmla="*/ 1489 w 127500"/>
                <a:gd name="connsiteY0" fmla="*/ 9 h 641026"/>
                <a:gd name="connsiteX1" fmla="*/ 4969 w 127500"/>
                <a:gd name="connsiteY1" fmla="*/ 96911 h 641026"/>
                <a:gd name="connsiteX2" fmla="*/ 17348 w 127500"/>
                <a:gd name="connsiteY2" fmla="*/ 330763 h 641026"/>
                <a:gd name="connsiteX3" fmla="*/ 19029 w 127500"/>
                <a:gd name="connsiteY3" fmla="*/ 348534 h 641026"/>
                <a:gd name="connsiteX4" fmla="*/ 19029 w 127500"/>
                <a:gd name="connsiteY4" fmla="*/ 348534 h 641026"/>
                <a:gd name="connsiteX5" fmla="*/ 74162 w 127500"/>
                <a:gd name="connsiteY5" fmla="*/ 571898 h 641026"/>
                <a:gd name="connsiteX6" fmla="*/ 74162 w 127500"/>
                <a:gd name="connsiteY6" fmla="*/ 571898 h 641026"/>
                <a:gd name="connsiteX7" fmla="*/ 127265 w 127500"/>
                <a:gd name="connsiteY7" fmla="*/ 640877 h 641026"/>
                <a:gd name="connsiteX8" fmla="*/ 90469 w 127500"/>
                <a:gd name="connsiteY8" fmla="*/ 564503 h 641026"/>
                <a:gd name="connsiteX9" fmla="*/ 90469 w 127500"/>
                <a:gd name="connsiteY9" fmla="*/ 564503 h 641026"/>
                <a:gd name="connsiteX10" fmla="*/ 45543 w 127500"/>
                <a:gd name="connsiteY10" fmla="*/ 345912 h 641026"/>
                <a:gd name="connsiteX11" fmla="*/ 45543 w 127500"/>
                <a:gd name="connsiteY11" fmla="*/ 345912 h 641026"/>
                <a:gd name="connsiteX12" fmla="*/ 43932 w 127500"/>
                <a:gd name="connsiteY12" fmla="*/ 328410 h 641026"/>
                <a:gd name="connsiteX13" fmla="*/ 23726 w 127500"/>
                <a:gd name="connsiteY13" fmla="*/ 95096 h 641026"/>
                <a:gd name="connsiteX14" fmla="*/ 1489 w 127500"/>
                <a:gd name="connsiteY14" fmla="*/ 9 h 6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7500" h="641026">
                  <a:moveTo>
                    <a:pt x="1489" y="9"/>
                  </a:moveTo>
                  <a:cubicBezTo>
                    <a:pt x="-2179" y="658"/>
                    <a:pt x="1684" y="37546"/>
                    <a:pt x="4969" y="96911"/>
                  </a:cubicBezTo>
                  <a:cubicBezTo>
                    <a:pt x="8259" y="156388"/>
                    <a:pt x="9243" y="239082"/>
                    <a:pt x="17348" y="330763"/>
                  </a:cubicBezTo>
                  <a:cubicBezTo>
                    <a:pt x="17877" y="336724"/>
                    <a:pt x="18435" y="342640"/>
                    <a:pt x="19029" y="348534"/>
                  </a:cubicBezTo>
                  <a:cubicBezTo>
                    <a:pt x="19029" y="348534"/>
                    <a:pt x="19029" y="348534"/>
                    <a:pt x="19029" y="348534"/>
                  </a:cubicBezTo>
                  <a:cubicBezTo>
                    <a:pt x="28622" y="445549"/>
                    <a:pt x="44983" y="514146"/>
                    <a:pt x="74162" y="571898"/>
                  </a:cubicBezTo>
                  <a:cubicBezTo>
                    <a:pt x="74162" y="571898"/>
                    <a:pt x="74162" y="571898"/>
                    <a:pt x="74162" y="571898"/>
                  </a:cubicBezTo>
                  <a:cubicBezTo>
                    <a:pt x="98832" y="620595"/>
                    <a:pt x="124621" y="643096"/>
                    <a:pt x="127265" y="640877"/>
                  </a:cubicBezTo>
                  <a:cubicBezTo>
                    <a:pt x="129912" y="638681"/>
                    <a:pt x="109822" y="612797"/>
                    <a:pt x="90469" y="564503"/>
                  </a:cubicBezTo>
                  <a:cubicBezTo>
                    <a:pt x="90469" y="564503"/>
                    <a:pt x="90469" y="564503"/>
                    <a:pt x="90469" y="564503"/>
                  </a:cubicBezTo>
                  <a:cubicBezTo>
                    <a:pt x="66619" y="505182"/>
                    <a:pt x="55175" y="443756"/>
                    <a:pt x="45543" y="345912"/>
                  </a:cubicBezTo>
                  <a:cubicBezTo>
                    <a:pt x="45543" y="345912"/>
                    <a:pt x="45543" y="345912"/>
                    <a:pt x="45543" y="345912"/>
                  </a:cubicBezTo>
                  <a:cubicBezTo>
                    <a:pt x="44985" y="340130"/>
                    <a:pt x="44450" y="334304"/>
                    <a:pt x="43932" y="328410"/>
                  </a:cubicBezTo>
                  <a:cubicBezTo>
                    <a:pt x="35970" y="238029"/>
                    <a:pt x="31905" y="154797"/>
                    <a:pt x="23726" y="95096"/>
                  </a:cubicBezTo>
                  <a:cubicBezTo>
                    <a:pt x="15531" y="35282"/>
                    <a:pt x="5063" y="-641"/>
                    <a:pt x="1489" y="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EAC9C17-0B5B-40F9-90F8-D96B15D6235F}"/>
                </a:ext>
              </a:extLst>
            </p:cNvPr>
            <p:cNvSpPr/>
            <p:nvPr/>
          </p:nvSpPr>
          <p:spPr>
            <a:xfrm>
              <a:off x="8441201" y="4413554"/>
              <a:ext cx="194442" cy="605239"/>
            </a:xfrm>
            <a:custGeom>
              <a:avLst/>
              <a:gdLst>
                <a:gd name="connsiteX0" fmla="*/ 56563 w 194442"/>
                <a:gd name="connsiteY0" fmla="*/ 21 h 605239"/>
                <a:gd name="connsiteX1" fmla="*/ 2 w 194442"/>
                <a:gd name="connsiteY1" fmla="*/ 258636 h 605239"/>
                <a:gd name="connsiteX2" fmla="*/ 2 w 194442"/>
                <a:gd name="connsiteY2" fmla="*/ 258636 h 605239"/>
                <a:gd name="connsiteX3" fmla="*/ 6187 w 194442"/>
                <a:gd name="connsiteY3" fmla="*/ 331493 h 605239"/>
                <a:gd name="connsiteX4" fmla="*/ 49271 w 194442"/>
                <a:gd name="connsiteY4" fmla="*/ 454167 h 605239"/>
                <a:gd name="connsiteX5" fmla="*/ 49273 w 194442"/>
                <a:gd name="connsiteY5" fmla="*/ 454167 h 605239"/>
                <a:gd name="connsiteX6" fmla="*/ 194316 w 194442"/>
                <a:gd name="connsiteY6" fmla="*/ 604966 h 605239"/>
                <a:gd name="connsiteX7" fmla="*/ 71017 w 194442"/>
                <a:gd name="connsiteY7" fmla="*/ 442468 h 605239"/>
                <a:gd name="connsiteX8" fmla="*/ 71017 w 194442"/>
                <a:gd name="connsiteY8" fmla="*/ 442468 h 605239"/>
                <a:gd name="connsiteX9" fmla="*/ 32486 w 194442"/>
                <a:gd name="connsiteY9" fmla="*/ 326898 h 605239"/>
                <a:gd name="connsiteX10" fmla="*/ 26077 w 194442"/>
                <a:gd name="connsiteY10" fmla="*/ 258479 h 605239"/>
                <a:gd name="connsiteX11" fmla="*/ 26077 w 194442"/>
                <a:gd name="connsiteY11" fmla="*/ 258479 h 605239"/>
                <a:gd name="connsiteX12" fmla="*/ 56563 w 194442"/>
                <a:gd name="connsiteY12" fmla="*/ 21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442" h="605239">
                  <a:moveTo>
                    <a:pt x="56563" y="21"/>
                  </a:moveTo>
                  <a:cubicBezTo>
                    <a:pt x="50416" y="-1727"/>
                    <a:pt x="638" y="104812"/>
                    <a:pt x="2" y="258636"/>
                  </a:cubicBezTo>
                  <a:cubicBezTo>
                    <a:pt x="2" y="258636"/>
                    <a:pt x="2" y="258636"/>
                    <a:pt x="2" y="258636"/>
                  </a:cubicBezTo>
                  <a:cubicBezTo>
                    <a:pt x="-72" y="282234"/>
                    <a:pt x="1851" y="306684"/>
                    <a:pt x="6187" y="331493"/>
                  </a:cubicBezTo>
                  <a:cubicBezTo>
                    <a:pt x="14209" y="377389"/>
                    <a:pt x="29466" y="418691"/>
                    <a:pt x="49271" y="454167"/>
                  </a:cubicBezTo>
                  <a:cubicBezTo>
                    <a:pt x="49271" y="454167"/>
                    <a:pt x="49273" y="454167"/>
                    <a:pt x="49273" y="454167"/>
                  </a:cubicBezTo>
                  <a:cubicBezTo>
                    <a:pt x="110726" y="563618"/>
                    <a:pt x="190747" y="609246"/>
                    <a:pt x="194316" y="604966"/>
                  </a:cubicBezTo>
                  <a:cubicBezTo>
                    <a:pt x="197889" y="600685"/>
                    <a:pt x="125007" y="547326"/>
                    <a:pt x="71017" y="442468"/>
                  </a:cubicBezTo>
                  <a:cubicBezTo>
                    <a:pt x="71017" y="442468"/>
                    <a:pt x="71017" y="442468"/>
                    <a:pt x="71017" y="442468"/>
                  </a:cubicBezTo>
                  <a:cubicBezTo>
                    <a:pt x="53546" y="408719"/>
                    <a:pt x="39993" y="369948"/>
                    <a:pt x="32486" y="326898"/>
                  </a:cubicBezTo>
                  <a:cubicBezTo>
                    <a:pt x="28430" y="303636"/>
                    <a:pt x="26416" y="280688"/>
                    <a:pt x="26077" y="258479"/>
                  </a:cubicBezTo>
                  <a:cubicBezTo>
                    <a:pt x="26077" y="258479"/>
                    <a:pt x="26077" y="258479"/>
                    <a:pt x="26077" y="258479"/>
                  </a:cubicBezTo>
                  <a:cubicBezTo>
                    <a:pt x="23713" y="111647"/>
                    <a:pt x="62710" y="1769"/>
                    <a:pt x="56563" y="2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AD7E60C-FD21-439E-9DE0-7AC5FEE1F308}"/>
                </a:ext>
              </a:extLst>
            </p:cNvPr>
            <p:cNvSpPr/>
            <p:nvPr/>
          </p:nvSpPr>
          <p:spPr>
            <a:xfrm>
              <a:off x="8556726" y="4467408"/>
              <a:ext cx="264485" cy="641669"/>
            </a:xfrm>
            <a:custGeom>
              <a:avLst/>
              <a:gdLst>
                <a:gd name="connsiteX0" fmla="*/ 72804 w 264485"/>
                <a:gd name="connsiteY0" fmla="*/ 64 h 641669"/>
                <a:gd name="connsiteX1" fmla="*/ 22247 w 264485"/>
                <a:gd name="connsiteY1" fmla="*/ 99790 h 641669"/>
                <a:gd name="connsiteX2" fmla="*/ 15788 w 264485"/>
                <a:gd name="connsiteY2" fmla="*/ 369700 h 641669"/>
                <a:gd name="connsiteX3" fmla="*/ 54276 w 264485"/>
                <a:gd name="connsiteY3" fmla="*/ 469403 h 641669"/>
                <a:gd name="connsiteX4" fmla="*/ 233556 w 264485"/>
                <a:gd name="connsiteY4" fmla="*/ 634613 h 641669"/>
                <a:gd name="connsiteX5" fmla="*/ 264461 w 264485"/>
                <a:gd name="connsiteY5" fmla="*/ 640955 h 641669"/>
                <a:gd name="connsiteX6" fmla="*/ 237861 w 264485"/>
                <a:gd name="connsiteY6" fmla="*/ 624954 h 641669"/>
                <a:gd name="connsiteX7" fmla="*/ 77073 w 264485"/>
                <a:gd name="connsiteY7" fmla="*/ 457660 h 641669"/>
                <a:gd name="connsiteX8" fmla="*/ 41575 w 264485"/>
                <a:gd name="connsiteY8" fmla="*/ 362999 h 641669"/>
                <a:gd name="connsiteX9" fmla="*/ 40418 w 264485"/>
                <a:gd name="connsiteY9" fmla="*/ 104855 h 641669"/>
                <a:gd name="connsiteX10" fmla="*/ 72804 w 264485"/>
                <a:gd name="connsiteY10" fmla="*/ 64 h 6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485" h="641669">
                  <a:moveTo>
                    <a:pt x="72804" y="64"/>
                  </a:moveTo>
                  <a:cubicBezTo>
                    <a:pt x="69575" y="-1707"/>
                    <a:pt x="43305" y="33365"/>
                    <a:pt x="22247" y="99790"/>
                  </a:cubicBezTo>
                  <a:cubicBezTo>
                    <a:pt x="875" y="167200"/>
                    <a:pt x="-11762" y="263811"/>
                    <a:pt x="15788" y="369700"/>
                  </a:cubicBezTo>
                  <a:cubicBezTo>
                    <a:pt x="25171" y="405758"/>
                    <a:pt x="38328" y="439150"/>
                    <a:pt x="54276" y="469403"/>
                  </a:cubicBezTo>
                  <a:cubicBezTo>
                    <a:pt x="109067" y="573544"/>
                    <a:pt x="189858" y="619172"/>
                    <a:pt x="233556" y="634613"/>
                  </a:cubicBezTo>
                  <a:cubicBezTo>
                    <a:pt x="252653" y="641358"/>
                    <a:pt x="263867" y="642747"/>
                    <a:pt x="264461" y="640955"/>
                  </a:cubicBezTo>
                  <a:cubicBezTo>
                    <a:pt x="265055" y="639184"/>
                    <a:pt x="255031" y="634388"/>
                    <a:pt x="237861" y="624954"/>
                  </a:cubicBezTo>
                  <a:cubicBezTo>
                    <a:pt x="197894" y="603059"/>
                    <a:pt x="126920" y="556557"/>
                    <a:pt x="77073" y="457660"/>
                  </a:cubicBezTo>
                  <a:cubicBezTo>
                    <a:pt x="62541" y="428796"/>
                    <a:pt x="50442" y="397153"/>
                    <a:pt x="41575" y="362999"/>
                  </a:cubicBezTo>
                  <a:cubicBezTo>
                    <a:pt x="15571" y="262847"/>
                    <a:pt x="24485" y="171099"/>
                    <a:pt x="40418" y="104855"/>
                  </a:cubicBezTo>
                  <a:cubicBezTo>
                    <a:pt x="56107" y="39618"/>
                    <a:pt x="76033" y="1834"/>
                    <a:pt x="72804" y="6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A3FB97C-0473-40BD-9B18-A449101AA429}"/>
                </a:ext>
              </a:extLst>
            </p:cNvPr>
            <p:cNvSpPr/>
            <p:nvPr/>
          </p:nvSpPr>
          <p:spPr>
            <a:xfrm>
              <a:off x="8250549" y="3880494"/>
              <a:ext cx="105114" cy="545141"/>
            </a:xfrm>
            <a:custGeom>
              <a:avLst/>
              <a:gdLst>
                <a:gd name="connsiteX0" fmla="*/ 103474 w 105114"/>
                <a:gd name="connsiteY0" fmla="*/ 7 h 545141"/>
                <a:gd name="connsiteX1" fmla="*/ 39576 w 105114"/>
                <a:gd name="connsiteY1" fmla="*/ 191301 h 545141"/>
                <a:gd name="connsiteX2" fmla="*/ 39576 w 105114"/>
                <a:gd name="connsiteY2" fmla="*/ 191301 h 545141"/>
                <a:gd name="connsiteX3" fmla="*/ 15233 w 105114"/>
                <a:gd name="connsiteY3" fmla="*/ 268348 h 545141"/>
                <a:gd name="connsiteX4" fmla="*/ 2 w 105114"/>
                <a:gd name="connsiteY4" fmla="*/ 375805 h 545141"/>
                <a:gd name="connsiteX5" fmla="*/ 2 w 105114"/>
                <a:gd name="connsiteY5" fmla="*/ 375805 h 545141"/>
                <a:gd name="connsiteX6" fmla="*/ 55558 w 105114"/>
                <a:gd name="connsiteY6" fmla="*/ 545071 h 545141"/>
                <a:gd name="connsiteX7" fmla="*/ 24735 w 105114"/>
                <a:gd name="connsiteY7" fmla="*/ 376097 h 545141"/>
                <a:gd name="connsiteX8" fmla="*/ 24735 w 105114"/>
                <a:gd name="connsiteY8" fmla="*/ 376097 h 545141"/>
                <a:gd name="connsiteX9" fmla="*/ 41080 w 105114"/>
                <a:gd name="connsiteY9" fmla="*/ 275161 h 545141"/>
                <a:gd name="connsiteX10" fmla="*/ 63845 w 105114"/>
                <a:gd name="connsiteY10" fmla="*/ 199436 h 545141"/>
                <a:gd name="connsiteX11" fmla="*/ 63845 w 105114"/>
                <a:gd name="connsiteY11" fmla="*/ 199436 h 545141"/>
                <a:gd name="connsiteX12" fmla="*/ 103474 w 105114"/>
                <a:gd name="connsiteY12" fmla="*/ 7 h 54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114" h="545141">
                  <a:moveTo>
                    <a:pt x="103474" y="7"/>
                  </a:moveTo>
                  <a:cubicBezTo>
                    <a:pt x="97477" y="-845"/>
                    <a:pt x="78189" y="81065"/>
                    <a:pt x="39576" y="191301"/>
                  </a:cubicBezTo>
                  <a:cubicBezTo>
                    <a:pt x="39576" y="191301"/>
                    <a:pt x="39576" y="191301"/>
                    <a:pt x="39576" y="191301"/>
                  </a:cubicBezTo>
                  <a:cubicBezTo>
                    <a:pt x="31217" y="214922"/>
                    <a:pt x="22339" y="241254"/>
                    <a:pt x="15233" y="268348"/>
                  </a:cubicBezTo>
                  <a:cubicBezTo>
                    <a:pt x="5371" y="305908"/>
                    <a:pt x="-106" y="341226"/>
                    <a:pt x="2" y="375805"/>
                  </a:cubicBezTo>
                  <a:cubicBezTo>
                    <a:pt x="2" y="375805"/>
                    <a:pt x="2" y="375805"/>
                    <a:pt x="2" y="375805"/>
                  </a:cubicBezTo>
                  <a:cubicBezTo>
                    <a:pt x="936" y="483599"/>
                    <a:pt x="50566" y="547581"/>
                    <a:pt x="55558" y="545071"/>
                  </a:cubicBezTo>
                  <a:cubicBezTo>
                    <a:pt x="60551" y="542538"/>
                    <a:pt x="21308" y="474904"/>
                    <a:pt x="24735" y="376097"/>
                  </a:cubicBezTo>
                  <a:cubicBezTo>
                    <a:pt x="24735" y="376097"/>
                    <a:pt x="24735" y="376097"/>
                    <a:pt x="24735" y="376097"/>
                  </a:cubicBezTo>
                  <a:cubicBezTo>
                    <a:pt x="25647" y="344050"/>
                    <a:pt x="31473" y="311376"/>
                    <a:pt x="41080" y="275161"/>
                  </a:cubicBezTo>
                  <a:cubicBezTo>
                    <a:pt x="47912" y="249411"/>
                    <a:pt x="56383" y="222945"/>
                    <a:pt x="63845" y="199436"/>
                  </a:cubicBezTo>
                  <a:cubicBezTo>
                    <a:pt x="63845" y="199436"/>
                    <a:pt x="63845" y="199436"/>
                    <a:pt x="63845" y="199436"/>
                  </a:cubicBezTo>
                  <a:cubicBezTo>
                    <a:pt x="99646" y="87922"/>
                    <a:pt x="109468" y="858"/>
                    <a:pt x="103474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C4D5EF0-B14B-4487-82C3-7AF558CC21B5}"/>
                </a:ext>
              </a:extLst>
            </p:cNvPr>
            <p:cNvSpPr/>
            <p:nvPr/>
          </p:nvSpPr>
          <p:spPr>
            <a:xfrm>
              <a:off x="8131258" y="3748666"/>
              <a:ext cx="163744" cy="401369"/>
            </a:xfrm>
            <a:custGeom>
              <a:avLst/>
              <a:gdLst>
                <a:gd name="connsiteX0" fmla="*/ 162871 w 163744"/>
                <a:gd name="connsiteY0" fmla="*/ 62 h 401369"/>
                <a:gd name="connsiteX1" fmla="*/ 77734 w 163744"/>
                <a:gd name="connsiteY1" fmla="*/ 131118 h 401369"/>
                <a:gd name="connsiteX2" fmla="*/ 77734 w 163744"/>
                <a:gd name="connsiteY2" fmla="*/ 131118 h 401369"/>
                <a:gd name="connsiteX3" fmla="*/ 44459 w 163744"/>
                <a:gd name="connsiteY3" fmla="*/ 184589 h 401369"/>
                <a:gd name="connsiteX4" fmla="*/ 9554 w 163744"/>
                <a:gd name="connsiteY4" fmla="*/ 266700 h 401369"/>
                <a:gd name="connsiteX5" fmla="*/ 9554 w 163744"/>
                <a:gd name="connsiteY5" fmla="*/ 266700 h 401369"/>
                <a:gd name="connsiteX6" fmla="*/ 13137 w 163744"/>
                <a:gd name="connsiteY6" fmla="*/ 401364 h 401369"/>
                <a:gd name="connsiteX7" fmla="*/ 33070 w 163744"/>
                <a:gd name="connsiteY7" fmla="*/ 273602 h 401369"/>
                <a:gd name="connsiteX8" fmla="*/ 33070 w 163744"/>
                <a:gd name="connsiteY8" fmla="*/ 273602 h 401369"/>
                <a:gd name="connsiteX9" fmla="*/ 67740 w 163744"/>
                <a:gd name="connsiteY9" fmla="*/ 197743 h 401369"/>
                <a:gd name="connsiteX10" fmla="*/ 99330 w 163744"/>
                <a:gd name="connsiteY10" fmla="*/ 144833 h 401369"/>
                <a:gd name="connsiteX11" fmla="*/ 99330 w 163744"/>
                <a:gd name="connsiteY11" fmla="*/ 144833 h 401369"/>
                <a:gd name="connsiteX12" fmla="*/ 162871 w 163744"/>
                <a:gd name="connsiteY12" fmla="*/ 62 h 40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744" h="401369">
                  <a:moveTo>
                    <a:pt x="162871" y="62"/>
                  </a:moveTo>
                  <a:cubicBezTo>
                    <a:pt x="157242" y="-2157"/>
                    <a:pt x="127494" y="55729"/>
                    <a:pt x="77734" y="131118"/>
                  </a:cubicBezTo>
                  <a:cubicBezTo>
                    <a:pt x="77734" y="131118"/>
                    <a:pt x="77734" y="131118"/>
                    <a:pt x="77734" y="131118"/>
                  </a:cubicBezTo>
                  <a:cubicBezTo>
                    <a:pt x="66933" y="147343"/>
                    <a:pt x="55175" y="165540"/>
                    <a:pt x="44459" y="184589"/>
                  </a:cubicBezTo>
                  <a:cubicBezTo>
                    <a:pt x="28761" y="212512"/>
                    <a:pt x="16942" y="239359"/>
                    <a:pt x="9554" y="266700"/>
                  </a:cubicBezTo>
                  <a:cubicBezTo>
                    <a:pt x="9554" y="266700"/>
                    <a:pt x="9554" y="266700"/>
                    <a:pt x="9554" y="266700"/>
                  </a:cubicBezTo>
                  <a:cubicBezTo>
                    <a:pt x="-11306" y="345607"/>
                    <a:pt x="7692" y="402058"/>
                    <a:pt x="13137" y="401364"/>
                  </a:cubicBezTo>
                  <a:cubicBezTo>
                    <a:pt x="18583" y="400669"/>
                    <a:pt x="10072" y="344128"/>
                    <a:pt x="33070" y="273602"/>
                  </a:cubicBezTo>
                  <a:cubicBezTo>
                    <a:pt x="33070" y="273602"/>
                    <a:pt x="33070" y="273602"/>
                    <a:pt x="33070" y="273602"/>
                  </a:cubicBezTo>
                  <a:cubicBezTo>
                    <a:pt x="40990" y="248817"/>
                    <a:pt x="52551" y="224569"/>
                    <a:pt x="67740" y="197743"/>
                  </a:cubicBezTo>
                  <a:cubicBezTo>
                    <a:pt x="77857" y="179860"/>
                    <a:pt x="89443" y="161125"/>
                    <a:pt x="99330" y="144833"/>
                  </a:cubicBezTo>
                  <a:cubicBezTo>
                    <a:pt x="99330" y="144833"/>
                    <a:pt x="99330" y="144833"/>
                    <a:pt x="99330" y="144833"/>
                  </a:cubicBezTo>
                  <a:cubicBezTo>
                    <a:pt x="146882" y="67158"/>
                    <a:pt x="168498" y="2280"/>
                    <a:pt x="162871" y="6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427D18C-31A4-4938-912E-A73E46C1EF32}"/>
                </a:ext>
              </a:extLst>
            </p:cNvPr>
            <p:cNvSpPr/>
            <p:nvPr/>
          </p:nvSpPr>
          <p:spPr>
            <a:xfrm>
              <a:off x="8862746" y="3850470"/>
              <a:ext cx="533809" cy="112120"/>
            </a:xfrm>
            <a:custGeom>
              <a:avLst/>
              <a:gdLst>
                <a:gd name="connsiteX0" fmla="*/ 366 w 533809"/>
                <a:gd name="connsiteY0" fmla="*/ 91 h 112120"/>
                <a:gd name="connsiteX1" fmla="*/ 75430 w 533809"/>
                <a:gd name="connsiteY1" fmla="*/ 76107 h 112120"/>
                <a:gd name="connsiteX2" fmla="*/ 75430 w 533809"/>
                <a:gd name="connsiteY2" fmla="*/ 76107 h 112120"/>
                <a:gd name="connsiteX3" fmla="*/ 244173 w 533809"/>
                <a:gd name="connsiteY3" fmla="*/ 111873 h 112120"/>
                <a:gd name="connsiteX4" fmla="*/ 244173 w 533809"/>
                <a:gd name="connsiteY4" fmla="*/ 111873 h 112120"/>
                <a:gd name="connsiteX5" fmla="*/ 262822 w 533809"/>
                <a:gd name="connsiteY5" fmla="*/ 112120 h 112120"/>
                <a:gd name="connsiteX6" fmla="*/ 439593 w 533809"/>
                <a:gd name="connsiteY6" fmla="*/ 83390 h 112120"/>
                <a:gd name="connsiteX7" fmla="*/ 526675 w 533809"/>
                <a:gd name="connsiteY7" fmla="*/ 27319 h 112120"/>
                <a:gd name="connsiteX8" fmla="*/ 533420 w 533809"/>
                <a:gd name="connsiteY8" fmla="*/ 12058 h 112120"/>
                <a:gd name="connsiteX9" fmla="*/ 520400 w 533809"/>
                <a:gd name="connsiteY9" fmla="*/ 21358 h 112120"/>
                <a:gd name="connsiteX10" fmla="*/ 432780 w 533809"/>
                <a:gd name="connsiteY10" fmla="*/ 63198 h 112120"/>
                <a:gd name="connsiteX11" fmla="*/ 262807 w 533809"/>
                <a:gd name="connsiteY11" fmla="*/ 85407 h 112120"/>
                <a:gd name="connsiteX12" fmla="*/ 244754 w 533809"/>
                <a:gd name="connsiteY12" fmla="*/ 85250 h 112120"/>
                <a:gd name="connsiteX13" fmla="*/ 244754 w 533809"/>
                <a:gd name="connsiteY13" fmla="*/ 85250 h 112120"/>
                <a:gd name="connsiteX14" fmla="*/ 83484 w 533809"/>
                <a:gd name="connsiteY14" fmla="*/ 57260 h 112120"/>
                <a:gd name="connsiteX15" fmla="*/ 83484 w 533809"/>
                <a:gd name="connsiteY15" fmla="*/ 57260 h 112120"/>
                <a:gd name="connsiteX16" fmla="*/ 366 w 533809"/>
                <a:gd name="connsiteY16" fmla="*/ 68 h 11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809" h="112120">
                  <a:moveTo>
                    <a:pt x="366" y="91"/>
                  </a:moveTo>
                  <a:cubicBezTo>
                    <a:pt x="-2390" y="1480"/>
                    <a:pt x="9256" y="45629"/>
                    <a:pt x="75430" y="76107"/>
                  </a:cubicBezTo>
                  <a:cubicBezTo>
                    <a:pt x="75430" y="76107"/>
                    <a:pt x="75430" y="76107"/>
                    <a:pt x="75430" y="76107"/>
                  </a:cubicBezTo>
                  <a:cubicBezTo>
                    <a:pt x="120598" y="97329"/>
                    <a:pt x="176460" y="110327"/>
                    <a:pt x="244173" y="111873"/>
                  </a:cubicBezTo>
                  <a:cubicBezTo>
                    <a:pt x="244173" y="111873"/>
                    <a:pt x="244173" y="111873"/>
                    <a:pt x="244173" y="111873"/>
                  </a:cubicBezTo>
                  <a:cubicBezTo>
                    <a:pt x="250329" y="112030"/>
                    <a:pt x="256550" y="112120"/>
                    <a:pt x="262822" y="112120"/>
                  </a:cubicBezTo>
                  <a:cubicBezTo>
                    <a:pt x="332230" y="112120"/>
                    <a:pt x="390629" y="101699"/>
                    <a:pt x="439593" y="83390"/>
                  </a:cubicBezTo>
                  <a:cubicBezTo>
                    <a:pt x="487660" y="65731"/>
                    <a:pt x="512871" y="46010"/>
                    <a:pt x="526675" y="27319"/>
                  </a:cubicBezTo>
                  <a:cubicBezTo>
                    <a:pt x="533017" y="18669"/>
                    <a:pt x="534675" y="12909"/>
                    <a:pt x="533420" y="12058"/>
                  </a:cubicBezTo>
                  <a:cubicBezTo>
                    <a:pt x="532143" y="11229"/>
                    <a:pt x="528131" y="15173"/>
                    <a:pt x="520400" y="21358"/>
                  </a:cubicBezTo>
                  <a:cubicBezTo>
                    <a:pt x="501689" y="36463"/>
                    <a:pt x="481968" y="48071"/>
                    <a:pt x="432780" y="63198"/>
                  </a:cubicBezTo>
                  <a:cubicBezTo>
                    <a:pt x="384847" y="77586"/>
                    <a:pt x="330281" y="85295"/>
                    <a:pt x="262807" y="85407"/>
                  </a:cubicBezTo>
                  <a:cubicBezTo>
                    <a:pt x="256743" y="85407"/>
                    <a:pt x="250724" y="85362"/>
                    <a:pt x="244754" y="85250"/>
                  </a:cubicBezTo>
                  <a:cubicBezTo>
                    <a:pt x="244754" y="85250"/>
                    <a:pt x="244754" y="85250"/>
                    <a:pt x="244754" y="85250"/>
                  </a:cubicBezTo>
                  <a:cubicBezTo>
                    <a:pt x="179368" y="83883"/>
                    <a:pt x="127605" y="74179"/>
                    <a:pt x="83484" y="57260"/>
                  </a:cubicBezTo>
                  <a:cubicBezTo>
                    <a:pt x="83484" y="57260"/>
                    <a:pt x="83484" y="57260"/>
                    <a:pt x="83484" y="57260"/>
                  </a:cubicBezTo>
                  <a:cubicBezTo>
                    <a:pt x="25944" y="34737"/>
                    <a:pt x="4037" y="-1792"/>
                    <a:pt x="366" y="6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A7BA68-B9BE-4970-A96A-77950A8671E6}"/>
                </a:ext>
              </a:extLst>
            </p:cNvPr>
            <p:cNvSpPr/>
            <p:nvPr/>
          </p:nvSpPr>
          <p:spPr>
            <a:xfrm>
              <a:off x="7940043" y="1676237"/>
              <a:ext cx="156855" cy="401487"/>
            </a:xfrm>
            <a:custGeom>
              <a:avLst/>
              <a:gdLst>
                <a:gd name="connsiteX0" fmla="*/ 120504 w 156855"/>
                <a:gd name="connsiteY0" fmla="*/ 93 h 401487"/>
                <a:gd name="connsiteX1" fmla="*/ 132769 w 156855"/>
                <a:gd name="connsiteY1" fmla="*/ 115504 h 401487"/>
                <a:gd name="connsiteX2" fmla="*/ 103074 w 156855"/>
                <a:gd name="connsiteY2" fmla="*/ 206079 h 401487"/>
                <a:gd name="connsiteX3" fmla="*/ 85763 w 156855"/>
                <a:gd name="connsiteY3" fmla="*/ 238409 h 401487"/>
                <a:gd name="connsiteX4" fmla="*/ 85763 w 156855"/>
                <a:gd name="connsiteY4" fmla="*/ 238409 h 401487"/>
                <a:gd name="connsiteX5" fmla="*/ 19223 w 156855"/>
                <a:gd name="connsiteY5" fmla="*/ 350967 h 401487"/>
                <a:gd name="connsiteX6" fmla="*/ 718 w 156855"/>
                <a:gd name="connsiteY6" fmla="*/ 401394 h 401487"/>
                <a:gd name="connsiteX7" fmla="*/ 33940 w 156855"/>
                <a:gd name="connsiteY7" fmla="*/ 360012 h 401487"/>
                <a:gd name="connsiteX8" fmla="*/ 108446 w 156855"/>
                <a:gd name="connsiteY8" fmla="*/ 251723 h 401487"/>
                <a:gd name="connsiteX9" fmla="*/ 108446 w 156855"/>
                <a:gd name="connsiteY9" fmla="*/ 251723 h 401487"/>
                <a:gd name="connsiteX10" fmla="*/ 127090 w 156855"/>
                <a:gd name="connsiteY10" fmla="*/ 218002 h 401487"/>
                <a:gd name="connsiteX11" fmla="*/ 156433 w 156855"/>
                <a:gd name="connsiteY11" fmla="*/ 117707 h 401487"/>
                <a:gd name="connsiteX12" fmla="*/ 120504 w 156855"/>
                <a:gd name="connsiteY12" fmla="*/ 93 h 40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855" h="401487">
                  <a:moveTo>
                    <a:pt x="120504" y="93"/>
                  </a:moveTo>
                  <a:cubicBezTo>
                    <a:pt x="115908" y="2479"/>
                    <a:pt x="141329" y="49008"/>
                    <a:pt x="132769" y="115504"/>
                  </a:cubicBezTo>
                  <a:cubicBezTo>
                    <a:pt x="129275" y="144507"/>
                    <a:pt x="119180" y="173694"/>
                    <a:pt x="103074" y="206079"/>
                  </a:cubicBezTo>
                  <a:cubicBezTo>
                    <a:pt x="97552" y="217184"/>
                    <a:pt x="91639" y="228044"/>
                    <a:pt x="85763" y="238409"/>
                  </a:cubicBezTo>
                  <a:cubicBezTo>
                    <a:pt x="85763" y="238409"/>
                    <a:pt x="85763" y="238409"/>
                    <a:pt x="85763" y="238409"/>
                  </a:cubicBezTo>
                  <a:cubicBezTo>
                    <a:pt x="60324" y="282815"/>
                    <a:pt x="34607" y="321470"/>
                    <a:pt x="19223" y="350967"/>
                  </a:cubicBezTo>
                  <a:cubicBezTo>
                    <a:pt x="3783" y="380569"/>
                    <a:pt x="-2209" y="399922"/>
                    <a:pt x="718" y="401394"/>
                  </a:cubicBezTo>
                  <a:cubicBezTo>
                    <a:pt x="3674" y="402885"/>
                    <a:pt x="14970" y="386429"/>
                    <a:pt x="33940" y="360012"/>
                  </a:cubicBezTo>
                  <a:cubicBezTo>
                    <a:pt x="47448" y="341203"/>
                    <a:pt x="85938" y="289195"/>
                    <a:pt x="108446" y="251723"/>
                  </a:cubicBezTo>
                  <a:cubicBezTo>
                    <a:pt x="108446" y="251723"/>
                    <a:pt x="108446" y="251723"/>
                    <a:pt x="108446" y="251723"/>
                  </a:cubicBezTo>
                  <a:cubicBezTo>
                    <a:pt x="114872" y="241125"/>
                    <a:pt x="121221" y="229846"/>
                    <a:pt x="127090" y="218002"/>
                  </a:cubicBezTo>
                  <a:cubicBezTo>
                    <a:pt x="144119" y="183640"/>
                    <a:pt x="154183" y="150397"/>
                    <a:pt x="156433" y="117707"/>
                  </a:cubicBezTo>
                  <a:cubicBezTo>
                    <a:pt x="161139" y="41666"/>
                    <a:pt x="125100" y="-2296"/>
                    <a:pt x="120504" y="9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EEA7509-5F9F-42C8-A5E7-675D9A918471}"/>
                </a:ext>
              </a:extLst>
            </p:cNvPr>
            <p:cNvSpPr/>
            <p:nvPr/>
          </p:nvSpPr>
          <p:spPr>
            <a:xfrm>
              <a:off x="7804200" y="1664315"/>
              <a:ext cx="127105" cy="545414"/>
            </a:xfrm>
            <a:custGeom>
              <a:avLst/>
              <a:gdLst>
                <a:gd name="connsiteX0" fmla="*/ 112603 w 127105"/>
                <a:gd name="connsiteY0" fmla="*/ 34 h 545414"/>
                <a:gd name="connsiteX1" fmla="*/ 92554 w 127105"/>
                <a:gd name="connsiteY1" fmla="*/ 145129 h 545414"/>
                <a:gd name="connsiteX2" fmla="*/ 41152 w 127105"/>
                <a:gd name="connsiteY2" fmla="*/ 273377 h 545414"/>
                <a:gd name="connsiteX3" fmla="*/ 11128 w 127105"/>
                <a:gd name="connsiteY3" fmla="*/ 356849 h 545414"/>
                <a:gd name="connsiteX4" fmla="*/ 7896 w 127105"/>
                <a:gd name="connsiteY4" fmla="*/ 479019 h 545414"/>
                <a:gd name="connsiteX5" fmla="*/ 64688 w 127105"/>
                <a:gd name="connsiteY5" fmla="*/ 545089 h 545414"/>
                <a:gd name="connsiteX6" fmla="*/ 25978 w 127105"/>
                <a:gd name="connsiteY6" fmla="*/ 473663 h 545414"/>
                <a:gd name="connsiteX7" fmla="*/ 35520 w 127105"/>
                <a:gd name="connsiteY7" fmla="*/ 364099 h 545414"/>
                <a:gd name="connsiteX8" fmla="*/ 65808 w 127105"/>
                <a:gd name="connsiteY8" fmla="*/ 283630 h 545414"/>
                <a:gd name="connsiteX9" fmla="*/ 114988 w 127105"/>
                <a:gd name="connsiteY9" fmla="*/ 151770 h 545414"/>
                <a:gd name="connsiteX10" fmla="*/ 112603 w 127105"/>
                <a:gd name="connsiteY10" fmla="*/ 34 h 5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05" h="545414">
                  <a:moveTo>
                    <a:pt x="112603" y="34"/>
                  </a:moveTo>
                  <a:cubicBezTo>
                    <a:pt x="107732" y="1320"/>
                    <a:pt x="119171" y="61649"/>
                    <a:pt x="92554" y="145129"/>
                  </a:cubicBezTo>
                  <a:cubicBezTo>
                    <a:pt x="78503" y="188623"/>
                    <a:pt x="62707" y="221479"/>
                    <a:pt x="41152" y="273377"/>
                  </a:cubicBezTo>
                  <a:cubicBezTo>
                    <a:pt x="29201" y="302145"/>
                    <a:pt x="18962" y="329165"/>
                    <a:pt x="11128" y="356849"/>
                  </a:cubicBezTo>
                  <a:cubicBezTo>
                    <a:pt x="-2414" y="403418"/>
                    <a:pt x="-3723" y="444310"/>
                    <a:pt x="7896" y="479019"/>
                  </a:cubicBezTo>
                  <a:cubicBezTo>
                    <a:pt x="26579" y="532685"/>
                    <a:pt x="62348" y="547928"/>
                    <a:pt x="64688" y="545089"/>
                  </a:cubicBezTo>
                  <a:cubicBezTo>
                    <a:pt x="67030" y="542247"/>
                    <a:pt x="37107" y="520619"/>
                    <a:pt x="25978" y="473663"/>
                  </a:cubicBezTo>
                  <a:cubicBezTo>
                    <a:pt x="18128" y="442595"/>
                    <a:pt x="22164" y="408036"/>
                    <a:pt x="35520" y="364099"/>
                  </a:cubicBezTo>
                  <a:cubicBezTo>
                    <a:pt x="43724" y="337822"/>
                    <a:pt x="53923" y="312190"/>
                    <a:pt x="65808" y="283630"/>
                  </a:cubicBezTo>
                  <a:cubicBezTo>
                    <a:pt x="86391" y="234177"/>
                    <a:pt x="103070" y="195862"/>
                    <a:pt x="114988" y="151770"/>
                  </a:cubicBezTo>
                  <a:cubicBezTo>
                    <a:pt x="140397" y="59110"/>
                    <a:pt x="118950" y="-1640"/>
                    <a:pt x="112603" y="3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830C9-ED08-447E-BF66-72195BF110E1}"/>
                </a:ext>
              </a:extLst>
            </p:cNvPr>
            <p:cNvSpPr/>
            <p:nvPr/>
          </p:nvSpPr>
          <p:spPr>
            <a:xfrm>
              <a:off x="7711497" y="1748178"/>
              <a:ext cx="87105" cy="359426"/>
            </a:xfrm>
            <a:custGeom>
              <a:avLst/>
              <a:gdLst>
                <a:gd name="connsiteX0" fmla="*/ 85521 w 87105"/>
                <a:gd name="connsiteY0" fmla="*/ 26 h 359426"/>
                <a:gd name="connsiteX1" fmla="*/ 27232 w 87105"/>
                <a:gd name="connsiteY1" fmla="*/ 138403 h 359426"/>
                <a:gd name="connsiteX2" fmla="*/ 27232 w 87105"/>
                <a:gd name="connsiteY2" fmla="*/ 138403 h 359426"/>
                <a:gd name="connsiteX3" fmla="*/ 15806 w 87105"/>
                <a:gd name="connsiteY3" fmla="*/ 172671 h 359426"/>
                <a:gd name="connsiteX4" fmla="*/ 1 w 87105"/>
                <a:gd name="connsiteY4" fmla="*/ 272207 h 359426"/>
                <a:gd name="connsiteX5" fmla="*/ 19638 w 87105"/>
                <a:gd name="connsiteY5" fmla="*/ 359403 h 359426"/>
                <a:gd name="connsiteX6" fmla="*/ 22632 w 87105"/>
                <a:gd name="connsiteY6" fmla="*/ 273085 h 359426"/>
                <a:gd name="connsiteX7" fmla="*/ 41440 w 87105"/>
                <a:gd name="connsiteY7" fmla="*/ 180273 h 359426"/>
                <a:gd name="connsiteX8" fmla="*/ 51954 w 87105"/>
                <a:gd name="connsiteY8" fmla="*/ 147063 h 359426"/>
                <a:gd name="connsiteX9" fmla="*/ 51954 w 87105"/>
                <a:gd name="connsiteY9" fmla="*/ 147063 h 359426"/>
                <a:gd name="connsiteX10" fmla="*/ 85521 w 87105"/>
                <a:gd name="connsiteY10" fmla="*/ 26 h 35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105" h="359426">
                  <a:moveTo>
                    <a:pt x="85521" y="26"/>
                  </a:moveTo>
                  <a:cubicBezTo>
                    <a:pt x="79195" y="-1430"/>
                    <a:pt x="56718" y="57675"/>
                    <a:pt x="27232" y="138403"/>
                  </a:cubicBezTo>
                  <a:cubicBezTo>
                    <a:pt x="27232" y="138403"/>
                    <a:pt x="27232" y="138403"/>
                    <a:pt x="27232" y="138403"/>
                  </a:cubicBezTo>
                  <a:cubicBezTo>
                    <a:pt x="23219" y="149306"/>
                    <a:pt x="19329" y="160782"/>
                    <a:pt x="15806" y="172671"/>
                  </a:cubicBezTo>
                  <a:cubicBezTo>
                    <a:pt x="5079" y="208880"/>
                    <a:pt x="-67" y="241760"/>
                    <a:pt x="1" y="272207"/>
                  </a:cubicBezTo>
                  <a:cubicBezTo>
                    <a:pt x="269" y="326704"/>
                    <a:pt x="14979" y="360443"/>
                    <a:pt x="19638" y="359403"/>
                  </a:cubicBezTo>
                  <a:cubicBezTo>
                    <a:pt x="24299" y="358363"/>
                    <a:pt x="18287" y="323443"/>
                    <a:pt x="22632" y="273085"/>
                  </a:cubicBezTo>
                  <a:cubicBezTo>
                    <a:pt x="25005" y="244660"/>
                    <a:pt x="31064" y="215226"/>
                    <a:pt x="41440" y="180273"/>
                  </a:cubicBezTo>
                  <a:cubicBezTo>
                    <a:pt x="44808" y="168931"/>
                    <a:pt x="48400" y="157759"/>
                    <a:pt x="51954" y="147063"/>
                  </a:cubicBezTo>
                  <a:cubicBezTo>
                    <a:pt x="51954" y="147063"/>
                    <a:pt x="51954" y="147063"/>
                    <a:pt x="51954" y="147063"/>
                  </a:cubicBezTo>
                  <a:cubicBezTo>
                    <a:pt x="78953" y="66536"/>
                    <a:pt x="91847" y="1483"/>
                    <a:pt x="85521" y="2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81A808D-1D4D-4ABB-83CA-A34CE894D954}"/>
                </a:ext>
              </a:extLst>
            </p:cNvPr>
            <p:cNvSpPr/>
            <p:nvPr/>
          </p:nvSpPr>
          <p:spPr>
            <a:xfrm>
              <a:off x="7808055" y="2281139"/>
              <a:ext cx="32402" cy="281665"/>
            </a:xfrm>
            <a:custGeom>
              <a:avLst/>
              <a:gdLst>
                <a:gd name="connsiteX0" fmla="*/ 30888 w 32402"/>
                <a:gd name="connsiteY0" fmla="*/ 140 h 281665"/>
                <a:gd name="connsiteX1" fmla="*/ 3862 w 32402"/>
                <a:gd name="connsiteY1" fmla="*/ 68915 h 281665"/>
                <a:gd name="connsiteX2" fmla="*/ 129 w 32402"/>
                <a:gd name="connsiteY2" fmla="*/ 140382 h 281665"/>
                <a:gd name="connsiteX3" fmla="*/ 5507 w 32402"/>
                <a:gd name="connsiteY3" fmla="*/ 208621 h 281665"/>
                <a:gd name="connsiteX4" fmla="*/ 24898 w 32402"/>
                <a:gd name="connsiteY4" fmla="*/ 281657 h 281665"/>
                <a:gd name="connsiteX5" fmla="*/ 28889 w 32402"/>
                <a:gd name="connsiteY5" fmla="*/ 206739 h 281665"/>
                <a:gd name="connsiteX6" fmla="*/ 26805 w 32402"/>
                <a:gd name="connsiteY6" fmla="*/ 139777 h 281665"/>
                <a:gd name="connsiteX7" fmla="*/ 26966 w 32402"/>
                <a:gd name="connsiteY7" fmla="*/ 70910 h 281665"/>
                <a:gd name="connsiteX8" fmla="*/ 30886 w 32402"/>
                <a:gd name="connsiteY8" fmla="*/ 140 h 28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02" h="281665">
                  <a:moveTo>
                    <a:pt x="30888" y="140"/>
                  </a:moveTo>
                  <a:cubicBezTo>
                    <a:pt x="25626" y="-2161"/>
                    <a:pt x="9913" y="23989"/>
                    <a:pt x="3862" y="68915"/>
                  </a:cubicBezTo>
                  <a:cubicBezTo>
                    <a:pt x="913" y="90250"/>
                    <a:pt x="-445" y="114072"/>
                    <a:pt x="129" y="140382"/>
                  </a:cubicBezTo>
                  <a:cubicBezTo>
                    <a:pt x="669" y="165168"/>
                    <a:pt x="2852" y="188631"/>
                    <a:pt x="5507" y="208621"/>
                  </a:cubicBezTo>
                  <a:cubicBezTo>
                    <a:pt x="11374" y="253061"/>
                    <a:pt x="19869" y="282239"/>
                    <a:pt x="24898" y="281657"/>
                  </a:cubicBezTo>
                  <a:cubicBezTo>
                    <a:pt x="29926" y="281052"/>
                    <a:pt x="30168" y="250596"/>
                    <a:pt x="28889" y="206739"/>
                  </a:cubicBezTo>
                  <a:cubicBezTo>
                    <a:pt x="28311" y="186726"/>
                    <a:pt x="27349" y="163890"/>
                    <a:pt x="26805" y="139777"/>
                  </a:cubicBezTo>
                  <a:cubicBezTo>
                    <a:pt x="26218" y="113691"/>
                    <a:pt x="26294" y="92155"/>
                    <a:pt x="26966" y="70910"/>
                  </a:cubicBezTo>
                  <a:cubicBezTo>
                    <a:pt x="28441" y="29025"/>
                    <a:pt x="35435" y="2130"/>
                    <a:pt x="30886" y="1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59DEBD9-0115-496B-9433-D198228C06B3}"/>
                </a:ext>
              </a:extLst>
            </p:cNvPr>
            <p:cNvSpPr/>
            <p:nvPr/>
          </p:nvSpPr>
          <p:spPr>
            <a:xfrm>
              <a:off x="7914395" y="2281254"/>
              <a:ext cx="40467" cy="359424"/>
            </a:xfrm>
            <a:custGeom>
              <a:avLst/>
              <a:gdLst>
                <a:gd name="connsiteX0" fmla="*/ 38344 w 40467"/>
                <a:gd name="connsiteY0" fmla="*/ 25 h 359424"/>
                <a:gd name="connsiteX1" fmla="*/ 19773 w 40467"/>
                <a:gd name="connsiteY1" fmla="*/ 50905 h 359424"/>
                <a:gd name="connsiteX2" fmla="*/ 7912 w 40467"/>
                <a:gd name="connsiteY2" fmla="*/ 179440 h 359424"/>
                <a:gd name="connsiteX3" fmla="*/ 7567 w 40467"/>
                <a:gd name="connsiteY3" fmla="*/ 193043 h 359424"/>
                <a:gd name="connsiteX4" fmla="*/ 7567 w 40467"/>
                <a:gd name="connsiteY4" fmla="*/ 193043 h 359424"/>
                <a:gd name="connsiteX5" fmla="*/ 2408 w 40467"/>
                <a:gd name="connsiteY5" fmla="*/ 359395 h 359424"/>
                <a:gd name="connsiteX6" fmla="*/ 34160 w 40467"/>
                <a:gd name="connsiteY6" fmla="*/ 193850 h 359424"/>
                <a:gd name="connsiteX7" fmla="*/ 34160 w 40467"/>
                <a:gd name="connsiteY7" fmla="*/ 193850 h 359424"/>
                <a:gd name="connsiteX8" fmla="*/ 34610 w 40467"/>
                <a:gd name="connsiteY8" fmla="*/ 180202 h 359424"/>
                <a:gd name="connsiteX9" fmla="*/ 38445 w 40467"/>
                <a:gd name="connsiteY9" fmla="*/ 53305 h 359424"/>
                <a:gd name="connsiteX10" fmla="*/ 38346 w 40467"/>
                <a:gd name="connsiteY10" fmla="*/ 25 h 35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67" h="359424">
                  <a:moveTo>
                    <a:pt x="38344" y="25"/>
                  </a:moveTo>
                  <a:cubicBezTo>
                    <a:pt x="34870" y="-784"/>
                    <a:pt x="26431" y="18193"/>
                    <a:pt x="19773" y="50905"/>
                  </a:cubicBezTo>
                  <a:cubicBezTo>
                    <a:pt x="12537" y="86482"/>
                    <a:pt x="9396" y="126439"/>
                    <a:pt x="7912" y="179440"/>
                  </a:cubicBezTo>
                  <a:cubicBezTo>
                    <a:pt x="7787" y="184011"/>
                    <a:pt x="7670" y="188561"/>
                    <a:pt x="7567" y="193043"/>
                  </a:cubicBezTo>
                  <a:cubicBezTo>
                    <a:pt x="7567" y="193043"/>
                    <a:pt x="7567" y="193043"/>
                    <a:pt x="7567" y="193043"/>
                  </a:cubicBezTo>
                  <a:cubicBezTo>
                    <a:pt x="5158" y="286135"/>
                    <a:pt x="-4406" y="357692"/>
                    <a:pt x="2408" y="359395"/>
                  </a:cubicBezTo>
                  <a:cubicBezTo>
                    <a:pt x="9221" y="361120"/>
                    <a:pt x="30924" y="287704"/>
                    <a:pt x="34160" y="193850"/>
                  </a:cubicBezTo>
                  <a:cubicBezTo>
                    <a:pt x="34160" y="193850"/>
                    <a:pt x="34160" y="193850"/>
                    <a:pt x="34160" y="193850"/>
                  </a:cubicBezTo>
                  <a:cubicBezTo>
                    <a:pt x="34326" y="189345"/>
                    <a:pt x="34476" y="184796"/>
                    <a:pt x="34610" y="180202"/>
                  </a:cubicBezTo>
                  <a:cubicBezTo>
                    <a:pt x="36750" y="108085"/>
                    <a:pt x="35574" y="107570"/>
                    <a:pt x="38445" y="53305"/>
                  </a:cubicBezTo>
                  <a:cubicBezTo>
                    <a:pt x="40143" y="21171"/>
                    <a:pt x="42032" y="885"/>
                    <a:pt x="38346" y="2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BF38A20-FF05-4199-93C8-F0244C7B2BD3}"/>
                </a:ext>
              </a:extLst>
            </p:cNvPr>
            <p:cNvSpPr/>
            <p:nvPr/>
          </p:nvSpPr>
          <p:spPr>
            <a:xfrm>
              <a:off x="8739903" y="4539066"/>
              <a:ext cx="374784" cy="887303"/>
            </a:xfrm>
            <a:custGeom>
              <a:avLst/>
              <a:gdLst>
                <a:gd name="connsiteX0" fmla="*/ 117219 w 374784"/>
                <a:gd name="connsiteY0" fmla="*/ 298 h 887303"/>
                <a:gd name="connsiteX1" fmla="*/ 9310 w 374784"/>
                <a:gd name="connsiteY1" fmla="*/ 108540 h 887303"/>
                <a:gd name="connsiteX2" fmla="*/ 9310 w 374784"/>
                <a:gd name="connsiteY2" fmla="*/ 108540 h 887303"/>
                <a:gd name="connsiteX3" fmla="*/ 16617 w 374784"/>
                <a:gd name="connsiteY3" fmla="*/ 238296 h 887303"/>
                <a:gd name="connsiteX4" fmla="*/ 124210 w 374784"/>
                <a:gd name="connsiteY4" fmla="*/ 417287 h 887303"/>
                <a:gd name="connsiteX5" fmla="*/ 144831 w 374784"/>
                <a:gd name="connsiteY5" fmla="*/ 451060 h 887303"/>
                <a:gd name="connsiteX6" fmla="*/ 194526 w 374784"/>
                <a:gd name="connsiteY6" fmla="*/ 573891 h 887303"/>
                <a:gd name="connsiteX7" fmla="*/ 213874 w 374784"/>
                <a:gd name="connsiteY7" fmla="*/ 732041 h 887303"/>
                <a:gd name="connsiteX8" fmla="*/ 271535 w 374784"/>
                <a:gd name="connsiteY8" fmla="*/ 832954 h 887303"/>
                <a:gd name="connsiteX9" fmla="*/ 271535 w 374784"/>
                <a:gd name="connsiteY9" fmla="*/ 832954 h 887303"/>
                <a:gd name="connsiteX10" fmla="*/ 374758 w 374784"/>
                <a:gd name="connsiteY10" fmla="*/ 886761 h 887303"/>
                <a:gd name="connsiteX11" fmla="*/ 282941 w 374784"/>
                <a:gd name="connsiteY11" fmla="*/ 820785 h 887303"/>
                <a:gd name="connsiteX12" fmla="*/ 282941 w 374784"/>
                <a:gd name="connsiteY12" fmla="*/ 820785 h 887303"/>
                <a:gd name="connsiteX13" fmla="*/ 235488 w 374784"/>
                <a:gd name="connsiteY13" fmla="*/ 728051 h 887303"/>
                <a:gd name="connsiteX14" fmla="*/ 219750 w 374784"/>
                <a:gd name="connsiteY14" fmla="*/ 568692 h 887303"/>
                <a:gd name="connsiteX15" fmla="*/ 168036 w 374784"/>
                <a:gd name="connsiteY15" fmla="*/ 437748 h 887303"/>
                <a:gd name="connsiteX16" fmla="*/ 146519 w 374784"/>
                <a:gd name="connsiteY16" fmla="*/ 402810 h 887303"/>
                <a:gd name="connsiteX17" fmla="*/ 38229 w 374784"/>
                <a:gd name="connsiteY17" fmla="*/ 228996 h 887303"/>
                <a:gd name="connsiteX18" fmla="*/ 26932 w 374784"/>
                <a:gd name="connsiteY18" fmla="*/ 114994 h 887303"/>
                <a:gd name="connsiteX19" fmla="*/ 26932 w 374784"/>
                <a:gd name="connsiteY19" fmla="*/ 114994 h 887303"/>
                <a:gd name="connsiteX20" fmla="*/ 117219 w 374784"/>
                <a:gd name="connsiteY20" fmla="*/ 298 h 88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4784" h="887303">
                  <a:moveTo>
                    <a:pt x="117219" y="298"/>
                  </a:moveTo>
                  <a:cubicBezTo>
                    <a:pt x="115168" y="-2727"/>
                    <a:pt x="46482" y="16165"/>
                    <a:pt x="9310" y="108540"/>
                  </a:cubicBezTo>
                  <a:cubicBezTo>
                    <a:pt x="9310" y="108540"/>
                    <a:pt x="9310" y="108540"/>
                    <a:pt x="9310" y="108540"/>
                  </a:cubicBezTo>
                  <a:cubicBezTo>
                    <a:pt x="-5084" y="146100"/>
                    <a:pt x="-2892" y="192265"/>
                    <a:pt x="16617" y="238296"/>
                  </a:cubicBezTo>
                  <a:cubicBezTo>
                    <a:pt x="43773" y="303398"/>
                    <a:pt x="80833" y="350393"/>
                    <a:pt x="124210" y="417287"/>
                  </a:cubicBezTo>
                  <a:cubicBezTo>
                    <a:pt x="131283" y="428291"/>
                    <a:pt x="138216" y="439563"/>
                    <a:pt x="144831" y="451060"/>
                  </a:cubicBezTo>
                  <a:cubicBezTo>
                    <a:pt x="168291" y="491914"/>
                    <a:pt x="185773" y="532364"/>
                    <a:pt x="194526" y="573891"/>
                  </a:cubicBezTo>
                  <a:cubicBezTo>
                    <a:pt x="206246" y="628079"/>
                    <a:pt x="204101" y="683343"/>
                    <a:pt x="213874" y="732041"/>
                  </a:cubicBezTo>
                  <a:cubicBezTo>
                    <a:pt x="222818" y="776413"/>
                    <a:pt x="246459" y="810790"/>
                    <a:pt x="271535" y="832954"/>
                  </a:cubicBezTo>
                  <a:cubicBezTo>
                    <a:pt x="271535" y="832954"/>
                    <a:pt x="271535" y="832954"/>
                    <a:pt x="271535" y="832954"/>
                  </a:cubicBezTo>
                  <a:cubicBezTo>
                    <a:pt x="327697" y="882257"/>
                    <a:pt x="373508" y="889652"/>
                    <a:pt x="374758" y="886761"/>
                  </a:cubicBezTo>
                  <a:cubicBezTo>
                    <a:pt x="376009" y="883848"/>
                    <a:pt x="331742" y="869954"/>
                    <a:pt x="282941" y="820785"/>
                  </a:cubicBezTo>
                  <a:cubicBezTo>
                    <a:pt x="282941" y="820785"/>
                    <a:pt x="282941" y="820785"/>
                    <a:pt x="282941" y="820785"/>
                  </a:cubicBezTo>
                  <a:cubicBezTo>
                    <a:pt x="261543" y="799361"/>
                    <a:pt x="241995" y="767449"/>
                    <a:pt x="235488" y="728051"/>
                  </a:cubicBezTo>
                  <a:cubicBezTo>
                    <a:pt x="227819" y="682155"/>
                    <a:pt x="231389" y="627810"/>
                    <a:pt x="219750" y="568692"/>
                  </a:cubicBezTo>
                  <a:cubicBezTo>
                    <a:pt x="210665" y="523669"/>
                    <a:pt x="192484" y="480305"/>
                    <a:pt x="168036" y="437748"/>
                  </a:cubicBezTo>
                  <a:cubicBezTo>
                    <a:pt x="161136" y="425736"/>
                    <a:pt x="153905" y="414083"/>
                    <a:pt x="146519" y="402810"/>
                  </a:cubicBezTo>
                  <a:cubicBezTo>
                    <a:pt x="101640" y="333831"/>
                    <a:pt x="65664" y="290803"/>
                    <a:pt x="38229" y="228996"/>
                  </a:cubicBezTo>
                  <a:cubicBezTo>
                    <a:pt x="20055" y="187380"/>
                    <a:pt x="15685" y="147556"/>
                    <a:pt x="26932" y="114994"/>
                  </a:cubicBezTo>
                  <a:cubicBezTo>
                    <a:pt x="26932" y="114994"/>
                    <a:pt x="26932" y="114994"/>
                    <a:pt x="26932" y="114994"/>
                  </a:cubicBezTo>
                  <a:cubicBezTo>
                    <a:pt x="54155" y="31291"/>
                    <a:pt x="119269" y="3324"/>
                    <a:pt x="117219" y="2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8B93D2-097C-4CE6-A05D-579ED94F48E7}"/>
                </a:ext>
              </a:extLst>
            </p:cNvPr>
            <p:cNvSpPr/>
            <p:nvPr/>
          </p:nvSpPr>
          <p:spPr>
            <a:xfrm>
              <a:off x="8940617" y="4431463"/>
              <a:ext cx="132245" cy="575400"/>
            </a:xfrm>
            <a:custGeom>
              <a:avLst/>
              <a:gdLst>
                <a:gd name="connsiteX0" fmla="*/ 355 w 132245"/>
                <a:gd name="connsiteY0" fmla="*/ 86 h 575400"/>
                <a:gd name="connsiteX1" fmla="*/ 32606 w 132245"/>
                <a:gd name="connsiteY1" fmla="*/ 153126 h 575400"/>
                <a:gd name="connsiteX2" fmla="*/ 13680 w 132245"/>
                <a:gd name="connsiteY2" fmla="*/ 299510 h 575400"/>
                <a:gd name="connsiteX3" fmla="*/ 9240 w 132245"/>
                <a:gd name="connsiteY3" fmla="*/ 333865 h 575400"/>
                <a:gd name="connsiteX4" fmla="*/ 28046 w 132245"/>
                <a:gd name="connsiteY4" fmla="*/ 463621 h 575400"/>
                <a:gd name="connsiteX5" fmla="*/ 132119 w 132245"/>
                <a:gd name="connsiteY5" fmla="*/ 575090 h 575400"/>
                <a:gd name="connsiteX6" fmla="*/ 49019 w 132245"/>
                <a:gd name="connsiteY6" fmla="*/ 454545 h 575400"/>
                <a:gd name="connsiteX7" fmla="*/ 35618 w 132245"/>
                <a:gd name="connsiteY7" fmla="*/ 336667 h 575400"/>
                <a:gd name="connsiteX8" fmla="*/ 40105 w 132245"/>
                <a:gd name="connsiteY8" fmla="*/ 303567 h 575400"/>
                <a:gd name="connsiteX9" fmla="*/ 55966 w 132245"/>
                <a:gd name="connsiteY9" fmla="*/ 152566 h 575400"/>
                <a:gd name="connsiteX10" fmla="*/ 355 w 132245"/>
                <a:gd name="connsiteY10" fmla="*/ 86 h 57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45" h="575400">
                  <a:moveTo>
                    <a:pt x="355" y="86"/>
                  </a:moveTo>
                  <a:cubicBezTo>
                    <a:pt x="-3970" y="2641"/>
                    <a:pt x="32631" y="60952"/>
                    <a:pt x="32606" y="153126"/>
                  </a:cubicBezTo>
                  <a:cubicBezTo>
                    <a:pt x="32768" y="201398"/>
                    <a:pt x="22852" y="239496"/>
                    <a:pt x="13680" y="299510"/>
                  </a:cubicBezTo>
                  <a:cubicBezTo>
                    <a:pt x="11914" y="311052"/>
                    <a:pt x="10388" y="322459"/>
                    <a:pt x="9240" y="333865"/>
                  </a:cubicBezTo>
                  <a:cubicBezTo>
                    <a:pt x="4198" y="382271"/>
                    <a:pt x="11134" y="426756"/>
                    <a:pt x="28046" y="463621"/>
                  </a:cubicBezTo>
                  <a:cubicBezTo>
                    <a:pt x="68253" y="549542"/>
                    <a:pt x="129011" y="578810"/>
                    <a:pt x="132119" y="575090"/>
                  </a:cubicBezTo>
                  <a:cubicBezTo>
                    <a:pt x="135227" y="571370"/>
                    <a:pt x="80481" y="533990"/>
                    <a:pt x="49019" y="454545"/>
                  </a:cubicBezTo>
                  <a:cubicBezTo>
                    <a:pt x="35482" y="421131"/>
                    <a:pt x="30839" y="381241"/>
                    <a:pt x="35618" y="336667"/>
                  </a:cubicBezTo>
                  <a:cubicBezTo>
                    <a:pt x="36824" y="325798"/>
                    <a:pt x="38366" y="314839"/>
                    <a:pt x="40105" y="303567"/>
                  </a:cubicBezTo>
                  <a:cubicBezTo>
                    <a:pt x="48967" y="246129"/>
                    <a:pt x="58198" y="203079"/>
                    <a:pt x="55966" y="152566"/>
                  </a:cubicBezTo>
                  <a:cubicBezTo>
                    <a:pt x="51244" y="53243"/>
                    <a:pt x="4680" y="-2491"/>
                    <a:pt x="355" y="8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F3AD197-72A2-4F5D-9BAC-51D691E2C27E}"/>
                </a:ext>
              </a:extLst>
            </p:cNvPr>
            <p:cNvSpPr/>
            <p:nvPr/>
          </p:nvSpPr>
          <p:spPr>
            <a:xfrm>
              <a:off x="9066922" y="4485444"/>
              <a:ext cx="149330" cy="653038"/>
            </a:xfrm>
            <a:custGeom>
              <a:avLst/>
              <a:gdLst>
                <a:gd name="connsiteX0" fmla="*/ 89667 w 149330"/>
                <a:gd name="connsiteY0" fmla="*/ 1 h 653038"/>
                <a:gd name="connsiteX1" fmla="*/ 77858 w 149330"/>
                <a:gd name="connsiteY1" fmla="*/ 88119 h 653038"/>
                <a:gd name="connsiteX2" fmla="*/ 77858 w 149330"/>
                <a:gd name="connsiteY2" fmla="*/ 88119 h 653038"/>
                <a:gd name="connsiteX3" fmla="*/ 52768 w 149330"/>
                <a:gd name="connsiteY3" fmla="*/ 125880 h 653038"/>
                <a:gd name="connsiteX4" fmla="*/ 160 w 149330"/>
                <a:gd name="connsiteY4" fmla="*/ 289632 h 653038"/>
                <a:gd name="connsiteX5" fmla="*/ 9317 w 149330"/>
                <a:gd name="connsiteY5" fmla="*/ 340459 h 653038"/>
                <a:gd name="connsiteX6" fmla="*/ 53172 w 149330"/>
                <a:gd name="connsiteY6" fmla="*/ 429361 h 653038"/>
                <a:gd name="connsiteX7" fmla="*/ 122026 w 149330"/>
                <a:gd name="connsiteY7" fmla="*/ 535586 h 653038"/>
                <a:gd name="connsiteX8" fmla="*/ 128009 w 149330"/>
                <a:gd name="connsiteY8" fmla="*/ 607008 h 653038"/>
                <a:gd name="connsiteX9" fmla="*/ 107639 w 149330"/>
                <a:gd name="connsiteY9" fmla="*/ 652882 h 653038"/>
                <a:gd name="connsiteX10" fmla="*/ 140939 w 149330"/>
                <a:gd name="connsiteY10" fmla="*/ 611871 h 653038"/>
                <a:gd name="connsiteX11" fmla="*/ 141096 w 149330"/>
                <a:gd name="connsiteY11" fmla="*/ 527541 h 653038"/>
                <a:gd name="connsiteX12" fmla="*/ 74832 w 149330"/>
                <a:gd name="connsiteY12" fmla="*/ 415534 h 653038"/>
                <a:gd name="connsiteX13" fmla="*/ 34673 w 149330"/>
                <a:gd name="connsiteY13" fmla="*/ 332682 h 653038"/>
                <a:gd name="connsiteX14" fmla="*/ 26554 w 149330"/>
                <a:gd name="connsiteY14" fmla="*/ 288333 h 653038"/>
                <a:gd name="connsiteX15" fmla="*/ 70642 w 149330"/>
                <a:gd name="connsiteY15" fmla="*/ 137242 h 653038"/>
                <a:gd name="connsiteX16" fmla="*/ 94821 w 149330"/>
                <a:gd name="connsiteY16" fmla="*/ 93654 h 653038"/>
                <a:gd name="connsiteX17" fmla="*/ 94821 w 149330"/>
                <a:gd name="connsiteY17" fmla="*/ 93654 h 653038"/>
                <a:gd name="connsiteX18" fmla="*/ 89667 w 149330"/>
                <a:gd name="connsiteY18" fmla="*/ 1 h 65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330" h="653038">
                  <a:moveTo>
                    <a:pt x="89667" y="1"/>
                  </a:moveTo>
                  <a:cubicBezTo>
                    <a:pt x="86239" y="-268"/>
                    <a:pt x="96816" y="41438"/>
                    <a:pt x="77858" y="88119"/>
                  </a:cubicBezTo>
                  <a:cubicBezTo>
                    <a:pt x="77858" y="88119"/>
                    <a:pt x="77858" y="88119"/>
                    <a:pt x="77858" y="88119"/>
                  </a:cubicBezTo>
                  <a:cubicBezTo>
                    <a:pt x="73802" y="99615"/>
                    <a:pt x="63052" y="110350"/>
                    <a:pt x="52768" y="125880"/>
                  </a:cubicBezTo>
                  <a:cubicBezTo>
                    <a:pt x="25918" y="165345"/>
                    <a:pt x="-2390" y="223477"/>
                    <a:pt x="160" y="289632"/>
                  </a:cubicBezTo>
                  <a:cubicBezTo>
                    <a:pt x="1066" y="306821"/>
                    <a:pt x="4252" y="323763"/>
                    <a:pt x="9317" y="340459"/>
                  </a:cubicBezTo>
                  <a:cubicBezTo>
                    <a:pt x="19372" y="373604"/>
                    <a:pt x="36221" y="403679"/>
                    <a:pt x="53172" y="429361"/>
                  </a:cubicBezTo>
                  <a:cubicBezTo>
                    <a:pt x="83931" y="476736"/>
                    <a:pt x="104166" y="496301"/>
                    <a:pt x="122026" y="535586"/>
                  </a:cubicBezTo>
                  <a:cubicBezTo>
                    <a:pt x="133970" y="561694"/>
                    <a:pt x="133746" y="588250"/>
                    <a:pt x="128009" y="607008"/>
                  </a:cubicBezTo>
                  <a:cubicBezTo>
                    <a:pt x="119270" y="636320"/>
                    <a:pt x="105712" y="651223"/>
                    <a:pt x="107639" y="652882"/>
                  </a:cubicBezTo>
                  <a:cubicBezTo>
                    <a:pt x="109544" y="654517"/>
                    <a:pt x="126799" y="643536"/>
                    <a:pt x="140939" y="611871"/>
                  </a:cubicBezTo>
                  <a:cubicBezTo>
                    <a:pt x="150060" y="591029"/>
                    <a:pt x="153959" y="560237"/>
                    <a:pt x="141096" y="527541"/>
                  </a:cubicBezTo>
                  <a:cubicBezTo>
                    <a:pt x="124536" y="485387"/>
                    <a:pt x="102665" y="460108"/>
                    <a:pt x="74832" y="415534"/>
                  </a:cubicBezTo>
                  <a:cubicBezTo>
                    <a:pt x="59408" y="390367"/>
                    <a:pt x="43782" y="362063"/>
                    <a:pt x="34673" y="332682"/>
                  </a:cubicBezTo>
                  <a:cubicBezTo>
                    <a:pt x="30066" y="317825"/>
                    <a:pt x="27224" y="303078"/>
                    <a:pt x="26554" y="288333"/>
                  </a:cubicBezTo>
                  <a:cubicBezTo>
                    <a:pt x="23016" y="231029"/>
                    <a:pt x="47740" y="176124"/>
                    <a:pt x="70642" y="137242"/>
                  </a:cubicBezTo>
                  <a:cubicBezTo>
                    <a:pt x="79718" y="122227"/>
                    <a:pt x="89353" y="111425"/>
                    <a:pt x="94821" y="93654"/>
                  </a:cubicBezTo>
                  <a:cubicBezTo>
                    <a:pt x="94821" y="93654"/>
                    <a:pt x="94821" y="93654"/>
                    <a:pt x="94821" y="93654"/>
                  </a:cubicBezTo>
                  <a:cubicBezTo>
                    <a:pt x="111180" y="32339"/>
                    <a:pt x="93073" y="293"/>
                    <a:pt x="89667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063EE2E-5FCE-468F-A32C-2B1D3DA4F189}"/>
                </a:ext>
              </a:extLst>
            </p:cNvPr>
            <p:cNvSpPr/>
            <p:nvPr/>
          </p:nvSpPr>
          <p:spPr>
            <a:xfrm>
              <a:off x="9190554" y="4491396"/>
              <a:ext cx="199728" cy="1018369"/>
            </a:xfrm>
            <a:custGeom>
              <a:avLst/>
              <a:gdLst>
                <a:gd name="connsiteX0" fmla="*/ 139729 w 199728"/>
                <a:gd name="connsiteY0" fmla="*/ 55 h 1018369"/>
                <a:gd name="connsiteX1" fmla="*/ 19728 w 199728"/>
                <a:gd name="connsiteY1" fmla="*/ 203160 h 1018369"/>
                <a:gd name="connsiteX2" fmla="*/ 5028 w 199728"/>
                <a:gd name="connsiteY2" fmla="*/ 332087 h 1018369"/>
                <a:gd name="connsiteX3" fmla="*/ 53566 w 199728"/>
                <a:gd name="connsiteY3" fmla="*/ 446491 h 1018369"/>
                <a:gd name="connsiteX4" fmla="*/ 75325 w 199728"/>
                <a:gd name="connsiteY4" fmla="*/ 504669 h 1018369"/>
                <a:gd name="connsiteX5" fmla="*/ 108177 w 199728"/>
                <a:gd name="connsiteY5" fmla="*/ 657328 h 1018369"/>
                <a:gd name="connsiteX6" fmla="*/ 105286 w 199728"/>
                <a:gd name="connsiteY6" fmla="*/ 792462 h 1018369"/>
                <a:gd name="connsiteX7" fmla="*/ 119068 w 199728"/>
                <a:gd name="connsiteY7" fmla="*/ 908256 h 1018369"/>
                <a:gd name="connsiteX8" fmla="*/ 119068 w 199728"/>
                <a:gd name="connsiteY8" fmla="*/ 908256 h 1018369"/>
                <a:gd name="connsiteX9" fmla="*/ 199606 w 199728"/>
                <a:gd name="connsiteY9" fmla="*/ 1018269 h 1018369"/>
                <a:gd name="connsiteX10" fmla="*/ 135427 w 199728"/>
                <a:gd name="connsiteY10" fmla="*/ 901847 h 1018369"/>
                <a:gd name="connsiteX11" fmla="*/ 135427 w 199728"/>
                <a:gd name="connsiteY11" fmla="*/ 901847 h 1018369"/>
                <a:gd name="connsiteX12" fmla="*/ 127494 w 199728"/>
                <a:gd name="connsiteY12" fmla="*/ 795107 h 1018369"/>
                <a:gd name="connsiteX13" fmla="*/ 133567 w 199728"/>
                <a:gd name="connsiteY13" fmla="*/ 654661 h 1018369"/>
                <a:gd name="connsiteX14" fmla="*/ 100670 w 199728"/>
                <a:gd name="connsiteY14" fmla="*/ 496399 h 1018369"/>
                <a:gd name="connsiteX15" fmla="*/ 77925 w 199728"/>
                <a:gd name="connsiteY15" fmla="*/ 436071 h 1018369"/>
                <a:gd name="connsiteX16" fmla="*/ 29140 w 199728"/>
                <a:gd name="connsiteY16" fmla="*/ 325251 h 1018369"/>
                <a:gd name="connsiteX17" fmla="*/ 40188 w 199728"/>
                <a:gd name="connsiteY17" fmla="*/ 211049 h 1018369"/>
                <a:gd name="connsiteX18" fmla="*/ 139729 w 199728"/>
                <a:gd name="connsiteY18" fmla="*/ 55 h 101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728" h="1018369">
                  <a:moveTo>
                    <a:pt x="139729" y="55"/>
                  </a:moveTo>
                  <a:cubicBezTo>
                    <a:pt x="135830" y="-2276"/>
                    <a:pt x="74048" y="69505"/>
                    <a:pt x="19728" y="203160"/>
                  </a:cubicBezTo>
                  <a:cubicBezTo>
                    <a:pt x="5028" y="238635"/>
                    <a:pt x="-7253" y="285339"/>
                    <a:pt x="5028" y="332087"/>
                  </a:cubicBezTo>
                  <a:cubicBezTo>
                    <a:pt x="16860" y="374509"/>
                    <a:pt x="36266" y="405839"/>
                    <a:pt x="53566" y="446491"/>
                  </a:cubicBezTo>
                  <a:cubicBezTo>
                    <a:pt x="61544" y="465271"/>
                    <a:pt x="68804" y="484656"/>
                    <a:pt x="75325" y="504669"/>
                  </a:cubicBezTo>
                  <a:cubicBezTo>
                    <a:pt x="92177" y="556436"/>
                    <a:pt x="102597" y="608003"/>
                    <a:pt x="108177" y="657328"/>
                  </a:cubicBezTo>
                  <a:cubicBezTo>
                    <a:pt x="113488" y="703560"/>
                    <a:pt x="109410" y="751720"/>
                    <a:pt x="105286" y="792462"/>
                  </a:cubicBezTo>
                  <a:cubicBezTo>
                    <a:pt x="100558" y="836588"/>
                    <a:pt x="105421" y="875605"/>
                    <a:pt x="119068" y="908256"/>
                  </a:cubicBezTo>
                  <a:cubicBezTo>
                    <a:pt x="119068" y="908256"/>
                    <a:pt x="119068" y="908256"/>
                    <a:pt x="119068" y="908256"/>
                  </a:cubicBezTo>
                  <a:cubicBezTo>
                    <a:pt x="153175" y="988284"/>
                    <a:pt x="197029" y="1020420"/>
                    <a:pt x="199606" y="1018269"/>
                  </a:cubicBezTo>
                  <a:cubicBezTo>
                    <a:pt x="202206" y="1016140"/>
                    <a:pt x="162609" y="978266"/>
                    <a:pt x="135427" y="901847"/>
                  </a:cubicBezTo>
                  <a:cubicBezTo>
                    <a:pt x="135427" y="901847"/>
                    <a:pt x="135427" y="901847"/>
                    <a:pt x="135427" y="901847"/>
                  </a:cubicBezTo>
                  <a:cubicBezTo>
                    <a:pt x="124536" y="871795"/>
                    <a:pt x="122048" y="836431"/>
                    <a:pt x="127494" y="795107"/>
                  </a:cubicBezTo>
                  <a:cubicBezTo>
                    <a:pt x="133096" y="753961"/>
                    <a:pt x="138362" y="704502"/>
                    <a:pt x="133567" y="654661"/>
                  </a:cubicBezTo>
                  <a:cubicBezTo>
                    <a:pt x="128569" y="603610"/>
                    <a:pt x="118172" y="550117"/>
                    <a:pt x="100670" y="496399"/>
                  </a:cubicBezTo>
                  <a:cubicBezTo>
                    <a:pt x="93925" y="475647"/>
                    <a:pt x="86328" y="455523"/>
                    <a:pt x="77925" y="436071"/>
                  </a:cubicBezTo>
                  <a:cubicBezTo>
                    <a:pt x="60580" y="395754"/>
                    <a:pt x="39403" y="360727"/>
                    <a:pt x="29140" y="325251"/>
                  </a:cubicBezTo>
                  <a:cubicBezTo>
                    <a:pt x="17487" y="287669"/>
                    <a:pt x="28042" y="245112"/>
                    <a:pt x="40188" y="211049"/>
                  </a:cubicBezTo>
                  <a:cubicBezTo>
                    <a:pt x="87986" y="80150"/>
                    <a:pt x="143628" y="2386"/>
                    <a:pt x="139729" y="5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133ABD3-4548-4138-8FAE-C513281F46D0}"/>
                </a:ext>
              </a:extLst>
            </p:cNvPr>
            <p:cNvSpPr/>
            <p:nvPr/>
          </p:nvSpPr>
          <p:spPr>
            <a:xfrm>
              <a:off x="9373388" y="4281780"/>
              <a:ext cx="220801" cy="1048219"/>
            </a:xfrm>
            <a:custGeom>
              <a:avLst/>
              <a:gdLst>
                <a:gd name="connsiteX0" fmla="*/ 184482 w 220801"/>
                <a:gd name="connsiteY0" fmla="*/ 23 h 1048219"/>
                <a:gd name="connsiteX1" fmla="*/ 201110 w 220801"/>
                <a:gd name="connsiteY1" fmla="*/ 156492 h 1048219"/>
                <a:gd name="connsiteX2" fmla="*/ 201110 w 220801"/>
                <a:gd name="connsiteY2" fmla="*/ 156492 h 1048219"/>
                <a:gd name="connsiteX3" fmla="*/ 151787 w 220801"/>
                <a:gd name="connsiteY3" fmla="*/ 249450 h 1048219"/>
                <a:gd name="connsiteX4" fmla="*/ 19932 w 220801"/>
                <a:gd name="connsiteY4" fmla="*/ 406008 h 1048219"/>
                <a:gd name="connsiteX5" fmla="*/ 772 w 220801"/>
                <a:gd name="connsiteY5" fmla="*/ 510530 h 1048219"/>
                <a:gd name="connsiteX6" fmla="*/ 13366 w 220801"/>
                <a:gd name="connsiteY6" fmla="*/ 567318 h 1048219"/>
                <a:gd name="connsiteX7" fmla="*/ 117569 w 220801"/>
                <a:gd name="connsiteY7" fmla="*/ 758388 h 1048219"/>
                <a:gd name="connsiteX8" fmla="*/ 164740 w 220801"/>
                <a:gd name="connsiteY8" fmla="*/ 939778 h 1048219"/>
                <a:gd name="connsiteX9" fmla="*/ 148538 w 220801"/>
                <a:gd name="connsiteY9" fmla="*/ 1048199 h 1048219"/>
                <a:gd name="connsiteX10" fmla="*/ 180449 w 220801"/>
                <a:gd name="connsiteY10" fmla="*/ 940719 h 1048219"/>
                <a:gd name="connsiteX11" fmla="*/ 138432 w 220801"/>
                <a:gd name="connsiteY11" fmla="*/ 747452 h 1048219"/>
                <a:gd name="connsiteX12" fmla="*/ 38352 w 220801"/>
                <a:gd name="connsiteY12" fmla="*/ 558354 h 1048219"/>
                <a:gd name="connsiteX13" fmla="*/ 27461 w 220801"/>
                <a:gd name="connsiteY13" fmla="*/ 508199 h 1048219"/>
                <a:gd name="connsiteX14" fmla="*/ 43349 w 220801"/>
                <a:gd name="connsiteY14" fmla="*/ 417886 h 1048219"/>
                <a:gd name="connsiteX15" fmla="*/ 169222 w 220801"/>
                <a:gd name="connsiteY15" fmla="*/ 263972 h 1048219"/>
                <a:gd name="connsiteX16" fmla="*/ 219486 w 220801"/>
                <a:gd name="connsiteY16" fmla="*/ 158576 h 1048219"/>
                <a:gd name="connsiteX17" fmla="*/ 219486 w 220801"/>
                <a:gd name="connsiteY17" fmla="*/ 158576 h 1048219"/>
                <a:gd name="connsiteX18" fmla="*/ 184482 w 220801"/>
                <a:gd name="connsiteY18" fmla="*/ 23 h 10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801" h="1048219">
                  <a:moveTo>
                    <a:pt x="184482" y="23"/>
                  </a:moveTo>
                  <a:cubicBezTo>
                    <a:pt x="181144" y="1345"/>
                    <a:pt x="214623" y="61427"/>
                    <a:pt x="201110" y="156492"/>
                  </a:cubicBezTo>
                  <a:cubicBezTo>
                    <a:pt x="201110" y="156492"/>
                    <a:pt x="201110" y="156492"/>
                    <a:pt x="201110" y="156492"/>
                  </a:cubicBezTo>
                  <a:cubicBezTo>
                    <a:pt x="197009" y="188269"/>
                    <a:pt x="178656" y="217560"/>
                    <a:pt x="151787" y="249450"/>
                  </a:cubicBezTo>
                  <a:cubicBezTo>
                    <a:pt x="118555" y="287996"/>
                    <a:pt x="51753" y="344918"/>
                    <a:pt x="19932" y="406008"/>
                  </a:cubicBezTo>
                  <a:cubicBezTo>
                    <a:pt x="3954" y="437629"/>
                    <a:pt x="-2343" y="473889"/>
                    <a:pt x="772" y="510530"/>
                  </a:cubicBezTo>
                  <a:cubicBezTo>
                    <a:pt x="2453" y="530184"/>
                    <a:pt x="6800" y="549345"/>
                    <a:pt x="13366" y="567318"/>
                  </a:cubicBezTo>
                  <a:cubicBezTo>
                    <a:pt x="40907" y="642886"/>
                    <a:pt x="86958" y="701802"/>
                    <a:pt x="117569" y="758388"/>
                  </a:cubicBezTo>
                  <a:cubicBezTo>
                    <a:pt x="154230" y="826561"/>
                    <a:pt x="166286" y="888570"/>
                    <a:pt x="164740" y="939778"/>
                  </a:cubicBezTo>
                  <a:cubicBezTo>
                    <a:pt x="162880" y="1007816"/>
                    <a:pt x="145782" y="1047168"/>
                    <a:pt x="148538" y="1048199"/>
                  </a:cubicBezTo>
                  <a:cubicBezTo>
                    <a:pt x="151294" y="1049230"/>
                    <a:pt x="173883" y="1012029"/>
                    <a:pt x="180449" y="940719"/>
                  </a:cubicBezTo>
                  <a:cubicBezTo>
                    <a:pt x="185289" y="887001"/>
                    <a:pt x="175451" y="819838"/>
                    <a:pt x="138432" y="747452"/>
                  </a:cubicBezTo>
                  <a:cubicBezTo>
                    <a:pt x="108202" y="687953"/>
                    <a:pt x="63114" y="628722"/>
                    <a:pt x="38352" y="558354"/>
                  </a:cubicBezTo>
                  <a:cubicBezTo>
                    <a:pt x="32772" y="542420"/>
                    <a:pt x="28985" y="525478"/>
                    <a:pt x="27461" y="508199"/>
                  </a:cubicBezTo>
                  <a:cubicBezTo>
                    <a:pt x="24638" y="476041"/>
                    <a:pt x="29747" y="444577"/>
                    <a:pt x="43349" y="417886"/>
                  </a:cubicBezTo>
                  <a:cubicBezTo>
                    <a:pt x="73781" y="355966"/>
                    <a:pt x="130028" y="312512"/>
                    <a:pt x="169222" y="263972"/>
                  </a:cubicBezTo>
                  <a:cubicBezTo>
                    <a:pt x="197032" y="230244"/>
                    <a:pt x="215766" y="195575"/>
                    <a:pt x="219486" y="158576"/>
                  </a:cubicBezTo>
                  <a:cubicBezTo>
                    <a:pt x="219486" y="158576"/>
                    <a:pt x="219486" y="158576"/>
                    <a:pt x="219486" y="158576"/>
                  </a:cubicBezTo>
                  <a:cubicBezTo>
                    <a:pt x="228561" y="55264"/>
                    <a:pt x="187821" y="-1300"/>
                    <a:pt x="184482" y="2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1DEF08F-2383-41B4-A9A1-10B9EDA1BF4F}"/>
                </a:ext>
              </a:extLst>
            </p:cNvPr>
            <p:cNvSpPr/>
            <p:nvPr/>
          </p:nvSpPr>
          <p:spPr>
            <a:xfrm>
              <a:off x="9550709" y="4353657"/>
              <a:ext cx="120436" cy="892485"/>
            </a:xfrm>
            <a:custGeom>
              <a:avLst/>
              <a:gdLst>
                <a:gd name="connsiteX0" fmla="*/ 108989 w 120436"/>
                <a:gd name="connsiteY0" fmla="*/ 16 h 892485"/>
                <a:gd name="connsiteX1" fmla="*/ 105292 w 120436"/>
                <a:gd name="connsiteY1" fmla="*/ 66149 h 892485"/>
                <a:gd name="connsiteX2" fmla="*/ 98838 w 120436"/>
                <a:gd name="connsiteY2" fmla="*/ 102924 h 892485"/>
                <a:gd name="connsiteX3" fmla="*/ 5392 w 120436"/>
                <a:gd name="connsiteY3" fmla="*/ 348362 h 892485"/>
                <a:gd name="connsiteX4" fmla="*/ 1380 w 120436"/>
                <a:gd name="connsiteY4" fmla="*/ 442822 h 892485"/>
                <a:gd name="connsiteX5" fmla="*/ 13795 w 120436"/>
                <a:gd name="connsiteY5" fmla="*/ 513190 h 892485"/>
                <a:gd name="connsiteX6" fmla="*/ 66277 w 120436"/>
                <a:gd name="connsiteY6" fmla="*/ 693145 h 892485"/>
                <a:gd name="connsiteX7" fmla="*/ 97000 w 120436"/>
                <a:gd name="connsiteY7" fmla="*/ 892485 h 892485"/>
                <a:gd name="connsiteX8" fmla="*/ 87902 w 120436"/>
                <a:gd name="connsiteY8" fmla="*/ 688506 h 892485"/>
                <a:gd name="connsiteX9" fmla="*/ 39297 w 120436"/>
                <a:gd name="connsiteY9" fmla="*/ 506467 h 892485"/>
                <a:gd name="connsiteX10" fmla="*/ 27958 w 120436"/>
                <a:gd name="connsiteY10" fmla="*/ 440558 h 892485"/>
                <a:gd name="connsiteX11" fmla="*/ 31162 w 120436"/>
                <a:gd name="connsiteY11" fmla="*/ 352799 h 892485"/>
                <a:gd name="connsiteX12" fmla="*/ 114278 w 120436"/>
                <a:gd name="connsiteY12" fmla="*/ 110476 h 892485"/>
                <a:gd name="connsiteX13" fmla="*/ 118939 w 120436"/>
                <a:gd name="connsiteY13" fmla="*/ 64311 h 892485"/>
                <a:gd name="connsiteX14" fmla="*/ 108989 w 120436"/>
                <a:gd name="connsiteY14" fmla="*/ 16 h 89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436" h="892485">
                  <a:moveTo>
                    <a:pt x="108989" y="16"/>
                  </a:moveTo>
                  <a:cubicBezTo>
                    <a:pt x="106591" y="-746"/>
                    <a:pt x="101437" y="26012"/>
                    <a:pt x="105292" y="66149"/>
                  </a:cubicBezTo>
                  <a:cubicBezTo>
                    <a:pt x="106143" y="77533"/>
                    <a:pt x="105202" y="91495"/>
                    <a:pt x="98838" y="102924"/>
                  </a:cubicBezTo>
                  <a:cubicBezTo>
                    <a:pt x="70423" y="156238"/>
                    <a:pt x="23296" y="248838"/>
                    <a:pt x="5392" y="348362"/>
                  </a:cubicBezTo>
                  <a:cubicBezTo>
                    <a:pt x="13" y="378683"/>
                    <a:pt x="-1376" y="410439"/>
                    <a:pt x="1380" y="442822"/>
                  </a:cubicBezTo>
                  <a:cubicBezTo>
                    <a:pt x="3442" y="467092"/>
                    <a:pt x="7744" y="490690"/>
                    <a:pt x="13795" y="513190"/>
                  </a:cubicBezTo>
                  <a:cubicBezTo>
                    <a:pt x="31834" y="580511"/>
                    <a:pt x="53840" y="640167"/>
                    <a:pt x="66277" y="693145"/>
                  </a:cubicBezTo>
                  <a:cubicBezTo>
                    <a:pt x="93953" y="810710"/>
                    <a:pt x="92406" y="892463"/>
                    <a:pt x="97000" y="892485"/>
                  </a:cubicBezTo>
                  <a:cubicBezTo>
                    <a:pt x="101594" y="892485"/>
                    <a:pt x="111544" y="810396"/>
                    <a:pt x="87902" y="688506"/>
                  </a:cubicBezTo>
                  <a:cubicBezTo>
                    <a:pt x="77168" y="633354"/>
                    <a:pt x="56328" y="572241"/>
                    <a:pt x="39297" y="506467"/>
                  </a:cubicBezTo>
                  <a:cubicBezTo>
                    <a:pt x="33851" y="485289"/>
                    <a:pt x="29907" y="463193"/>
                    <a:pt x="27958" y="440558"/>
                  </a:cubicBezTo>
                  <a:cubicBezTo>
                    <a:pt x="25358" y="410327"/>
                    <a:pt x="26456" y="380879"/>
                    <a:pt x="31162" y="352799"/>
                  </a:cubicBezTo>
                  <a:cubicBezTo>
                    <a:pt x="46512" y="259393"/>
                    <a:pt x="90255" y="164328"/>
                    <a:pt x="114278" y="110476"/>
                  </a:cubicBezTo>
                  <a:cubicBezTo>
                    <a:pt x="121516" y="94094"/>
                    <a:pt x="121359" y="77331"/>
                    <a:pt x="118939" y="64311"/>
                  </a:cubicBezTo>
                  <a:cubicBezTo>
                    <a:pt x="111656" y="21463"/>
                    <a:pt x="111364" y="800"/>
                    <a:pt x="108989" y="1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B2151E6-FB94-4C2B-874D-58F4989A50F1}"/>
                </a:ext>
              </a:extLst>
            </p:cNvPr>
            <p:cNvSpPr/>
            <p:nvPr/>
          </p:nvSpPr>
          <p:spPr>
            <a:xfrm>
              <a:off x="9683328" y="4467390"/>
              <a:ext cx="108198" cy="880836"/>
            </a:xfrm>
            <a:custGeom>
              <a:avLst/>
              <a:gdLst>
                <a:gd name="connsiteX0" fmla="*/ 72191 w 108198"/>
                <a:gd name="connsiteY0" fmla="*/ 82 h 880836"/>
                <a:gd name="connsiteX1" fmla="*/ 280 w 108198"/>
                <a:gd name="connsiteY1" fmla="*/ 190413 h 880836"/>
                <a:gd name="connsiteX2" fmla="*/ 39407 w 108198"/>
                <a:gd name="connsiteY2" fmla="*/ 452703 h 880836"/>
                <a:gd name="connsiteX3" fmla="*/ 47519 w 108198"/>
                <a:gd name="connsiteY3" fmla="*/ 485176 h 880836"/>
                <a:gd name="connsiteX4" fmla="*/ 85883 w 108198"/>
                <a:gd name="connsiteY4" fmla="*/ 705335 h 880836"/>
                <a:gd name="connsiteX5" fmla="*/ 42701 w 108198"/>
                <a:gd name="connsiteY5" fmla="*/ 841142 h 880836"/>
                <a:gd name="connsiteX6" fmla="*/ 6309 w 108198"/>
                <a:gd name="connsiteY6" fmla="*/ 880562 h 880836"/>
                <a:gd name="connsiteX7" fmla="*/ 52046 w 108198"/>
                <a:gd name="connsiteY7" fmla="*/ 849456 h 880836"/>
                <a:gd name="connsiteX8" fmla="*/ 108001 w 108198"/>
                <a:gd name="connsiteY8" fmla="*/ 705627 h 880836"/>
                <a:gd name="connsiteX9" fmla="*/ 73357 w 108198"/>
                <a:gd name="connsiteY9" fmla="*/ 478856 h 880836"/>
                <a:gd name="connsiteX10" fmla="*/ 65379 w 108198"/>
                <a:gd name="connsiteY10" fmla="*/ 446249 h 880836"/>
                <a:gd name="connsiteX11" fmla="*/ 22309 w 108198"/>
                <a:gd name="connsiteY11" fmla="*/ 190726 h 880836"/>
                <a:gd name="connsiteX12" fmla="*/ 72191 w 108198"/>
                <a:gd name="connsiteY12" fmla="*/ 82 h 8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98" h="880836">
                  <a:moveTo>
                    <a:pt x="72191" y="82"/>
                  </a:moveTo>
                  <a:cubicBezTo>
                    <a:pt x="68561" y="-2675"/>
                    <a:pt x="4314" y="64220"/>
                    <a:pt x="280" y="190413"/>
                  </a:cubicBezTo>
                  <a:cubicBezTo>
                    <a:pt x="-2386" y="273174"/>
                    <a:pt x="14219" y="351678"/>
                    <a:pt x="39407" y="452703"/>
                  </a:cubicBezTo>
                  <a:cubicBezTo>
                    <a:pt x="44606" y="473523"/>
                    <a:pt x="42320" y="464357"/>
                    <a:pt x="47519" y="485176"/>
                  </a:cubicBezTo>
                  <a:cubicBezTo>
                    <a:pt x="68987" y="572800"/>
                    <a:pt x="85525" y="635168"/>
                    <a:pt x="85883" y="705335"/>
                  </a:cubicBezTo>
                  <a:cubicBezTo>
                    <a:pt x="86108" y="768510"/>
                    <a:pt x="64931" y="813353"/>
                    <a:pt x="42701" y="841142"/>
                  </a:cubicBezTo>
                  <a:cubicBezTo>
                    <a:pt x="21838" y="867384"/>
                    <a:pt x="5054" y="878679"/>
                    <a:pt x="6309" y="880562"/>
                  </a:cubicBezTo>
                  <a:cubicBezTo>
                    <a:pt x="7563" y="882444"/>
                    <a:pt x="26813" y="874937"/>
                    <a:pt x="52046" y="849456"/>
                  </a:cubicBezTo>
                  <a:cubicBezTo>
                    <a:pt x="78668" y="822362"/>
                    <a:pt x="106097" y="774045"/>
                    <a:pt x="108001" y="705627"/>
                  </a:cubicBezTo>
                  <a:cubicBezTo>
                    <a:pt x="110153" y="632681"/>
                    <a:pt x="94489" y="565405"/>
                    <a:pt x="73357" y="478856"/>
                  </a:cubicBezTo>
                  <a:cubicBezTo>
                    <a:pt x="70757" y="468032"/>
                    <a:pt x="68091" y="457230"/>
                    <a:pt x="65379" y="446249"/>
                  </a:cubicBezTo>
                  <a:cubicBezTo>
                    <a:pt x="40102" y="344260"/>
                    <a:pt x="22555" y="271135"/>
                    <a:pt x="22309" y="190726"/>
                  </a:cubicBezTo>
                  <a:cubicBezTo>
                    <a:pt x="21950" y="71414"/>
                    <a:pt x="75822" y="2861"/>
                    <a:pt x="72191" y="8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7E9D2D8-8B9E-4A56-8D46-22D480AC7809}"/>
                </a:ext>
              </a:extLst>
            </p:cNvPr>
            <p:cNvSpPr/>
            <p:nvPr/>
          </p:nvSpPr>
          <p:spPr>
            <a:xfrm>
              <a:off x="9814764" y="4599198"/>
              <a:ext cx="95434" cy="724829"/>
            </a:xfrm>
            <a:custGeom>
              <a:avLst/>
              <a:gdLst>
                <a:gd name="connsiteX0" fmla="*/ 30594 w 95434"/>
                <a:gd name="connsiteY0" fmla="*/ 47 h 724829"/>
                <a:gd name="connsiteX1" fmla="*/ 7244 w 95434"/>
                <a:gd name="connsiteY1" fmla="*/ 196810 h 724829"/>
                <a:gd name="connsiteX2" fmla="*/ 46169 w 95434"/>
                <a:gd name="connsiteY2" fmla="*/ 374838 h 724829"/>
                <a:gd name="connsiteX3" fmla="*/ 69004 w 95434"/>
                <a:gd name="connsiteY3" fmla="*/ 501322 h 724829"/>
                <a:gd name="connsiteX4" fmla="*/ 66606 w 95434"/>
                <a:gd name="connsiteY4" fmla="*/ 598359 h 724829"/>
                <a:gd name="connsiteX5" fmla="*/ 19726 w 95434"/>
                <a:gd name="connsiteY5" fmla="*/ 679282 h 724829"/>
                <a:gd name="connsiteX6" fmla="*/ 655 w 95434"/>
                <a:gd name="connsiteY6" fmla="*/ 724798 h 724829"/>
                <a:gd name="connsiteX7" fmla="*/ 30168 w 95434"/>
                <a:gd name="connsiteY7" fmla="*/ 687126 h 724829"/>
                <a:gd name="connsiteX8" fmla="*/ 86908 w 95434"/>
                <a:gd name="connsiteY8" fmla="*/ 603916 h 724829"/>
                <a:gd name="connsiteX9" fmla="*/ 93967 w 95434"/>
                <a:gd name="connsiteY9" fmla="*/ 499395 h 724829"/>
                <a:gd name="connsiteX10" fmla="*/ 72119 w 95434"/>
                <a:gd name="connsiteY10" fmla="*/ 368585 h 724829"/>
                <a:gd name="connsiteX11" fmla="*/ 30393 w 95434"/>
                <a:gd name="connsiteY11" fmla="*/ 193247 h 724829"/>
                <a:gd name="connsiteX12" fmla="*/ 30594 w 95434"/>
                <a:gd name="connsiteY12" fmla="*/ 47 h 72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434" h="724829">
                  <a:moveTo>
                    <a:pt x="30594" y="47"/>
                  </a:moveTo>
                  <a:cubicBezTo>
                    <a:pt x="24409" y="-2171"/>
                    <a:pt x="-9675" y="73934"/>
                    <a:pt x="7244" y="196810"/>
                  </a:cubicBezTo>
                  <a:cubicBezTo>
                    <a:pt x="15289" y="256511"/>
                    <a:pt x="29541" y="306173"/>
                    <a:pt x="46169" y="374838"/>
                  </a:cubicBezTo>
                  <a:cubicBezTo>
                    <a:pt x="57172" y="420286"/>
                    <a:pt x="65441" y="460625"/>
                    <a:pt x="69004" y="501322"/>
                  </a:cubicBezTo>
                  <a:cubicBezTo>
                    <a:pt x="72208" y="539285"/>
                    <a:pt x="73799" y="569337"/>
                    <a:pt x="66606" y="598359"/>
                  </a:cubicBezTo>
                  <a:cubicBezTo>
                    <a:pt x="60443" y="626394"/>
                    <a:pt x="29810" y="663774"/>
                    <a:pt x="19726" y="679282"/>
                  </a:cubicBezTo>
                  <a:cubicBezTo>
                    <a:pt x="2067" y="706018"/>
                    <a:pt x="-1764" y="723901"/>
                    <a:pt x="655" y="724798"/>
                  </a:cubicBezTo>
                  <a:cubicBezTo>
                    <a:pt x="2874" y="725627"/>
                    <a:pt x="10538" y="710253"/>
                    <a:pt x="30168" y="687126"/>
                  </a:cubicBezTo>
                  <a:cubicBezTo>
                    <a:pt x="42157" y="673231"/>
                    <a:pt x="75413" y="640176"/>
                    <a:pt x="86908" y="603916"/>
                  </a:cubicBezTo>
                  <a:cubicBezTo>
                    <a:pt x="96455" y="571511"/>
                    <a:pt x="96612" y="537873"/>
                    <a:pt x="93967" y="499395"/>
                  </a:cubicBezTo>
                  <a:cubicBezTo>
                    <a:pt x="91189" y="456793"/>
                    <a:pt x="83166" y="414527"/>
                    <a:pt x="72119" y="368585"/>
                  </a:cubicBezTo>
                  <a:cubicBezTo>
                    <a:pt x="54595" y="295729"/>
                    <a:pt x="40970" y="254024"/>
                    <a:pt x="30393" y="193247"/>
                  </a:cubicBezTo>
                  <a:cubicBezTo>
                    <a:pt x="10896" y="79402"/>
                    <a:pt x="35345" y="1773"/>
                    <a:pt x="30594" y="4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3C95ACE-C8D8-4EF9-B6ED-CF5D3C8CE444}"/>
                </a:ext>
              </a:extLst>
            </p:cNvPr>
            <p:cNvSpPr/>
            <p:nvPr/>
          </p:nvSpPr>
          <p:spPr>
            <a:xfrm>
              <a:off x="9912697" y="4587229"/>
              <a:ext cx="182349" cy="791366"/>
            </a:xfrm>
            <a:custGeom>
              <a:avLst/>
              <a:gdLst>
                <a:gd name="connsiteX0" fmla="*/ 112337 w 182349"/>
                <a:gd name="connsiteY0" fmla="*/ 48 h 791366"/>
                <a:gd name="connsiteX1" fmla="*/ 77894 w 182349"/>
                <a:gd name="connsiteY1" fmla="*/ 145536 h 791366"/>
                <a:gd name="connsiteX2" fmla="*/ 77894 w 182349"/>
                <a:gd name="connsiteY2" fmla="*/ 145536 h 791366"/>
                <a:gd name="connsiteX3" fmla="*/ 151128 w 182349"/>
                <a:gd name="connsiteY3" fmla="*/ 430954 h 791366"/>
                <a:gd name="connsiteX4" fmla="*/ 151688 w 182349"/>
                <a:gd name="connsiteY4" fmla="*/ 435235 h 791366"/>
                <a:gd name="connsiteX5" fmla="*/ 146601 w 182349"/>
                <a:gd name="connsiteY5" fmla="*/ 533213 h 791366"/>
                <a:gd name="connsiteX6" fmla="*/ 104382 w 182349"/>
                <a:gd name="connsiteY6" fmla="*/ 588970 h 791366"/>
                <a:gd name="connsiteX7" fmla="*/ 15395 w 182349"/>
                <a:gd name="connsiteY7" fmla="*/ 690533 h 791366"/>
                <a:gd name="connsiteX8" fmla="*/ 2801 w 182349"/>
                <a:gd name="connsiteY8" fmla="*/ 751736 h 791366"/>
                <a:gd name="connsiteX9" fmla="*/ 54029 w 182349"/>
                <a:gd name="connsiteY9" fmla="*/ 789072 h 791366"/>
                <a:gd name="connsiteX10" fmla="*/ 70410 w 182349"/>
                <a:gd name="connsiteY10" fmla="*/ 790663 h 791366"/>
                <a:gd name="connsiteX11" fmla="*/ 56471 w 182349"/>
                <a:gd name="connsiteY11" fmla="*/ 782438 h 791366"/>
                <a:gd name="connsiteX12" fmla="*/ 16830 w 182349"/>
                <a:gd name="connsiteY12" fmla="*/ 746716 h 791366"/>
                <a:gd name="connsiteX13" fmla="*/ 31328 w 182349"/>
                <a:gd name="connsiteY13" fmla="*/ 700842 h 791366"/>
                <a:gd name="connsiteX14" fmla="*/ 121996 w 182349"/>
                <a:gd name="connsiteY14" fmla="*/ 605844 h 791366"/>
                <a:gd name="connsiteX15" fmla="*/ 170355 w 182349"/>
                <a:gd name="connsiteY15" fmla="*/ 543589 h 791366"/>
                <a:gd name="connsiteX16" fmla="*/ 178198 w 182349"/>
                <a:gd name="connsiteY16" fmla="*/ 431402 h 791366"/>
                <a:gd name="connsiteX17" fmla="*/ 177503 w 182349"/>
                <a:gd name="connsiteY17" fmla="*/ 427010 h 791366"/>
                <a:gd name="connsiteX18" fmla="*/ 97592 w 182349"/>
                <a:gd name="connsiteY18" fmla="*/ 143161 h 791366"/>
                <a:gd name="connsiteX19" fmla="*/ 97592 w 182349"/>
                <a:gd name="connsiteY19" fmla="*/ 143161 h 791366"/>
                <a:gd name="connsiteX20" fmla="*/ 112337 w 182349"/>
                <a:gd name="connsiteY20" fmla="*/ 48 h 7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349" h="791366">
                  <a:moveTo>
                    <a:pt x="112337" y="48"/>
                  </a:moveTo>
                  <a:cubicBezTo>
                    <a:pt x="108887" y="-1834"/>
                    <a:pt x="68841" y="51480"/>
                    <a:pt x="77894" y="145536"/>
                  </a:cubicBezTo>
                  <a:cubicBezTo>
                    <a:pt x="77894" y="145536"/>
                    <a:pt x="77894" y="145536"/>
                    <a:pt x="77894" y="145536"/>
                  </a:cubicBezTo>
                  <a:cubicBezTo>
                    <a:pt x="85626" y="225698"/>
                    <a:pt x="135217" y="322466"/>
                    <a:pt x="151128" y="430954"/>
                  </a:cubicBezTo>
                  <a:cubicBezTo>
                    <a:pt x="151330" y="432389"/>
                    <a:pt x="151509" y="433800"/>
                    <a:pt x="151688" y="435235"/>
                  </a:cubicBezTo>
                  <a:cubicBezTo>
                    <a:pt x="156551" y="471741"/>
                    <a:pt x="159195" y="505267"/>
                    <a:pt x="146601" y="533213"/>
                  </a:cubicBezTo>
                  <a:cubicBezTo>
                    <a:pt x="138287" y="553606"/>
                    <a:pt x="120293" y="571624"/>
                    <a:pt x="104382" y="588970"/>
                  </a:cubicBezTo>
                  <a:cubicBezTo>
                    <a:pt x="66735" y="629174"/>
                    <a:pt x="39597" y="651091"/>
                    <a:pt x="15395" y="690533"/>
                  </a:cubicBezTo>
                  <a:cubicBezTo>
                    <a:pt x="2376" y="710030"/>
                    <a:pt x="-4101" y="731903"/>
                    <a:pt x="2801" y="751736"/>
                  </a:cubicBezTo>
                  <a:cubicBezTo>
                    <a:pt x="14701" y="778695"/>
                    <a:pt x="44527" y="786808"/>
                    <a:pt x="54029" y="789072"/>
                  </a:cubicBezTo>
                  <a:cubicBezTo>
                    <a:pt x="64360" y="791671"/>
                    <a:pt x="70074" y="791850"/>
                    <a:pt x="70410" y="790663"/>
                  </a:cubicBezTo>
                  <a:cubicBezTo>
                    <a:pt x="70746" y="789497"/>
                    <a:pt x="65637" y="787010"/>
                    <a:pt x="56471" y="782438"/>
                  </a:cubicBezTo>
                  <a:cubicBezTo>
                    <a:pt x="48315" y="778225"/>
                    <a:pt x="21401" y="765630"/>
                    <a:pt x="16830" y="746716"/>
                  </a:cubicBezTo>
                  <a:cubicBezTo>
                    <a:pt x="11944" y="733584"/>
                    <a:pt x="19900" y="719084"/>
                    <a:pt x="31328" y="700842"/>
                  </a:cubicBezTo>
                  <a:cubicBezTo>
                    <a:pt x="56158" y="664627"/>
                    <a:pt x="81233" y="647461"/>
                    <a:pt x="121996" y="605844"/>
                  </a:cubicBezTo>
                  <a:cubicBezTo>
                    <a:pt x="138444" y="589440"/>
                    <a:pt x="158344" y="569674"/>
                    <a:pt x="170355" y="543589"/>
                  </a:cubicBezTo>
                  <a:cubicBezTo>
                    <a:pt x="185571" y="507889"/>
                    <a:pt x="184025" y="469164"/>
                    <a:pt x="178198" y="431402"/>
                  </a:cubicBezTo>
                  <a:cubicBezTo>
                    <a:pt x="177974" y="429946"/>
                    <a:pt x="177750" y="428467"/>
                    <a:pt x="177503" y="427010"/>
                  </a:cubicBezTo>
                  <a:cubicBezTo>
                    <a:pt x="159912" y="311104"/>
                    <a:pt x="108617" y="218706"/>
                    <a:pt x="97592" y="143161"/>
                  </a:cubicBezTo>
                  <a:cubicBezTo>
                    <a:pt x="97592" y="143161"/>
                    <a:pt x="97592" y="143161"/>
                    <a:pt x="97592" y="143161"/>
                  </a:cubicBezTo>
                  <a:cubicBezTo>
                    <a:pt x="84841" y="55940"/>
                    <a:pt x="115789" y="1931"/>
                    <a:pt x="112337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34C3225-9346-41D6-959A-A1FA8140DD8B}"/>
                </a:ext>
              </a:extLst>
            </p:cNvPr>
            <p:cNvSpPr/>
            <p:nvPr/>
          </p:nvSpPr>
          <p:spPr>
            <a:xfrm>
              <a:off x="10075341" y="4497306"/>
              <a:ext cx="139417" cy="742830"/>
            </a:xfrm>
            <a:custGeom>
              <a:avLst/>
              <a:gdLst>
                <a:gd name="connsiteX0" fmla="*/ 99432 w 139417"/>
                <a:gd name="connsiteY0" fmla="*/ 129 h 742830"/>
                <a:gd name="connsiteX1" fmla="*/ 39801 w 139417"/>
                <a:gd name="connsiteY1" fmla="*/ 120293 h 742830"/>
                <a:gd name="connsiteX2" fmla="*/ 70367 w 139417"/>
                <a:gd name="connsiteY2" fmla="*/ 301234 h 742830"/>
                <a:gd name="connsiteX3" fmla="*/ 96093 w 139417"/>
                <a:gd name="connsiteY3" fmla="*/ 384332 h 742830"/>
                <a:gd name="connsiteX4" fmla="*/ 113213 w 139417"/>
                <a:gd name="connsiteY4" fmla="*/ 473906 h 742830"/>
                <a:gd name="connsiteX5" fmla="*/ 87152 w 139417"/>
                <a:gd name="connsiteY5" fmla="*/ 580086 h 742830"/>
                <a:gd name="connsiteX6" fmla="*/ 8271 w 139417"/>
                <a:gd name="connsiteY6" fmla="*/ 686894 h 742830"/>
                <a:gd name="connsiteX7" fmla="*/ 3588 w 139417"/>
                <a:gd name="connsiteY7" fmla="*/ 742830 h 742830"/>
                <a:gd name="connsiteX8" fmla="*/ 20529 w 139417"/>
                <a:gd name="connsiteY8" fmla="*/ 692429 h 742830"/>
                <a:gd name="connsiteX9" fmla="*/ 105796 w 139417"/>
                <a:gd name="connsiteY9" fmla="*/ 592815 h 742830"/>
                <a:gd name="connsiteX10" fmla="*/ 139096 w 139417"/>
                <a:gd name="connsiteY10" fmla="*/ 472292 h 742830"/>
                <a:gd name="connsiteX11" fmla="*/ 121796 w 139417"/>
                <a:gd name="connsiteY11" fmla="*/ 377071 h 742830"/>
                <a:gd name="connsiteX12" fmla="*/ 95196 w 139417"/>
                <a:gd name="connsiteY12" fmla="*/ 293369 h 742830"/>
                <a:gd name="connsiteX13" fmla="*/ 59611 w 139417"/>
                <a:gd name="connsiteY13" fmla="*/ 121414 h 742830"/>
                <a:gd name="connsiteX14" fmla="*/ 99432 w 139417"/>
                <a:gd name="connsiteY14" fmla="*/ 129 h 7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417" h="742830">
                  <a:moveTo>
                    <a:pt x="99432" y="129"/>
                  </a:moveTo>
                  <a:cubicBezTo>
                    <a:pt x="96496" y="-2493"/>
                    <a:pt x="47017" y="34731"/>
                    <a:pt x="39801" y="120293"/>
                  </a:cubicBezTo>
                  <a:cubicBezTo>
                    <a:pt x="35230" y="177059"/>
                    <a:pt x="48518" y="231292"/>
                    <a:pt x="70367" y="301234"/>
                  </a:cubicBezTo>
                  <a:cubicBezTo>
                    <a:pt x="78636" y="328261"/>
                    <a:pt x="88026" y="355983"/>
                    <a:pt x="96093" y="384332"/>
                  </a:cubicBezTo>
                  <a:cubicBezTo>
                    <a:pt x="104900" y="415415"/>
                    <a:pt x="111264" y="444661"/>
                    <a:pt x="113213" y="473906"/>
                  </a:cubicBezTo>
                  <a:cubicBezTo>
                    <a:pt x="115970" y="514290"/>
                    <a:pt x="105662" y="551804"/>
                    <a:pt x="87152" y="580086"/>
                  </a:cubicBezTo>
                  <a:cubicBezTo>
                    <a:pt x="59544" y="622643"/>
                    <a:pt x="21022" y="654914"/>
                    <a:pt x="8271" y="686894"/>
                  </a:cubicBezTo>
                  <a:cubicBezTo>
                    <a:pt x="-5062" y="721316"/>
                    <a:pt x="1145" y="742852"/>
                    <a:pt x="3588" y="742830"/>
                  </a:cubicBezTo>
                  <a:cubicBezTo>
                    <a:pt x="6053" y="742830"/>
                    <a:pt x="5224" y="721339"/>
                    <a:pt x="20529" y="692429"/>
                  </a:cubicBezTo>
                  <a:cubicBezTo>
                    <a:pt x="34602" y="665111"/>
                    <a:pt x="72138" y="640012"/>
                    <a:pt x="105796" y="592815"/>
                  </a:cubicBezTo>
                  <a:cubicBezTo>
                    <a:pt x="128340" y="560970"/>
                    <a:pt x="141696" y="518503"/>
                    <a:pt x="139096" y="472292"/>
                  </a:cubicBezTo>
                  <a:cubicBezTo>
                    <a:pt x="137258" y="440492"/>
                    <a:pt x="130827" y="409230"/>
                    <a:pt x="121796" y="377071"/>
                  </a:cubicBezTo>
                  <a:cubicBezTo>
                    <a:pt x="113774" y="348498"/>
                    <a:pt x="103600" y="319095"/>
                    <a:pt x="95196" y="293369"/>
                  </a:cubicBezTo>
                  <a:cubicBezTo>
                    <a:pt x="72675" y="223157"/>
                    <a:pt x="58064" y="174863"/>
                    <a:pt x="59611" y="121414"/>
                  </a:cubicBezTo>
                  <a:cubicBezTo>
                    <a:pt x="61493" y="43897"/>
                    <a:pt x="102367" y="2751"/>
                    <a:pt x="99432" y="12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0F15C61-43CA-4313-B9B4-524CC0446922}"/>
                </a:ext>
              </a:extLst>
            </p:cNvPr>
            <p:cNvSpPr/>
            <p:nvPr/>
          </p:nvSpPr>
          <p:spPr>
            <a:xfrm>
              <a:off x="8473688" y="5084103"/>
              <a:ext cx="317698" cy="515684"/>
            </a:xfrm>
            <a:custGeom>
              <a:avLst/>
              <a:gdLst>
                <a:gd name="connsiteX0" fmla="*/ 120 w 317698"/>
                <a:gd name="connsiteY0" fmla="*/ 303 h 515684"/>
                <a:gd name="connsiteX1" fmla="*/ 107101 w 317698"/>
                <a:gd name="connsiteY1" fmla="*/ 147853 h 515684"/>
                <a:gd name="connsiteX2" fmla="*/ 107101 w 317698"/>
                <a:gd name="connsiteY2" fmla="*/ 147853 h 515684"/>
                <a:gd name="connsiteX3" fmla="*/ 153146 w 317698"/>
                <a:gd name="connsiteY3" fmla="*/ 257933 h 515684"/>
                <a:gd name="connsiteX4" fmla="*/ 229619 w 317698"/>
                <a:gd name="connsiteY4" fmla="*/ 426571 h 515684"/>
                <a:gd name="connsiteX5" fmla="*/ 317551 w 317698"/>
                <a:gd name="connsiteY5" fmla="*/ 515405 h 515684"/>
                <a:gd name="connsiteX6" fmla="*/ 248046 w 317698"/>
                <a:gd name="connsiteY6" fmla="*/ 415724 h 515684"/>
                <a:gd name="connsiteX7" fmla="*/ 178163 w 317698"/>
                <a:gd name="connsiteY7" fmla="*/ 248475 h 515684"/>
                <a:gd name="connsiteX8" fmla="*/ 128847 w 317698"/>
                <a:gd name="connsiteY8" fmla="*/ 136513 h 515684"/>
                <a:gd name="connsiteX9" fmla="*/ 128847 w 317698"/>
                <a:gd name="connsiteY9" fmla="*/ 136513 h 515684"/>
                <a:gd name="connsiteX10" fmla="*/ 120 w 317698"/>
                <a:gd name="connsiteY10" fmla="*/ 303 h 5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698" h="515684">
                  <a:moveTo>
                    <a:pt x="120" y="303"/>
                  </a:moveTo>
                  <a:cubicBezTo>
                    <a:pt x="-3103" y="4763"/>
                    <a:pt x="59312" y="52295"/>
                    <a:pt x="107101" y="147853"/>
                  </a:cubicBezTo>
                  <a:cubicBezTo>
                    <a:pt x="107101" y="147853"/>
                    <a:pt x="107101" y="147853"/>
                    <a:pt x="107101" y="147853"/>
                  </a:cubicBezTo>
                  <a:cubicBezTo>
                    <a:pt x="124011" y="181738"/>
                    <a:pt x="137443" y="216339"/>
                    <a:pt x="153146" y="257933"/>
                  </a:cubicBezTo>
                  <a:cubicBezTo>
                    <a:pt x="179306" y="327248"/>
                    <a:pt x="198813" y="377671"/>
                    <a:pt x="229619" y="426571"/>
                  </a:cubicBezTo>
                  <a:cubicBezTo>
                    <a:pt x="270644" y="491560"/>
                    <a:pt x="314758" y="518789"/>
                    <a:pt x="317551" y="515405"/>
                  </a:cubicBezTo>
                  <a:cubicBezTo>
                    <a:pt x="320343" y="512044"/>
                    <a:pt x="283047" y="479840"/>
                    <a:pt x="248046" y="415724"/>
                  </a:cubicBezTo>
                  <a:cubicBezTo>
                    <a:pt x="220297" y="365009"/>
                    <a:pt x="205361" y="320480"/>
                    <a:pt x="178163" y="248475"/>
                  </a:cubicBezTo>
                  <a:cubicBezTo>
                    <a:pt x="162504" y="207039"/>
                    <a:pt x="147539" y="170824"/>
                    <a:pt x="128847" y="136513"/>
                  </a:cubicBezTo>
                  <a:cubicBezTo>
                    <a:pt x="128847" y="136513"/>
                    <a:pt x="128847" y="136513"/>
                    <a:pt x="128847" y="136513"/>
                  </a:cubicBezTo>
                  <a:cubicBezTo>
                    <a:pt x="73472" y="34591"/>
                    <a:pt x="3134" y="-3865"/>
                    <a:pt x="120" y="30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AB64B65-CDC9-434D-95B8-724E102F5F70}"/>
                </a:ext>
              </a:extLst>
            </p:cNvPr>
            <p:cNvSpPr/>
            <p:nvPr/>
          </p:nvSpPr>
          <p:spPr>
            <a:xfrm>
              <a:off x="8452848" y="5168261"/>
              <a:ext cx="464561" cy="688855"/>
            </a:xfrm>
            <a:custGeom>
              <a:avLst/>
              <a:gdLst>
                <a:gd name="connsiteX0" fmla="*/ 14971 w 464561"/>
                <a:gd name="connsiteY0" fmla="*/ 5 h 688855"/>
                <a:gd name="connsiteX1" fmla="*/ 30675 w 464561"/>
                <a:gd name="connsiteY1" fmla="*/ 227649 h 688855"/>
                <a:gd name="connsiteX2" fmla="*/ 152915 w 464561"/>
                <a:gd name="connsiteY2" fmla="*/ 394427 h 688855"/>
                <a:gd name="connsiteX3" fmla="*/ 192071 w 464561"/>
                <a:gd name="connsiteY3" fmla="*/ 430306 h 688855"/>
                <a:gd name="connsiteX4" fmla="*/ 192071 w 464561"/>
                <a:gd name="connsiteY4" fmla="*/ 430306 h 688855"/>
                <a:gd name="connsiteX5" fmla="*/ 407553 w 464561"/>
                <a:gd name="connsiteY5" fmla="*/ 618866 h 688855"/>
                <a:gd name="connsiteX6" fmla="*/ 407553 w 464561"/>
                <a:gd name="connsiteY6" fmla="*/ 618866 h 688855"/>
                <a:gd name="connsiteX7" fmla="*/ 464167 w 464561"/>
                <a:gd name="connsiteY7" fmla="*/ 688809 h 688855"/>
                <a:gd name="connsiteX8" fmla="*/ 420093 w 464561"/>
                <a:gd name="connsiteY8" fmla="*/ 608356 h 688855"/>
                <a:gd name="connsiteX9" fmla="*/ 420093 w 464561"/>
                <a:gd name="connsiteY9" fmla="*/ 608356 h 688855"/>
                <a:gd name="connsiteX10" fmla="*/ 209637 w 464561"/>
                <a:gd name="connsiteY10" fmla="*/ 410472 h 688855"/>
                <a:gd name="connsiteX11" fmla="*/ 209637 w 464561"/>
                <a:gd name="connsiteY11" fmla="*/ 410472 h 688855"/>
                <a:gd name="connsiteX12" fmla="*/ 171548 w 464561"/>
                <a:gd name="connsiteY12" fmla="*/ 375131 h 688855"/>
                <a:gd name="connsiteX13" fmla="*/ 52175 w 464561"/>
                <a:gd name="connsiteY13" fmla="*/ 218102 h 688855"/>
                <a:gd name="connsiteX14" fmla="*/ 14971 w 464561"/>
                <a:gd name="connsiteY14" fmla="*/ 5 h 6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4561" h="688855">
                  <a:moveTo>
                    <a:pt x="14971" y="5"/>
                  </a:moveTo>
                  <a:cubicBezTo>
                    <a:pt x="9947" y="-780"/>
                    <a:pt x="-23896" y="98677"/>
                    <a:pt x="30675" y="227649"/>
                  </a:cubicBezTo>
                  <a:cubicBezTo>
                    <a:pt x="56103" y="287014"/>
                    <a:pt x="97425" y="340888"/>
                    <a:pt x="152915" y="394427"/>
                  </a:cubicBezTo>
                  <a:cubicBezTo>
                    <a:pt x="165894" y="406954"/>
                    <a:pt x="179069" y="418921"/>
                    <a:pt x="192071" y="430306"/>
                  </a:cubicBezTo>
                  <a:cubicBezTo>
                    <a:pt x="192071" y="430306"/>
                    <a:pt x="192071" y="430306"/>
                    <a:pt x="192071" y="430306"/>
                  </a:cubicBezTo>
                  <a:cubicBezTo>
                    <a:pt x="280589" y="508271"/>
                    <a:pt x="361966" y="568667"/>
                    <a:pt x="407553" y="618866"/>
                  </a:cubicBezTo>
                  <a:cubicBezTo>
                    <a:pt x="407553" y="618866"/>
                    <a:pt x="407553" y="618866"/>
                    <a:pt x="407553" y="618866"/>
                  </a:cubicBezTo>
                  <a:cubicBezTo>
                    <a:pt x="445196" y="660280"/>
                    <a:pt x="461409" y="690198"/>
                    <a:pt x="464167" y="688809"/>
                  </a:cubicBezTo>
                  <a:cubicBezTo>
                    <a:pt x="466926" y="687442"/>
                    <a:pt x="455513" y="654028"/>
                    <a:pt x="420093" y="608356"/>
                  </a:cubicBezTo>
                  <a:cubicBezTo>
                    <a:pt x="420093" y="608356"/>
                    <a:pt x="420093" y="608356"/>
                    <a:pt x="420093" y="608356"/>
                  </a:cubicBezTo>
                  <a:cubicBezTo>
                    <a:pt x="361426" y="532765"/>
                    <a:pt x="315012" y="504461"/>
                    <a:pt x="209637" y="410472"/>
                  </a:cubicBezTo>
                  <a:cubicBezTo>
                    <a:pt x="209637" y="410472"/>
                    <a:pt x="209637" y="410472"/>
                    <a:pt x="209637" y="410472"/>
                  </a:cubicBezTo>
                  <a:cubicBezTo>
                    <a:pt x="196998" y="399133"/>
                    <a:pt x="184162" y="387323"/>
                    <a:pt x="171548" y="375131"/>
                  </a:cubicBezTo>
                  <a:cubicBezTo>
                    <a:pt x="117452" y="322870"/>
                    <a:pt x="77557" y="273231"/>
                    <a:pt x="52175" y="218102"/>
                  </a:cubicBezTo>
                  <a:cubicBezTo>
                    <a:pt x="-3073" y="99551"/>
                    <a:pt x="19995" y="789"/>
                    <a:pt x="14971" y="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AFE2125-8982-41BF-84DE-C392EB5A1D81}"/>
                </a:ext>
              </a:extLst>
            </p:cNvPr>
            <p:cNvSpPr/>
            <p:nvPr/>
          </p:nvSpPr>
          <p:spPr>
            <a:xfrm>
              <a:off x="8795629" y="5258092"/>
              <a:ext cx="235393" cy="521364"/>
            </a:xfrm>
            <a:custGeom>
              <a:avLst/>
              <a:gdLst>
                <a:gd name="connsiteX0" fmla="*/ 1600 w 235393"/>
                <a:gd name="connsiteY0" fmla="*/ 17 h 521364"/>
                <a:gd name="connsiteX1" fmla="*/ 69148 w 235393"/>
                <a:gd name="connsiteY1" fmla="*/ 283014 h 521364"/>
                <a:gd name="connsiteX2" fmla="*/ 85144 w 235393"/>
                <a:gd name="connsiteY2" fmla="*/ 321314 h 521364"/>
                <a:gd name="connsiteX3" fmla="*/ 85144 w 235393"/>
                <a:gd name="connsiteY3" fmla="*/ 321314 h 521364"/>
                <a:gd name="connsiteX4" fmla="*/ 235182 w 235393"/>
                <a:gd name="connsiteY4" fmla="*/ 521124 h 521364"/>
                <a:gd name="connsiteX5" fmla="*/ 109325 w 235393"/>
                <a:gd name="connsiteY5" fmla="*/ 310691 h 521364"/>
                <a:gd name="connsiteX6" fmla="*/ 109325 w 235393"/>
                <a:gd name="connsiteY6" fmla="*/ 310691 h 521364"/>
                <a:gd name="connsiteX7" fmla="*/ 93964 w 235393"/>
                <a:gd name="connsiteY7" fmla="*/ 273333 h 521364"/>
                <a:gd name="connsiteX8" fmla="*/ 1600 w 235393"/>
                <a:gd name="connsiteY8" fmla="*/ 17 h 52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393" h="521364">
                  <a:moveTo>
                    <a:pt x="1600" y="17"/>
                  </a:moveTo>
                  <a:cubicBezTo>
                    <a:pt x="-5564" y="1720"/>
                    <a:pt x="10358" y="132417"/>
                    <a:pt x="69148" y="283014"/>
                  </a:cubicBezTo>
                  <a:cubicBezTo>
                    <a:pt x="74271" y="296147"/>
                    <a:pt x="79600" y="308898"/>
                    <a:pt x="85144" y="321314"/>
                  </a:cubicBezTo>
                  <a:cubicBezTo>
                    <a:pt x="85144" y="321314"/>
                    <a:pt x="85144" y="321314"/>
                    <a:pt x="85144" y="321314"/>
                  </a:cubicBezTo>
                  <a:cubicBezTo>
                    <a:pt x="144815" y="454879"/>
                    <a:pt x="230277" y="526054"/>
                    <a:pt x="235182" y="521124"/>
                  </a:cubicBezTo>
                  <a:cubicBezTo>
                    <a:pt x="239920" y="516351"/>
                    <a:pt x="164123" y="437422"/>
                    <a:pt x="109325" y="310691"/>
                  </a:cubicBezTo>
                  <a:cubicBezTo>
                    <a:pt x="109325" y="310691"/>
                    <a:pt x="109325" y="310691"/>
                    <a:pt x="109325" y="310691"/>
                  </a:cubicBezTo>
                  <a:cubicBezTo>
                    <a:pt x="104073" y="298545"/>
                    <a:pt x="98964" y="286107"/>
                    <a:pt x="93964" y="273333"/>
                  </a:cubicBezTo>
                  <a:cubicBezTo>
                    <a:pt x="36585" y="126523"/>
                    <a:pt x="8764" y="-1686"/>
                    <a:pt x="1600" y="1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EFD70EB-C5B2-49CA-AE40-67C08183F132}"/>
                </a:ext>
              </a:extLst>
            </p:cNvPr>
            <p:cNvSpPr/>
            <p:nvPr/>
          </p:nvSpPr>
          <p:spPr>
            <a:xfrm>
              <a:off x="8293752" y="4886149"/>
              <a:ext cx="129972" cy="222223"/>
            </a:xfrm>
            <a:custGeom>
              <a:avLst/>
              <a:gdLst>
                <a:gd name="connsiteX0" fmla="*/ 377 w 129972"/>
                <a:gd name="connsiteY0" fmla="*/ 598 h 222223"/>
                <a:gd name="connsiteX1" fmla="*/ 73888 w 129972"/>
                <a:gd name="connsiteY1" fmla="*/ 105971 h 222223"/>
                <a:gd name="connsiteX2" fmla="*/ 78657 w 129972"/>
                <a:gd name="connsiteY2" fmla="*/ 114218 h 222223"/>
                <a:gd name="connsiteX3" fmla="*/ 78657 w 129972"/>
                <a:gd name="connsiteY3" fmla="*/ 114218 h 222223"/>
                <a:gd name="connsiteX4" fmla="*/ 126151 w 129972"/>
                <a:gd name="connsiteY4" fmla="*/ 222214 h 222223"/>
                <a:gd name="connsiteX5" fmla="*/ 101944 w 129972"/>
                <a:gd name="connsiteY5" fmla="*/ 101355 h 222223"/>
                <a:gd name="connsiteX6" fmla="*/ 101944 w 129972"/>
                <a:gd name="connsiteY6" fmla="*/ 101355 h 222223"/>
                <a:gd name="connsiteX7" fmla="*/ 96777 w 129972"/>
                <a:gd name="connsiteY7" fmla="*/ 92324 h 222223"/>
                <a:gd name="connsiteX8" fmla="*/ 377 w 129972"/>
                <a:gd name="connsiteY8" fmla="*/ 598 h 22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72" h="222223">
                  <a:moveTo>
                    <a:pt x="377" y="598"/>
                  </a:moveTo>
                  <a:cubicBezTo>
                    <a:pt x="-4486" y="6133"/>
                    <a:pt x="38681" y="46718"/>
                    <a:pt x="73888" y="105971"/>
                  </a:cubicBezTo>
                  <a:cubicBezTo>
                    <a:pt x="75528" y="108728"/>
                    <a:pt x="77117" y="111484"/>
                    <a:pt x="78657" y="114218"/>
                  </a:cubicBezTo>
                  <a:cubicBezTo>
                    <a:pt x="78657" y="114218"/>
                    <a:pt x="78657" y="114218"/>
                    <a:pt x="78657" y="114218"/>
                  </a:cubicBezTo>
                  <a:cubicBezTo>
                    <a:pt x="110211" y="170087"/>
                    <a:pt x="119181" y="223065"/>
                    <a:pt x="126151" y="222214"/>
                  </a:cubicBezTo>
                  <a:cubicBezTo>
                    <a:pt x="131361" y="221586"/>
                    <a:pt x="136784" y="165740"/>
                    <a:pt x="101944" y="101355"/>
                  </a:cubicBezTo>
                  <a:cubicBezTo>
                    <a:pt x="101944" y="101355"/>
                    <a:pt x="101944" y="101355"/>
                    <a:pt x="101944" y="101355"/>
                  </a:cubicBezTo>
                  <a:cubicBezTo>
                    <a:pt x="100295" y="98329"/>
                    <a:pt x="98572" y="95326"/>
                    <a:pt x="96777" y="92324"/>
                  </a:cubicBezTo>
                  <a:cubicBezTo>
                    <a:pt x="58242" y="27849"/>
                    <a:pt x="5237" y="-4915"/>
                    <a:pt x="377" y="5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D2A836E-755E-434E-A365-7A59C0FA636E}"/>
                </a:ext>
              </a:extLst>
            </p:cNvPr>
            <p:cNvSpPr/>
            <p:nvPr/>
          </p:nvSpPr>
          <p:spPr>
            <a:xfrm>
              <a:off x="9114304" y="5479581"/>
              <a:ext cx="111954" cy="371505"/>
            </a:xfrm>
            <a:custGeom>
              <a:avLst/>
              <a:gdLst>
                <a:gd name="connsiteX0" fmla="*/ 358 w 111954"/>
                <a:gd name="connsiteY0" fmla="*/ 143 h 371505"/>
                <a:gd name="connsiteX1" fmla="*/ 65457 w 111954"/>
                <a:gd name="connsiteY1" fmla="*/ 139939 h 371505"/>
                <a:gd name="connsiteX2" fmla="*/ 65457 w 111954"/>
                <a:gd name="connsiteY2" fmla="*/ 139939 h 371505"/>
                <a:gd name="connsiteX3" fmla="*/ 75137 w 111954"/>
                <a:gd name="connsiteY3" fmla="*/ 177454 h 371505"/>
                <a:gd name="connsiteX4" fmla="*/ 93199 w 111954"/>
                <a:gd name="connsiteY4" fmla="*/ 323525 h 371505"/>
                <a:gd name="connsiteX5" fmla="*/ 102185 w 111954"/>
                <a:gd name="connsiteY5" fmla="*/ 371506 h 371505"/>
                <a:gd name="connsiteX6" fmla="*/ 110634 w 111954"/>
                <a:gd name="connsiteY6" fmla="*/ 323278 h 371505"/>
                <a:gd name="connsiteX7" fmla="*/ 101132 w 111954"/>
                <a:gd name="connsiteY7" fmla="*/ 171852 h 371505"/>
                <a:gd name="connsiteX8" fmla="*/ 90353 w 111954"/>
                <a:gd name="connsiteY8" fmla="*/ 132029 h 371505"/>
                <a:gd name="connsiteX9" fmla="*/ 90353 w 111954"/>
                <a:gd name="connsiteY9" fmla="*/ 132029 h 371505"/>
                <a:gd name="connsiteX10" fmla="*/ 358 w 111954"/>
                <a:gd name="connsiteY10" fmla="*/ 143 h 3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954" h="371505">
                  <a:moveTo>
                    <a:pt x="358" y="143"/>
                  </a:moveTo>
                  <a:cubicBezTo>
                    <a:pt x="-4453" y="4424"/>
                    <a:pt x="40403" y="56976"/>
                    <a:pt x="65457" y="139939"/>
                  </a:cubicBezTo>
                  <a:cubicBezTo>
                    <a:pt x="65457" y="139939"/>
                    <a:pt x="65457" y="139939"/>
                    <a:pt x="65457" y="139939"/>
                  </a:cubicBezTo>
                  <a:cubicBezTo>
                    <a:pt x="69109" y="151951"/>
                    <a:pt x="72314" y="164411"/>
                    <a:pt x="75137" y="177454"/>
                  </a:cubicBezTo>
                  <a:cubicBezTo>
                    <a:pt x="86387" y="229738"/>
                    <a:pt x="90196" y="291814"/>
                    <a:pt x="93199" y="323525"/>
                  </a:cubicBezTo>
                  <a:cubicBezTo>
                    <a:pt x="95955" y="353331"/>
                    <a:pt x="98846" y="371506"/>
                    <a:pt x="102185" y="371506"/>
                  </a:cubicBezTo>
                  <a:cubicBezTo>
                    <a:pt x="105502" y="371506"/>
                    <a:pt x="108729" y="353398"/>
                    <a:pt x="110634" y="323278"/>
                  </a:cubicBezTo>
                  <a:cubicBezTo>
                    <a:pt x="112852" y="288677"/>
                    <a:pt x="113726" y="230253"/>
                    <a:pt x="101132" y="171852"/>
                  </a:cubicBezTo>
                  <a:cubicBezTo>
                    <a:pt x="98152" y="158047"/>
                    <a:pt x="94566" y="144780"/>
                    <a:pt x="90353" y="132029"/>
                  </a:cubicBezTo>
                  <a:cubicBezTo>
                    <a:pt x="90353" y="132029"/>
                    <a:pt x="90353" y="132029"/>
                    <a:pt x="90353" y="132029"/>
                  </a:cubicBezTo>
                  <a:cubicBezTo>
                    <a:pt x="59899" y="40594"/>
                    <a:pt x="3701" y="-2837"/>
                    <a:pt x="358" y="14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101B8AB-7FEC-4C59-A696-28F2712CD8D6}"/>
                </a:ext>
              </a:extLst>
            </p:cNvPr>
            <p:cNvSpPr/>
            <p:nvPr/>
          </p:nvSpPr>
          <p:spPr>
            <a:xfrm>
              <a:off x="9177964" y="5270096"/>
              <a:ext cx="232080" cy="574990"/>
            </a:xfrm>
            <a:custGeom>
              <a:avLst/>
              <a:gdLst>
                <a:gd name="connsiteX0" fmla="*/ 2581 w 232080"/>
                <a:gd name="connsiteY0" fmla="*/ 3 h 574990"/>
                <a:gd name="connsiteX1" fmla="*/ 6570 w 232080"/>
                <a:gd name="connsiteY1" fmla="*/ 73419 h 574990"/>
                <a:gd name="connsiteX2" fmla="*/ 68576 w 232080"/>
                <a:gd name="connsiteY2" fmla="*/ 245777 h 574990"/>
                <a:gd name="connsiteX3" fmla="*/ 68576 w 232080"/>
                <a:gd name="connsiteY3" fmla="*/ 245777 h 574990"/>
                <a:gd name="connsiteX4" fmla="*/ 94974 w 232080"/>
                <a:gd name="connsiteY4" fmla="*/ 297321 h 574990"/>
                <a:gd name="connsiteX5" fmla="*/ 190123 w 232080"/>
                <a:gd name="connsiteY5" fmla="*/ 476245 h 574990"/>
                <a:gd name="connsiteX6" fmla="*/ 230168 w 232080"/>
                <a:gd name="connsiteY6" fmla="*/ 574985 h 574990"/>
                <a:gd name="connsiteX7" fmla="*/ 208700 w 232080"/>
                <a:gd name="connsiteY7" fmla="*/ 468401 h 574990"/>
                <a:gd name="connsiteX8" fmla="*/ 118503 w 232080"/>
                <a:gd name="connsiteY8" fmla="*/ 284726 h 574990"/>
                <a:gd name="connsiteX9" fmla="*/ 92083 w 232080"/>
                <a:gd name="connsiteY9" fmla="*/ 234146 h 574990"/>
                <a:gd name="connsiteX10" fmla="*/ 92083 w 232080"/>
                <a:gd name="connsiteY10" fmla="*/ 234146 h 574990"/>
                <a:gd name="connsiteX11" fmla="*/ 23130 w 232080"/>
                <a:gd name="connsiteY11" fmla="*/ 69318 h 574990"/>
                <a:gd name="connsiteX12" fmla="*/ 2581 w 232080"/>
                <a:gd name="connsiteY12" fmla="*/ 3 h 57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080" h="574990">
                  <a:moveTo>
                    <a:pt x="2581" y="3"/>
                  </a:moveTo>
                  <a:cubicBezTo>
                    <a:pt x="-668" y="294"/>
                    <a:pt x="-2260" y="28284"/>
                    <a:pt x="6570" y="73419"/>
                  </a:cubicBezTo>
                  <a:cubicBezTo>
                    <a:pt x="16049" y="122005"/>
                    <a:pt x="35096" y="176977"/>
                    <a:pt x="68576" y="245777"/>
                  </a:cubicBezTo>
                  <a:cubicBezTo>
                    <a:pt x="68576" y="245777"/>
                    <a:pt x="68576" y="245777"/>
                    <a:pt x="68576" y="245777"/>
                  </a:cubicBezTo>
                  <a:cubicBezTo>
                    <a:pt x="76822" y="262809"/>
                    <a:pt x="85629" y="279841"/>
                    <a:pt x="94974" y="297321"/>
                  </a:cubicBezTo>
                  <a:cubicBezTo>
                    <a:pt x="140890" y="383085"/>
                    <a:pt x="159311" y="410179"/>
                    <a:pt x="190123" y="476245"/>
                  </a:cubicBezTo>
                  <a:cubicBezTo>
                    <a:pt x="217552" y="535184"/>
                    <a:pt x="226180" y="575567"/>
                    <a:pt x="230168" y="574985"/>
                  </a:cubicBezTo>
                  <a:cubicBezTo>
                    <a:pt x="234605" y="574357"/>
                    <a:pt x="232790" y="531710"/>
                    <a:pt x="208700" y="468401"/>
                  </a:cubicBezTo>
                  <a:cubicBezTo>
                    <a:pt x="186134" y="409036"/>
                    <a:pt x="158974" y="360249"/>
                    <a:pt x="118503" y="284726"/>
                  </a:cubicBezTo>
                  <a:cubicBezTo>
                    <a:pt x="109204" y="267335"/>
                    <a:pt x="100464" y="250752"/>
                    <a:pt x="92083" y="234146"/>
                  </a:cubicBezTo>
                  <a:cubicBezTo>
                    <a:pt x="92083" y="234146"/>
                    <a:pt x="92083" y="234146"/>
                    <a:pt x="92083" y="234146"/>
                  </a:cubicBezTo>
                  <a:cubicBezTo>
                    <a:pt x="57438" y="165167"/>
                    <a:pt x="37651" y="116984"/>
                    <a:pt x="23130" y="69318"/>
                  </a:cubicBezTo>
                  <a:cubicBezTo>
                    <a:pt x="10133" y="26671"/>
                    <a:pt x="5830" y="-311"/>
                    <a:pt x="2581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BCAE0A9-310E-4A6B-BC3A-DB521F9691F4}"/>
                </a:ext>
              </a:extLst>
            </p:cNvPr>
            <p:cNvSpPr/>
            <p:nvPr/>
          </p:nvSpPr>
          <p:spPr>
            <a:xfrm>
              <a:off x="9407294" y="5341917"/>
              <a:ext cx="123798" cy="455336"/>
            </a:xfrm>
            <a:custGeom>
              <a:avLst/>
              <a:gdLst>
                <a:gd name="connsiteX0" fmla="*/ 838 w 123798"/>
                <a:gd name="connsiteY0" fmla="*/ 51 h 455336"/>
                <a:gd name="connsiteX1" fmla="*/ 68379 w 123798"/>
                <a:gd name="connsiteY1" fmla="*/ 227225 h 455336"/>
                <a:gd name="connsiteX2" fmla="*/ 82094 w 123798"/>
                <a:gd name="connsiteY2" fmla="*/ 275004 h 455336"/>
                <a:gd name="connsiteX3" fmla="*/ 82094 w 123798"/>
                <a:gd name="connsiteY3" fmla="*/ 275004 h 455336"/>
                <a:gd name="connsiteX4" fmla="*/ 105511 w 123798"/>
                <a:gd name="connsiteY4" fmla="*/ 399022 h 455336"/>
                <a:gd name="connsiteX5" fmla="*/ 105511 w 123798"/>
                <a:gd name="connsiteY5" fmla="*/ 399022 h 455336"/>
                <a:gd name="connsiteX6" fmla="*/ 102665 w 123798"/>
                <a:gd name="connsiteY6" fmla="*/ 455250 h 455336"/>
                <a:gd name="connsiteX7" fmla="*/ 122923 w 123798"/>
                <a:gd name="connsiteY7" fmla="*/ 399426 h 455336"/>
                <a:gd name="connsiteX8" fmla="*/ 122923 w 123798"/>
                <a:gd name="connsiteY8" fmla="*/ 399426 h 455336"/>
                <a:gd name="connsiteX9" fmla="*/ 107349 w 123798"/>
                <a:gd name="connsiteY9" fmla="*/ 268527 h 455336"/>
                <a:gd name="connsiteX10" fmla="*/ 107349 w 123798"/>
                <a:gd name="connsiteY10" fmla="*/ 268527 h 455336"/>
                <a:gd name="connsiteX11" fmla="*/ 93903 w 123798"/>
                <a:gd name="connsiteY11" fmla="*/ 219516 h 455336"/>
                <a:gd name="connsiteX12" fmla="*/ 838 w 123798"/>
                <a:gd name="connsiteY12" fmla="*/ 51 h 45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798" h="455336">
                  <a:moveTo>
                    <a:pt x="838" y="51"/>
                  </a:moveTo>
                  <a:cubicBezTo>
                    <a:pt x="-6064" y="2628"/>
                    <a:pt x="30844" y="103228"/>
                    <a:pt x="68379" y="227225"/>
                  </a:cubicBezTo>
                  <a:cubicBezTo>
                    <a:pt x="73354" y="243652"/>
                    <a:pt x="77903" y="259473"/>
                    <a:pt x="82094" y="275004"/>
                  </a:cubicBezTo>
                  <a:cubicBezTo>
                    <a:pt x="82094" y="275004"/>
                    <a:pt x="82094" y="275004"/>
                    <a:pt x="82094" y="275004"/>
                  </a:cubicBezTo>
                  <a:cubicBezTo>
                    <a:pt x="96615" y="329416"/>
                    <a:pt x="103965" y="361866"/>
                    <a:pt x="105511" y="399022"/>
                  </a:cubicBezTo>
                  <a:cubicBezTo>
                    <a:pt x="105511" y="399022"/>
                    <a:pt x="105511" y="399022"/>
                    <a:pt x="105511" y="399022"/>
                  </a:cubicBezTo>
                  <a:cubicBezTo>
                    <a:pt x="106789" y="433803"/>
                    <a:pt x="99685" y="453771"/>
                    <a:pt x="102665" y="455250"/>
                  </a:cubicBezTo>
                  <a:cubicBezTo>
                    <a:pt x="105713" y="456774"/>
                    <a:pt x="119831" y="438128"/>
                    <a:pt x="122923" y="399426"/>
                  </a:cubicBezTo>
                  <a:cubicBezTo>
                    <a:pt x="122923" y="399426"/>
                    <a:pt x="122923" y="399426"/>
                    <a:pt x="122923" y="399426"/>
                  </a:cubicBezTo>
                  <a:cubicBezTo>
                    <a:pt x="126105" y="361754"/>
                    <a:pt x="120548" y="322088"/>
                    <a:pt x="107349" y="268527"/>
                  </a:cubicBezTo>
                  <a:cubicBezTo>
                    <a:pt x="107349" y="268527"/>
                    <a:pt x="107349" y="268527"/>
                    <a:pt x="107349" y="268527"/>
                  </a:cubicBezTo>
                  <a:cubicBezTo>
                    <a:pt x="103450" y="252526"/>
                    <a:pt x="98968" y="236211"/>
                    <a:pt x="93903" y="219516"/>
                  </a:cubicBezTo>
                  <a:cubicBezTo>
                    <a:pt x="55584" y="92987"/>
                    <a:pt x="7740" y="-2526"/>
                    <a:pt x="838" y="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90A1B46-2E69-4A4F-B40F-A116BEE9E1FA}"/>
                </a:ext>
              </a:extLst>
            </p:cNvPr>
            <p:cNvSpPr/>
            <p:nvPr/>
          </p:nvSpPr>
          <p:spPr>
            <a:xfrm>
              <a:off x="9619367" y="5347865"/>
              <a:ext cx="65097" cy="497276"/>
            </a:xfrm>
            <a:custGeom>
              <a:avLst/>
              <a:gdLst>
                <a:gd name="connsiteX0" fmla="*/ 22359 w 65097"/>
                <a:gd name="connsiteY0" fmla="*/ 87 h 497276"/>
                <a:gd name="connsiteX1" fmla="*/ 41496 w 65097"/>
                <a:gd name="connsiteY1" fmla="*/ 130022 h 497276"/>
                <a:gd name="connsiteX2" fmla="*/ 25115 w 65097"/>
                <a:gd name="connsiteY2" fmla="*/ 244628 h 497276"/>
                <a:gd name="connsiteX3" fmla="*/ 5036 w 65097"/>
                <a:gd name="connsiteY3" fmla="*/ 352176 h 497276"/>
                <a:gd name="connsiteX4" fmla="*/ 9742 w 65097"/>
                <a:gd name="connsiteY4" fmla="*/ 476867 h 497276"/>
                <a:gd name="connsiteX5" fmla="*/ 22359 w 65097"/>
                <a:gd name="connsiteY5" fmla="*/ 497215 h 497276"/>
                <a:gd name="connsiteX6" fmla="*/ 20499 w 65097"/>
                <a:gd name="connsiteY6" fmla="*/ 474200 h 497276"/>
                <a:gd name="connsiteX7" fmla="*/ 28835 w 65097"/>
                <a:gd name="connsiteY7" fmla="*/ 356075 h 497276"/>
                <a:gd name="connsiteX8" fmla="*/ 51311 w 65097"/>
                <a:gd name="connsiteY8" fmla="*/ 249895 h 497276"/>
                <a:gd name="connsiteX9" fmla="*/ 65093 w 65097"/>
                <a:gd name="connsiteY9" fmla="*/ 130493 h 497276"/>
                <a:gd name="connsiteX10" fmla="*/ 22359 w 65097"/>
                <a:gd name="connsiteY10" fmla="*/ 87 h 49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7" h="497276">
                  <a:moveTo>
                    <a:pt x="22359" y="87"/>
                  </a:moveTo>
                  <a:cubicBezTo>
                    <a:pt x="17989" y="2753"/>
                    <a:pt x="44970" y="52325"/>
                    <a:pt x="41496" y="130022"/>
                  </a:cubicBezTo>
                  <a:cubicBezTo>
                    <a:pt x="39838" y="166035"/>
                    <a:pt x="33877" y="201264"/>
                    <a:pt x="25115" y="244628"/>
                  </a:cubicBezTo>
                  <a:cubicBezTo>
                    <a:pt x="16958" y="284945"/>
                    <a:pt x="9967" y="316588"/>
                    <a:pt x="5036" y="352176"/>
                  </a:cubicBezTo>
                  <a:cubicBezTo>
                    <a:pt x="-3479" y="411205"/>
                    <a:pt x="-723" y="448249"/>
                    <a:pt x="9742" y="476867"/>
                  </a:cubicBezTo>
                  <a:cubicBezTo>
                    <a:pt x="15053" y="491232"/>
                    <a:pt x="20544" y="498000"/>
                    <a:pt x="22359" y="497215"/>
                  </a:cubicBezTo>
                  <a:cubicBezTo>
                    <a:pt x="24174" y="496453"/>
                    <a:pt x="22292" y="488363"/>
                    <a:pt x="20499" y="474200"/>
                  </a:cubicBezTo>
                  <a:cubicBezTo>
                    <a:pt x="16420" y="442713"/>
                    <a:pt x="17698" y="416493"/>
                    <a:pt x="28835" y="356075"/>
                  </a:cubicBezTo>
                  <a:cubicBezTo>
                    <a:pt x="34930" y="324140"/>
                    <a:pt x="43603" y="288373"/>
                    <a:pt x="51311" y="249895"/>
                  </a:cubicBezTo>
                  <a:cubicBezTo>
                    <a:pt x="60029" y="206352"/>
                    <a:pt x="65272" y="168209"/>
                    <a:pt x="65093" y="130493"/>
                  </a:cubicBezTo>
                  <a:cubicBezTo>
                    <a:pt x="64824" y="42353"/>
                    <a:pt x="26168" y="-2244"/>
                    <a:pt x="22359" y="8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B10883-F837-43F2-96C0-0DB12FC3DDA7}"/>
                </a:ext>
              </a:extLst>
            </p:cNvPr>
            <p:cNvSpPr/>
            <p:nvPr/>
          </p:nvSpPr>
          <p:spPr>
            <a:xfrm>
              <a:off x="9708716" y="5425828"/>
              <a:ext cx="116424" cy="378065"/>
            </a:xfrm>
            <a:custGeom>
              <a:avLst/>
              <a:gdLst>
                <a:gd name="connsiteX0" fmla="*/ 112687 w 116424"/>
                <a:gd name="connsiteY0" fmla="*/ 0 h 378065"/>
                <a:gd name="connsiteX1" fmla="*/ 87723 w 116424"/>
                <a:gd name="connsiteY1" fmla="*/ 71893 h 378065"/>
                <a:gd name="connsiteX2" fmla="*/ 41784 w 116424"/>
                <a:gd name="connsiteY2" fmla="*/ 185154 h 378065"/>
                <a:gd name="connsiteX3" fmla="*/ 9963 w 116424"/>
                <a:gd name="connsiteY3" fmla="*/ 277664 h 378065"/>
                <a:gd name="connsiteX4" fmla="*/ 9963 w 116424"/>
                <a:gd name="connsiteY4" fmla="*/ 277664 h 378065"/>
                <a:gd name="connsiteX5" fmla="*/ 484 w 116424"/>
                <a:gd name="connsiteY5" fmla="*/ 346554 h 378065"/>
                <a:gd name="connsiteX6" fmla="*/ 18770 w 116424"/>
                <a:gd name="connsiteY6" fmla="*/ 377704 h 378065"/>
                <a:gd name="connsiteX7" fmla="*/ 22848 w 116424"/>
                <a:gd name="connsiteY7" fmla="*/ 377345 h 378065"/>
                <a:gd name="connsiteX8" fmla="*/ 21437 w 116424"/>
                <a:gd name="connsiteY8" fmla="*/ 373760 h 378065"/>
                <a:gd name="connsiteX9" fmla="*/ 15767 w 116424"/>
                <a:gd name="connsiteY9" fmla="*/ 346397 h 378065"/>
                <a:gd name="connsiteX10" fmla="*/ 32283 w 116424"/>
                <a:gd name="connsiteY10" fmla="*/ 284455 h 378065"/>
                <a:gd name="connsiteX11" fmla="*/ 32283 w 116424"/>
                <a:gd name="connsiteY11" fmla="*/ 284455 h 378065"/>
                <a:gd name="connsiteX12" fmla="*/ 66568 w 116424"/>
                <a:gd name="connsiteY12" fmla="*/ 195060 h 378065"/>
                <a:gd name="connsiteX13" fmla="*/ 107734 w 116424"/>
                <a:gd name="connsiteY13" fmla="*/ 78302 h 378065"/>
                <a:gd name="connsiteX14" fmla="*/ 112687 w 116424"/>
                <a:gd name="connsiteY14" fmla="*/ 0 h 37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24" h="378065">
                  <a:moveTo>
                    <a:pt x="112687" y="0"/>
                  </a:moveTo>
                  <a:cubicBezTo>
                    <a:pt x="108407" y="-45"/>
                    <a:pt x="103947" y="28529"/>
                    <a:pt x="87723" y="71893"/>
                  </a:cubicBezTo>
                  <a:cubicBezTo>
                    <a:pt x="75869" y="103200"/>
                    <a:pt x="59084" y="141925"/>
                    <a:pt x="41784" y="185154"/>
                  </a:cubicBezTo>
                  <a:cubicBezTo>
                    <a:pt x="28316" y="218815"/>
                    <a:pt x="17739" y="248419"/>
                    <a:pt x="9963" y="277664"/>
                  </a:cubicBezTo>
                  <a:cubicBezTo>
                    <a:pt x="9963" y="277664"/>
                    <a:pt x="9963" y="277664"/>
                    <a:pt x="9963" y="277664"/>
                  </a:cubicBezTo>
                  <a:cubicBezTo>
                    <a:pt x="2411" y="305430"/>
                    <a:pt x="-1421" y="325869"/>
                    <a:pt x="484" y="346554"/>
                  </a:cubicBezTo>
                  <a:cubicBezTo>
                    <a:pt x="1380" y="364639"/>
                    <a:pt x="12966" y="375934"/>
                    <a:pt x="18770" y="377704"/>
                  </a:cubicBezTo>
                  <a:cubicBezTo>
                    <a:pt x="21100" y="378354"/>
                    <a:pt x="22490" y="378063"/>
                    <a:pt x="22848" y="377345"/>
                  </a:cubicBezTo>
                  <a:cubicBezTo>
                    <a:pt x="23229" y="376583"/>
                    <a:pt x="22557" y="375463"/>
                    <a:pt x="21437" y="373760"/>
                  </a:cubicBezTo>
                  <a:cubicBezTo>
                    <a:pt x="17582" y="368157"/>
                    <a:pt x="15072" y="363474"/>
                    <a:pt x="15767" y="346397"/>
                  </a:cubicBezTo>
                  <a:cubicBezTo>
                    <a:pt x="17425" y="327146"/>
                    <a:pt x="22736" y="312736"/>
                    <a:pt x="32283" y="284455"/>
                  </a:cubicBezTo>
                  <a:cubicBezTo>
                    <a:pt x="32283" y="284455"/>
                    <a:pt x="32283" y="284455"/>
                    <a:pt x="32283" y="284455"/>
                  </a:cubicBezTo>
                  <a:cubicBezTo>
                    <a:pt x="42344" y="255388"/>
                    <a:pt x="52585" y="229975"/>
                    <a:pt x="66568" y="195060"/>
                  </a:cubicBezTo>
                  <a:cubicBezTo>
                    <a:pt x="84855" y="149455"/>
                    <a:pt x="98188" y="114450"/>
                    <a:pt x="107734" y="78302"/>
                  </a:cubicBezTo>
                  <a:cubicBezTo>
                    <a:pt x="119992" y="32540"/>
                    <a:pt x="116944" y="23"/>
                    <a:pt x="11268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CF56841-B1EC-45A6-B5CC-6BCE9B920B55}"/>
                </a:ext>
              </a:extLst>
            </p:cNvPr>
            <p:cNvSpPr/>
            <p:nvPr/>
          </p:nvSpPr>
          <p:spPr>
            <a:xfrm>
              <a:off x="9877542" y="5234098"/>
              <a:ext cx="268055" cy="443292"/>
            </a:xfrm>
            <a:custGeom>
              <a:avLst/>
              <a:gdLst>
                <a:gd name="connsiteX0" fmla="*/ 267270 w 268055"/>
                <a:gd name="connsiteY0" fmla="*/ 54 h 443292"/>
                <a:gd name="connsiteX1" fmla="*/ 236794 w 268055"/>
                <a:gd name="connsiteY1" fmla="*/ 42275 h 443292"/>
                <a:gd name="connsiteX2" fmla="*/ 151706 w 268055"/>
                <a:gd name="connsiteY2" fmla="*/ 141508 h 443292"/>
                <a:gd name="connsiteX3" fmla="*/ 151706 w 268055"/>
                <a:gd name="connsiteY3" fmla="*/ 141508 h 443292"/>
                <a:gd name="connsiteX4" fmla="*/ 96333 w 268055"/>
                <a:gd name="connsiteY4" fmla="*/ 198923 h 443292"/>
                <a:gd name="connsiteX5" fmla="*/ 32982 w 268055"/>
                <a:gd name="connsiteY5" fmla="*/ 280721 h 443292"/>
                <a:gd name="connsiteX6" fmla="*/ 377 w 268055"/>
                <a:gd name="connsiteY6" fmla="*/ 405726 h 443292"/>
                <a:gd name="connsiteX7" fmla="*/ 377 w 268055"/>
                <a:gd name="connsiteY7" fmla="*/ 405726 h 443292"/>
                <a:gd name="connsiteX8" fmla="*/ 9744 w 268055"/>
                <a:gd name="connsiteY8" fmla="*/ 443285 h 443292"/>
                <a:gd name="connsiteX9" fmla="*/ 14091 w 268055"/>
                <a:gd name="connsiteY9" fmla="*/ 405905 h 443292"/>
                <a:gd name="connsiteX10" fmla="*/ 14091 w 268055"/>
                <a:gd name="connsiteY10" fmla="*/ 405905 h 443292"/>
                <a:gd name="connsiteX11" fmla="*/ 53868 w 268055"/>
                <a:gd name="connsiteY11" fmla="*/ 293786 h 443292"/>
                <a:gd name="connsiteX12" fmla="*/ 115963 w 268055"/>
                <a:gd name="connsiteY12" fmla="*/ 217053 h 443292"/>
                <a:gd name="connsiteX13" fmla="*/ 170283 w 268055"/>
                <a:gd name="connsiteY13" fmla="*/ 158898 h 443292"/>
                <a:gd name="connsiteX14" fmla="*/ 170283 w 268055"/>
                <a:gd name="connsiteY14" fmla="*/ 158898 h 443292"/>
                <a:gd name="connsiteX15" fmla="*/ 250329 w 268055"/>
                <a:gd name="connsiteY15" fmla="*/ 50522 h 443292"/>
                <a:gd name="connsiteX16" fmla="*/ 267270 w 268055"/>
                <a:gd name="connsiteY16" fmla="*/ 54 h 44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055" h="443292">
                  <a:moveTo>
                    <a:pt x="267270" y="54"/>
                  </a:moveTo>
                  <a:cubicBezTo>
                    <a:pt x="264514" y="-1089"/>
                    <a:pt x="255371" y="16077"/>
                    <a:pt x="236794" y="42275"/>
                  </a:cubicBezTo>
                  <a:cubicBezTo>
                    <a:pt x="215326" y="72551"/>
                    <a:pt x="192177" y="99354"/>
                    <a:pt x="151706" y="141508"/>
                  </a:cubicBezTo>
                  <a:cubicBezTo>
                    <a:pt x="151706" y="141508"/>
                    <a:pt x="151706" y="141508"/>
                    <a:pt x="151706" y="141508"/>
                  </a:cubicBezTo>
                  <a:cubicBezTo>
                    <a:pt x="135504" y="158226"/>
                    <a:pt x="114283" y="179471"/>
                    <a:pt x="96333" y="198923"/>
                  </a:cubicBezTo>
                  <a:cubicBezTo>
                    <a:pt x="71168" y="226197"/>
                    <a:pt x="50013" y="252349"/>
                    <a:pt x="32982" y="280721"/>
                  </a:cubicBezTo>
                  <a:cubicBezTo>
                    <a:pt x="3940" y="329150"/>
                    <a:pt x="-1662" y="375337"/>
                    <a:pt x="377" y="405726"/>
                  </a:cubicBezTo>
                  <a:cubicBezTo>
                    <a:pt x="377" y="405726"/>
                    <a:pt x="377" y="405726"/>
                    <a:pt x="377" y="405726"/>
                  </a:cubicBezTo>
                  <a:cubicBezTo>
                    <a:pt x="2080" y="430355"/>
                    <a:pt x="7256" y="443644"/>
                    <a:pt x="9744" y="443285"/>
                  </a:cubicBezTo>
                  <a:cubicBezTo>
                    <a:pt x="12209" y="442927"/>
                    <a:pt x="11783" y="429010"/>
                    <a:pt x="14091" y="405905"/>
                  </a:cubicBezTo>
                  <a:cubicBezTo>
                    <a:pt x="14091" y="405905"/>
                    <a:pt x="14091" y="405905"/>
                    <a:pt x="14091" y="405905"/>
                  </a:cubicBezTo>
                  <a:cubicBezTo>
                    <a:pt x="16915" y="377332"/>
                    <a:pt x="25767" y="336747"/>
                    <a:pt x="53868" y="293786"/>
                  </a:cubicBezTo>
                  <a:cubicBezTo>
                    <a:pt x="70809" y="267790"/>
                    <a:pt x="91179" y="243811"/>
                    <a:pt x="115963" y="217053"/>
                  </a:cubicBezTo>
                  <a:cubicBezTo>
                    <a:pt x="134608" y="196929"/>
                    <a:pt x="153320" y="177678"/>
                    <a:pt x="170283" y="158898"/>
                  </a:cubicBezTo>
                  <a:cubicBezTo>
                    <a:pt x="170283" y="158898"/>
                    <a:pt x="170283" y="158898"/>
                    <a:pt x="170283" y="158898"/>
                  </a:cubicBezTo>
                  <a:cubicBezTo>
                    <a:pt x="208737" y="116677"/>
                    <a:pt x="233522" y="82770"/>
                    <a:pt x="250329" y="50522"/>
                  </a:cubicBezTo>
                  <a:cubicBezTo>
                    <a:pt x="265791" y="20850"/>
                    <a:pt x="270026" y="1197"/>
                    <a:pt x="267270" y="5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CE5EA97-E259-452D-B8A6-24BBC33EB023}"/>
                </a:ext>
              </a:extLst>
            </p:cNvPr>
            <p:cNvSpPr/>
            <p:nvPr/>
          </p:nvSpPr>
          <p:spPr>
            <a:xfrm>
              <a:off x="9940824" y="5425824"/>
              <a:ext cx="128596" cy="228222"/>
            </a:xfrm>
            <a:custGeom>
              <a:avLst/>
              <a:gdLst>
                <a:gd name="connsiteX0" fmla="*/ 120155 w 128596"/>
                <a:gd name="connsiteY0" fmla="*/ 3 h 228222"/>
                <a:gd name="connsiteX1" fmla="*/ 87326 w 128596"/>
                <a:gd name="connsiteY1" fmla="*/ 100290 h 228222"/>
                <a:gd name="connsiteX2" fmla="*/ 87326 w 128596"/>
                <a:gd name="connsiteY2" fmla="*/ 100290 h 228222"/>
                <a:gd name="connsiteX3" fmla="*/ 76300 w 128596"/>
                <a:gd name="connsiteY3" fmla="*/ 120705 h 228222"/>
                <a:gd name="connsiteX4" fmla="*/ 12994 w 128596"/>
                <a:gd name="connsiteY4" fmla="*/ 206425 h 228222"/>
                <a:gd name="connsiteX5" fmla="*/ 355 w 128596"/>
                <a:gd name="connsiteY5" fmla="*/ 227603 h 228222"/>
                <a:gd name="connsiteX6" fmla="*/ 23280 w 128596"/>
                <a:gd name="connsiteY6" fmla="*/ 217563 h 228222"/>
                <a:gd name="connsiteX7" fmla="*/ 99292 w 128596"/>
                <a:gd name="connsiteY7" fmla="*/ 134152 h 228222"/>
                <a:gd name="connsiteX8" fmla="*/ 111034 w 128596"/>
                <a:gd name="connsiteY8" fmla="*/ 111540 h 228222"/>
                <a:gd name="connsiteX9" fmla="*/ 111034 w 128596"/>
                <a:gd name="connsiteY9" fmla="*/ 111540 h 228222"/>
                <a:gd name="connsiteX10" fmla="*/ 120155 w 128596"/>
                <a:gd name="connsiteY10" fmla="*/ 3 h 22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596" h="228222">
                  <a:moveTo>
                    <a:pt x="120155" y="3"/>
                  </a:moveTo>
                  <a:cubicBezTo>
                    <a:pt x="113634" y="519"/>
                    <a:pt x="113432" y="47693"/>
                    <a:pt x="87326" y="100290"/>
                  </a:cubicBezTo>
                  <a:cubicBezTo>
                    <a:pt x="87326" y="100290"/>
                    <a:pt x="87326" y="100290"/>
                    <a:pt x="87326" y="100290"/>
                  </a:cubicBezTo>
                  <a:cubicBezTo>
                    <a:pt x="83987" y="107035"/>
                    <a:pt x="80311" y="113826"/>
                    <a:pt x="76300" y="120705"/>
                  </a:cubicBezTo>
                  <a:cubicBezTo>
                    <a:pt x="54698" y="157660"/>
                    <a:pt x="27605" y="188317"/>
                    <a:pt x="12994" y="206425"/>
                  </a:cubicBezTo>
                  <a:cubicBezTo>
                    <a:pt x="3672" y="217966"/>
                    <a:pt x="-1437" y="225429"/>
                    <a:pt x="355" y="227603"/>
                  </a:cubicBezTo>
                  <a:cubicBezTo>
                    <a:pt x="2171" y="229754"/>
                    <a:pt x="10686" y="226281"/>
                    <a:pt x="23280" y="217563"/>
                  </a:cubicBezTo>
                  <a:cubicBezTo>
                    <a:pt x="43448" y="203668"/>
                    <a:pt x="75180" y="175319"/>
                    <a:pt x="99292" y="134152"/>
                  </a:cubicBezTo>
                  <a:cubicBezTo>
                    <a:pt x="103662" y="126644"/>
                    <a:pt x="107583" y="119092"/>
                    <a:pt x="111034" y="111540"/>
                  </a:cubicBezTo>
                  <a:cubicBezTo>
                    <a:pt x="111034" y="111540"/>
                    <a:pt x="111034" y="111540"/>
                    <a:pt x="111034" y="111540"/>
                  </a:cubicBezTo>
                  <a:cubicBezTo>
                    <a:pt x="139808" y="48544"/>
                    <a:pt x="125892" y="-467"/>
                    <a:pt x="120155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D44F266-658A-4AA8-971A-BB4738D3D99C}"/>
                </a:ext>
              </a:extLst>
            </p:cNvPr>
            <p:cNvSpPr/>
            <p:nvPr/>
          </p:nvSpPr>
          <p:spPr>
            <a:xfrm>
              <a:off x="9797406" y="5539622"/>
              <a:ext cx="200415" cy="390290"/>
            </a:xfrm>
            <a:custGeom>
              <a:avLst/>
              <a:gdLst>
                <a:gd name="connsiteX0" fmla="*/ 185701 w 200415"/>
                <a:gd name="connsiteY0" fmla="*/ 5 h 390290"/>
                <a:gd name="connsiteX1" fmla="*/ 148233 w 200415"/>
                <a:gd name="connsiteY1" fmla="*/ 216825 h 390290"/>
                <a:gd name="connsiteX2" fmla="*/ 145745 w 200415"/>
                <a:gd name="connsiteY2" fmla="*/ 222809 h 390290"/>
                <a:gd name="connsiteX3" fmla="*/ 41767 w 200415"/>
                <a:gd name="connsiteY3" fmla="*/ 359467 h 390290"/>
                <a:gd name="connsiteX4" fmla="*/ 41 w 200415"/>
                <a:gd name="connsiteY4" fmla="*/ 389318 h 390290"/>
                <a:gd name="connsiteX5" fmla="*/ 50932 w 200415"/>
                <a:gd name="connsiteY5" fmla="*/ 373518 h 390290"/>
                <a:gd name="connsiteX6" fmla="*/ 170328 w 200415"/>
                <a:gd name="connsiteY6" fmla="*/ 233252 h 390290"/>
                <a:gd name="connsiteX7" fmla="*/ 172972 w 200415"/>
                <a:gd name="connsiteY7" fmla="*/ 226798 h 390290"/>
                <a:gd name="connsiteX8" fmla="*/ 185701 w 200415"/>
                <a:gd name="connsiteY8" fmla="*/ 5 h 39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415" h="390290">
                  <a:moveTo>
                    <a:pt x="185701" y="5"/>
                  </a:moveTo>
                  <a:cubicBezTo>
                    <a:pt x="178507" y="857"/>
                    <a:pt x="193634" y="105199"/>
                    <a:pt x="148233" y="216825"/>
                  </a:cubicBezTo>
                  <a:cubicBezTo>
                    <a:pt x="147426" y="218820"/>
                    <a:pt x="146597" y="220814"/>
                    <a:pt x="145745" y="222809"/>
                  </a:cubicBezTo>
                  <a:cubicBezTo>
                    <a:pt x="116770" y="290757"/>
                    <a:pt x="76635" y="333045"/>
                    <a:pt x="41767" y="359467"/>
                  </a:cubicBezTo>
                  <a:cubicBezTo>
                    <a:pt x="16780" y="378426"/>
                    <a:pt x="-968" y="386315"/>
                    <a:pt x="41" y="389318"/>
                  </a:cubicBezTo>
                  <a:cubicBezTo>
                    <a:pt x="892" y="391917"/>
                    <a:pt x="21173" y="390147"/>
                    <a:pt x="50932" y="373518"/>
                  </a:cubicBezTo>
                  <a:cubicBezTo>
                    <a:pt x="91224" y="350974"/>
                    <a:pt x="139538" y="306197"/>
                    <a:pt x="170328" y="233252"/>
                  </a:cubicBezTo>
                  <a:cubicBezTo>
                    <a:pt x="171247" y="231100"/>
                    <a:pt x="172121" y="228949"/>
                    <a:pt x="172972" y="226798"/>
                  </a:cubicBezTo>
                  <a:cubicBezTo>
                    <a:pt x="220995" y="106275"/>
                    <a:pt x="192894" y="-846"/>
                    <a:pt x="185701" y="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3529544-251F-4C55-B93B-37F3AFE2A680}"/>
                </a:ext>
              </a:extLst>
            </p:cNvPr>
            <p:cNvSpPr/>
            <p:nvPr/>
          </p:nvSpPr>
          <p:spPr>
            <a:xfrm>
              <a:off x="9725930" y="5767191"/>
              <a:ext cx="126877" cy="329477"/>
            </a:xfrm>
            <a:custGeom>
              <a:avLst/>
              <a:gdLst>
                <a:gd name="connsiteX0" fmla="*/ 125411 w 126877"/>
                <a:gd name="connsiteY0" fmla="*/ 36 h 329477"/>
                <a:gd name="connsiteX1" fmla="*/ 60222 w 126877"/>
                <a:gd name="connsiteY1" fmla="*/ 113567 h 329477"/>
                <a:gd name="connsiteX2" fmla="*/ 60222 w 126877"/>
                <a:gd name="connsiteY2" fmla="*/ 113567 h 329477"/>
                <a:gd name="connsiteX3" fmla="*/ 37253 w 126877"/>
                <a:gd name="connsiteY3" fmla="*/ 153345 h 329477"/>
                <a:gd name="connsiteX4" fmla="*/ 4760 w 126877"/>
                <a:gd name="connsiteY4" fmla="*/ 236196 h 329477"/>
                <a:gd name="connsiteX5" fmla="*/ 11617 w 126877"/>
                <a:gd name="connsiteY5" fmla="*/ 329467 h 329477"/>
                <a:gd name="connsiteX6" fmla="*/ 27326 w 126877"/>
                <a:gd name="connsiteY6" fmla="*/ 242000 h 329477"/>
                <a:gd name="connsiteX7" fmla="*/ 60828 w 126877"/>
                <a:gd name="connsiteY7" fmla="*/ 166029 h 329477"/>
                <a:gd name="connsiteX8" fmla="*/ 82587 w 126877"/>
                <a:gd name="connsiteY8" fmla="*/ 126408 h 329477"/>
                <a:gd name="connsiteX9" fmla="*/ 82587 w 126877"/>
                <a:gd name="connsiteY9" fmla="*/ 126408 h 329477"/>
                <a:gd name="connsiteX10" fmla="*/ 125411 w 126877"/>
                <a:gd name="connsiteY10" fmla="*/ 36 h 32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877" h="329477">
                  <a:moveTo>
                    <a:pt x="125411" y="36"/>
                  </a:moveTo>
                  <a:cubicBezTo>
                    <a:pt x="119428" y="-1533"/>
                    <a:pt x="98946" y="48778"/>
                    <a:pt x="60222" y="113567"/>
                  </a:cubicBezTo>
                  <a:cubicBezTo>
                    <a:pt x="60222" y="113567"/>
                    <a:pt x="60222" y="113567"/>
                    <a:pt x="60222" y="113567"/>
                  </a:cubicBezTo>
                  <a:cubicBezTo>
                    <a:pt x="52828" y="125803"/>
                    <a:pt x="44760" y="139360"/>
                    <a:pt x="37253" y="153345"/>
                  </a:cubicBezTo>
                  <a:cubicBezTo>
                    <a:pt x="21701" y="182321"/>
                    <a:pt x="10698" y="209101"/>
                    <a:pt x="4760" y="236196"/>
                  </a:cubicBezTo>
                  <a:cubicBezTo>
                    <a:pt x="-7252" y="292244"/>
                    <a:pt x="6665" y="330185"/>
                    <a:pt x="11617" y="329467"/>
                  </a:cubicBezTo>
                  <a:cubicBezTo>
                    <a:pt x="16569" y="328728"/>
                    <a:pt x="12312" y="291146"/>
                    <a:pt x="27326" y="242000"/>
                  </a:cubicBezTo>
                  <a:cubicBezTo>
                    <a:pt x="34654" y="217595"/>
                    <a:pt x="45589" y="194243"/>
                    <a:pt x="60828" y="166029"/>
                  </a:cubicBezTo>
                  <a:cubicBezTo>
                    <a:pt x="68178" y="152403"/>
                    <a:pt x="75662" y="139181"/>
                    <a:pt x="82587" y="126408"/>
                  </a:cubicBezTo>
                  <a:cubicBezTo>
                    <a:pt x="82587" y="126408"/>
                    <a:pt x="82587" y="126408"/>
                    <a:pt x="82587" y="126408"/>
                  </a:cubicBezTo>
                  <a:cubicBezTo>
                    <a:pt x="119450" y="59468"/>
                    <a:pt x="131394" y="1604"/>
                    <a:pt x="125411" y="3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CBF2C53-27E2-4114-B1B5-6BDEA03FEFCE}"/>
                </a:ext>
              </a:extLst>
            </p:cNvPr>
            <p:cNvSpPr/>
            <p:nvPr/>
          </p:nvSpPr>
          <p:spPr>
            <a:xfrm>
              <a:off x="9478175" y="5803116"/>
              <a:ext cx="87813" cy="311527"/>
            </a:xfrm>
            <a:custGeom>
              <a:avLst/>
              <a:gdLst>
                <a:gd name="connsiteX0" fmla="*/ 73712 w 87813"/>
                <a:gd name="connsiteY0" fmla="*/ 57 h 311527"/>
                <a:gd name="connsiteX1" fmla="*/ 65488 w 87813"/>
                <a:gd name="connsiteY1" fmla="*/ 67199 h 311527"/>
                <a:gd name="connsiteX2" fmla="*/ 43213 w 87813"/>
                <a:gd name="connsiteY2" fmla="*/ 155136 h 311527"/>
                <a:gd name="connsiteX3" fmla="*/ 31134 w 87813"/>
                <a:gd name="connsiteY3" fmla="*/ 194153 h 311527"/>
                <a:gd name="connsiteX4" fmla="*/ 31134 w 87813"/>
                <a:gd name="connsiteY4" fmla="*/ 194153 h 311527"/>
                <a:gd name="connsiteX5" fmla="*/ 703 w 87813"/>
                <a:gd name="connsiteY5" fmla="*/ 298047 h 311527"/>
                <a:gd name="connsiteX6" fmla="*/ 1823 w 87813"/>
                <a:gd name="connsiteY6" fmla="*/ 311516 h 311527"/>
                <a:gd name="connsiteX7" fmla="*/ 10361 w 87813"/>
                <a:gd name="connsiteY7" fmla="*/ 301431 h 311527"/>
                <a:gd name="connsiteX8" fmla="*/ 55583 w 87813"/>
                <a:gd name="connsiteY8" fmla="*/ 202422 h 311527"/>
                <a:gd name="connsiteX9" fmla="*/ 55583 w 87813"/>
                <a:gd name="connsiteY9" fmla="*/ 202422 h 311527"/>
                <a:gd name="connsiteX10" fmla="*/ 68782 w 87813"/>
                <a:gd name="connsiteY10" fmla="*/ 162845 h 311527"/>
                <a:gd name="connsiteX11" fmla="*/ 87157 w 87813"/>
                <a:gd name="connsiteY11" fmla="*/ 70022 h 311527"/>
                <a:gd name="connsiteX12" fmla="*/ 73712 w 87813"/>
                <a:gd name="connsiteY12" fmla="*/ 57 h 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13" h="311527">
                  <a:moveTo>
                    <a:pt x="73712" y="57"/>
                  </a:moveTo>
                  <a:cubicBezTo>
                    <a:pt x="69364" y="1312"/>
                    <a:pt x="72815" y="27286"/>
                    <a:pt x="65488" y="67199"/>
                  </a:cubicBezTo>
                  <a:cubicBezTo>
                    <a:pt x="60378" y="94113"/>
                    <a:pt x="53544" y="120826"/>
                    <a:pt x="43213" y="155136"/>
                  </a:cubicBezTo>
                  <a:cubicBezTo>
                    <a:pt x="39224" y="168381"/>
                    <a:pt x="34966" y="181894"/>
                    <a:pt x="31134" y="194153"/>
                  </a:cubicBezTo>
                  <a:cubicBezTo>
                    <a:pt x="31134" y="194153"/>
                    <a:pt x="31134" y="194153"/>
                    <a:pt x="31134" y="194153"/>
                  </a:cubicBezTo>
                  <a:cubicBezTo>
                    <a:pt x="14686" y="246727"/>
                    <a:pt x="4512" y="271558"/>
                    <a:pt x="703" y="298047"/>
                  </a:cubicBezTo>
                  <a:cubicBezTo>
                    <a:pt x="-418" y="306227"/>
                    <a:pt x="-306" y="311090"/>
                    <a:pt x="1823" y="311516"/>
                  </a:cubicBezTo>
                  <a:cubicBezTo>
                    <a:pt x="3168" y="311762"/>
                    <a:pt x="6440" y="308266"/>
                    <a:pt x="10361" y="301431"/>
                  </a:cubicBezTo>
                  <a:cubicBezTo>
                    <a:pt x="17173" y="289912"/>
                    <a:pt x="40614" y="243791"/>
                    <a:pt x="55583" y="202422"/>
                  </a:cubicBezTo>
                  <a:cubicBezTo>
                    <a:pt x="55583" y="202422"/>
                    <a:pt x="55583" y="202422"/>
                    <a:pt x="55583" y="202422"/>
                  </a:cubicBezTo>
                  <a:cubicBezTo>
                    <a:pt x="60109" y="189984"/>
                    <a:pt x="64636" y="176673"/>
                    <a:pt x="68782" y="162845"/>
                  </a:cubicBezTo>
                  <a:cubicBezTo>
                    <a:pt x="79135" y="128423"/>
                    <a:pt x="85096" y="97833"/>
                    <a:pt x="87157" y="70022"/>
                  </a:cubicBezTo>
                  <a:cubicBezTo>
                    <a:pt x="90743" y="25246"/>
                    <a:pt x="78687" y="-1400"/>
                    <a:pt x="73712" y="5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501C638-D78F-466F-8CF8-AB399F7C3971}"/>
                </a:ext>
              </a:extLst>
            </p:cNvPr>
            <p:cNvSpPr/>
            <p:nvPr/>
          </p:nvSpPr>
          <p:spPr>
            <a:xfrm>
              <a:off x="9334410" y="5910856"/>
              <a:ext cx="151698" cy="294632"/>
            </a:xfrm>
            <a:custGeom>
              <a:avLst/>
              <a:gdLst>
                <a:gd name="connsiteX0" fmla="*/ 61756 w 151698"/>
                <a:gd name="connsiteY0" fmla="*/ 111 h 294632"/>
                <a:gd name="connsiteX1" fmla="*/ 7189 w 151698"/>
                <a:gd name="connsiteY1" fmla="*/ 101338 h 294632"/>
                <a:gd name="connsiteX2" fmla="*/ 7189 w 151698"/>
                <a:gd name="connsiteY2" fmla="*/ 101338 h 294632"/>
                <a:gd name="connsiteX3" fmla="*/ 3940 w 151698"/>
                <a:gd name="connsiteY3" fmla="*/ 178699 h 294632"/>
                <a:gd name="connsiteX4" fmla="*/ 5554 w 151698"/>
                <a:gd name="connsiteY4" fmla="*/ 184301 h 294632"/>
                <a:gd name="connsiteX5" fmla="*/ 57252 w 151698"/>
                <a:gd name="connsiteY5" fmla="*/ 250232 h 294632"/>
                <a:gd name="connsiteX6" fmla="*/ 151594 w 151698"/>
                <a:gd name="connsiteY6" fmla="*/ 293619 h 294632"/>
                <a:gd name="connsiteX7" fmla="*/ 72086 w 151698"/>
                <a:gd name="connsiteY7" fmla="*/ 231565 h 294632"/>
                <a:gd name="connsiteX8" fmla="*/ 30898 w 151698"/>
                <a:gd name="connsiteY8" fmla="*/ 175964 h 294632"/>
                <a:gd name="connsiteX9" fmla="*/ 29599 w 151698"/>
                <a:gd name="connsiteY9" fmla="*/ 171774 h 294632"/>
                <a:gd name="connsiteX10" fmla="*/ 30966 w 151698"/>
                <a:gd name="connsiteY10" fmla="*/ 107568 h 294632"/>
                <a:gd name="connsiteX11" fmla="*/ 30966 w 151698"/>
                <a:gd name="connsiteY11" fmla="*/ 107568 h 294632"/>
                <a:gd name="connsiteX12" fmla="*/ 61756 w 151698"/>
                <a:gd name="connsiteY12" fmla="*/ 111 h 29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698" h="294632">
                  <a:moveTo>
                    <a:pt x="61756" y="111"/>
                  </a:moveTo>
                  <a:cubicBezTo>
                    <a:pt x="56781" y="-2310"/>
                    <a:pt x="26842" y="35026"/>
                    <a:pt x="7189" y="101338"/>
                  </a:cubicBezTo>
                  <a:cubicBezTo>
                    <a:pt x="7189" y="101338"/>
                    <a:pt x="7189" y="101338"/>
                    <a:pt x="7189" y="101338"/>
                  </a:cubicBezTo>
                  <a:cubicBezTo>
                    <a:pt x="489" y="123390"/>
                    <a:pt x="-3343" y="150910"/>
                    <a:pt x="3940" y="178699"/>
                  </a:cubicBezTo>
                  <a:cubicBezTo>
                    <a:pt x="4433" y="180581"/>
                    <a:pt x="4971" y="182441"/>
                    <a:pt x="5554" y="184301"/>
                  </a:cubicBezTo>
                  <a:cubicBezTo>
                    <a:pt x="15929" y="214331"/>
                    <a:pt x="37554" y="235957"/>
                    <a:pt x="57252" y="250232"/>
                  </a:cubicBezTo>
                  <a:cubicBezTo>
                    <a:pt x="107896" y="287523"/>
                    <a:pt x="149241" y="298258"/>
                    <a:pt x="151594" y="293619"/>
                  </a:cubicBezTo>
                  <a:cubicBezTo>
                    <a:pt x="153947" y="288958"/>
                    <a:pt x="115986" y="269393"/>
                    <a:pt x="72086" y="231565"/>
                  </a:cubicBezTo>
                  <a:cubicBezTo>
                    <a:pt x="55728" y="217199"/>
                    <a:pt x="37778" y="198352"/>
                    <a:pt x="30898" y="175964"/>
                  </a:cubicBezTo>
                  <a:cubicBezTo>
                    <a:pt x="30428" y="174597"/>
                    <a:pt x="30002" y="173186"/>
                    <a:pt x="29599" y="171774"/>
                  </a:cubicBezTo>
                  <a:cubicBezTo>
                    <a:pt x="23795" y="151022"/>
                    <a:pt x="26618" y="127603"/>
                    <a:pt x="30966" y="107568"/>
                  </a:cubicBezTo>
                  <a:cubicBezTo>
                    <a:pt x="30966" y="107568"/>
                    <a:pt x="30966" y="107568"/>
                    <a:pt x="30966" y="107568"/>
                  </a:cubicBezTo>
                  <a:cubicBezTo>
                    <a:pt x="44971" y="45581"/>
                    <a:pt x="66708" y="2553"/>
                    <a:pt x="61756" y="1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54450FF-1BB2-422A-B42D-C22B602163B2}"/>
                </a:ext>
              </a:extLst>
            </p:cNvPr>
            <p:cNvSpPr/>
            <p:nvPr/>
          </p:nvSpPr>
          <p:spPr>
            <a:xfrm>
              <a:off x="9092637" y="5875042"/>
              <a:ext cx="195581" cy="323609"/>
            </a:xfrm>
            <a:custGeom>
              <a:avLst/>
              <a:gdLst>
                <a:gd name="connsiteX0" fmla="*/ 189735 w 195581"/>
                <a:gd name="connsiteY0" fmla="*/ 1 h 323609"/>
                <a:gd name="connsiteX1" fmla="*/ 158071 w 195581"/>
                <a:gd name="connsiteY1" fmla="*/ 74964 h 323609"/>
                <a:gd name="connsiteX2" fmla="*/ 76681 w 195581"/>
                <a:gd name="connsiteY2" fmla="*/ 148335 h 323609"/>
                <a:gd name="connsiteX3" fmla="*/ 76165 w 195581"/>
                <a:gd name="connsiteY3" fmla="*/ 148738 h 323609"/>
                <a:gd name="connsiteX4" fmla="*/ 14278 w 195581"/>
                <a:gd name="connsiteY4" fmla="*/ 208439 h 323609"/>
                <a:gd name="connsiteX5" fmla="*/ 1166 w 195581"/>
                <a:gd name="connsiteY5" fmla="*/ 268835 h 323609"/>
                <a:gd name="connsiteX6" fmla="*/ 1166 w 195581"/>
                <a:gd name="connsiteY6" fmla="*/ 268835 h 323609"/>
                <a:gd name="connsiteX7" fmla="*/ 34002 w 195581"/>
                <a:gd name="connsiteY7" fmla="*/ 323426 h 323609"/>
                <a:gd name="connsiteX8" fmla="*/ 20221 w 195581"/>
                <a:gd name="connsiteY8" fmla="*/ 266460 h 323609"/>
                <a:gd name="connsiteX9" fmla="*/ 20221 w 195581"/>
                <a:gd name="connsiteY9" fmla="*/ 266460 h 323609"/>
                <a:gd name="connsiteX10" fmla="*/ 34126 w 195581"/>
                <a:gd name="connsiteY10" fmla="*/ 222379 h 323609"/>
                <a:gd name="connsiteX11" fmla="*/ 92502 w 195581"/>
                <a:gd name="connsiteY11" fmla="*/ 169848 h 323609"/>
                <a:gd name="connsiteX12" fmla="*/ 93017 w 195581"/>
                <a:gd name="connsiteY12" fmla="*/ 169446 h 323609"/>
                <a:gd name="connsiteX13" fmla="*/ 176334 w 195581"/>
                <a:gd name="connsiteY13" fmla="*/ 87065 h 323609"/>
                <a:gd name="connsiteX14" fmla="*/ 189735 w 195581"/>
                <a:gd name="connsiteY14" fmla="*/ 1 h 3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581" h="323609">
                  <a:moveTo>
                    <a:pt x="189735" y="1"/>
                  </a:moveTo>
                  <a:cubicBezTo>
                    <a:pt x="185208" y="225"/>
                    <a:pt x="186306" y="36731"/>
                    <a:pt x="158071" y="74964"/>
                  </a:cubicBezTo>
                  <a:cubicBezTo>
                    <a:pt x="138127" y="102483"/>
                    <a:pt x="113454" y="119560"/>
                    <a:pt x="76681" y="148335"/>
                  </a:cubicBezTo>
                  <a:cubicBezTo>
                    <a:pt x="76681" y="148335"/>
                    <a:pt x="76165" y="148738"/>
                    <a:pt x="76165" y="148738"/>
                  </a:cubicBezTo>
                  <a:cubicBezTo>
                    <a:pt x="51874" y="167317"/>
                    <a:pt x="30408" y="184483"/>
                    <a:pt x="14278" y="208439"/>
                  </a:cubicBezTo>
                  <a:cubicBezTo>
                    <a:pt x="1113" y="228205"/>
                    <a:pt x="-2056" y="250773"/>
                    <a:pt x="1166" y="268835"/>
                  </a:cubicBezTo>
                  <a:cubicBezTo>
                    <a:pt x="1166" y="268835"/>
                    <a:pt x="1166" y="268835"/>
                    <a:pt x="1166" y="268835"/>
                  </a:cubicBezTo>
                  <a:cubicBezTo>
                    <a:pt x="9124" y="309958"/>
                    <a:pt x="30861" y="325511"/>
                    <a:pt x="34002" y="323426"/>
                  </a:cubicBezTo>
                  <a:cubicBezTo>
                    <a:pt x="37147" y="321365"/>
                    <a:pt x="21581" y="299963"/>
                    <a:pt x="20221" y="266460"/>
                  </a:cubicBezTo>
                  <a:cubicBezTo>
                    <a:pt x="20221" y="266460"/>
                    <a:pt x="20221" y="266460"/>
                    <a:pt x="20221" y="266460"/>
                  </a:cubicBezTo>
                  <a:cubicBezTo>
                    <a:pt x="19468" y="252722"/>
                    <a:pt x="23569" y="236385"/>
                    <a:pt x="34126" y="222379"/>
                  </a:cubicBezTo>
                  <a:cubicBezTo>
                    <a:pt x="48535" y="202837"/>
                    <a:pt x="67896" y="189144"/>
                    <a:pt x="92502" y="169848"/>
                  </a:cubicBezTo>
                  <a:cubicBezTo>
                    <a:pt x="92457" y="169871"/>
                    <a:pt x="93039" y="169423"/>
                    <a:pt x="93017" y="169446"/>
                  </a:cubicBezTo>
                  <a:cubicBezTo>
                    <a:pt x="128872" y="141993"/>
                    <a:pt x="156704" y="119179"/>
                    <a:pt x="176334" y="87065"/>
                  </a:cubicBezTo>
                  <a:cubicBezTo>
                    <a:pt x="205220" y="39151"/>
                    <a:pt x="194262" y="-223"/>
                    <a:pt x="189735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351D617-8FBD-4A55-9A2B-88E7098D9925}"/>
                </a:ext>
              </a:extLst>
            </p:cNvPr>
            <p:cNvSpPr/>
            <p:nvPr/>
          </p:nvSpPr>
          <p:spPr>
            <a:xfrm>
              <a:off x="8982360" y="5868978"/>
              <a:ext cx="138999" cy="337691"/>
            </a:xfrm>
            <a:custGeom>
              <a:avLst/>
              <a:gdLst>
                <a:gd name="connsiteX0" fmla="*/ 138292 w 138999"/>
                <a:gd name="connsiteY0" fmla="*/ 81 h 337691"/>
                <a:gd name="connsiteX1" fmla="*/ 72922 w 138999"/>
                <a:gd name="connsiteY1" fmla="*/ 85061 h 337691"/>
                <a:gd name="connsiteX2" fmla="*/ 12453 w 138999"/>
                <a:gd name="connsiteY2" fmla="*/ 181829 h 337691"/>
                <a:gd name="connsiteX3" fmla="*/ 11817 w 138999"/>
                <a:gd name="connsiteY3" fmla="*/ 183331 h 337691"/>
                <a:gd name="connsiteX4" fmla="*/ 2622 w 138999"/>
                <a:gd name="connsiteY4" fmla="*/ 258181 h 337691"/>
                <a:gd name="connsiteX5" fmla="*/ 2622 w 138999"/>
                <a:gd name="connsiteY5" fmla="*/ 258181 h 337691"/>
                <a:gd name="connsiteX6" fmla="*/ 47815 w 138999"/>
                <a:gd name="connsiteY6" fmla="*/ 313154 h 337691"/>
                <a:gd name="connsiteX7" fmla="*/ 47815 w 138999"/>
                <a:gd name="connsiteY7" fmla="*/ 313154 h 337691"/>
                <a:gd name="connsiteX8" fmla="*/ 132302 w 138999"/>
                <a:gd name="connsiteY8" fmla="*/ 335496 h 337691"/>
                <a:gd name="connsiteX9" fmla="*/ 59199 w 138999"/>
                <a:gd name="connsiteY9" fmla="*/ 295382 h 337691"/>
                <a:gd name="connsiteX10" fmla="*/ 59199 w 138999"/>
                <a:gd name="connsiteY10" fmla="*/ 295382 h 337691"/>
                <a:gd name="connsiteX11" fmla="*/ 27210 w 138999"/>
                <a:gd name="connsiteY11" fmla="*/ 252287 h 337691"/>
                <a:gd name="connsiteX12" fmla="*/ 27210 w 138999"/>
                <a:gd name="connsiteY12" fmla="*/ 252287 h 337691"/>
                <a:gd name="connsiteX13" fmla="*/ 36424 w 138999"/>
                <a:gd name="connsiteY13" fmla="*/ 193639 h 337691"/>
                <a:gd name="connsiteX14" fmla="*/ 36987 w 138999"/>
                <a:gd name="connsiteY14" fmla="*/ 192295 h 337691"/>
                <a:gd name="connsiteX15" fmla="*/ 91876 w 138999"/>
                <a:gd name="connsiteY15" fmla="*/ 98014 h 337691"/>
                <a:gd name="connsiteX16" fmla="*/ 138292 w 138999"/>
                <a:gd name="connsiteY16" fmla="*/ 81 h 33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999" h="337691">
                  <a:moveTo>
                    <a:pt x="138292" y="81"/>
                  </a:moveTo>
                  <a:cubicBezTo>
                    <a:pt x="133837" y="-1914"/>
                    <a:pt x="111188" y="32934"/>
                    <a:pt x="72922" y="85061"/>
                  </a:cubicBezTo>
                  <a:cubicBezTo>
                    <a:pt x="54697" y="109690"/>
                    <a:pt x="28727" y="144001"/>
                    <a:pt x="12453" y="181829"/>
                  </a:cubicBezTo>
                  <a:cubicBezTo>
                    <a:pt x="12240" y="182345"/>
                    <a:pt x="12028" y="182838"/>
                    <a:pt x="11817" y="183331"/>
                  </a:cubicBezTo>
                  <a:cubicBezTo>
                    <a:pt x="1406" y="207130"/>
                    <a:pt x="-3365" y="233126"/>
                    <a:pt x="2622" y="258181"/>
                  </a:cubicBezTo>
                  <a:cubicBezTo>
                    <a:pt x="2622" y="258181"/>
                    <a:pt x="2622" y="258181"/>
                    <a:pt x="2622" y="258181"/>
                  </a:cubicBezTo>
                  <a:cubicBezTo>
                    <a:pt x="10201" y="285275"/>
                    <a:pt x="30114" y="303181"/>
                    <a:pt x="47815" y="313154"/>
                  </a:cubicBezTo>
                  <a:cubicBezTo>
                    <a:pt x="47815" y="313154"/>
                    <a:pt x="47815" y="313154"/>
                    <a:pt x="47815" y="313154"/>
                  </a:cubicBezTo>
                  <a:cubicBezTo>
                    <a:pt x="95627" y="340629"/>
                    <a:pt x="131240" y="339642"/>
                    <a:pt x="132302" y="335496"/>
                  </a:cubicBezTo>
                  <a:cubicBezTo>
                    <a:pt x="133364" y="331328"/>
                    <a:pt x="98581" y="323776"/>
                    <a:pt x="59199" y="295382"/>
                  </a:cubicBezTo>
                  <a:cubicBezTo>
                    <a:pt x="59199" y="295382"/>
                    <a:pt x="59199" y="295382"/>
                    <a:pt x="59199" y="295382"/>
                  </a:cubicBezTo>
                  <a:cubicBezTo>
                    <a:pt x="45614" y="285320"/>
                    <a:pt x="30452" y="270193"/>
                    <a:pt x="27210" y="252287"/>
                  </a:cubicBezTo>
                  <a:cubicBezTo>
                    <a:pt x="27210" y="252287"/>
                    <a:pt x="27210" y="252287"/>
                    <a:pt x="27210" y="252287"/>
                  </a:cubicBezTo>
                  <a:cubicBezTo>
                    <a:pt x="22976" y="234785"/>
                    <a:pt x="27976" y="214884"/>
                    <a:pt x="36424" y="193639"/>
                  </a:cubicBezTo>
                  <a:cubicBezTo>
                    <a:pt x="36610" y="193191"/>
                    <a:pt x="36799" y="192743"/>
                    <a:pt x="36987" y="192295"/>
                  </a:cubicBezTo>
                  <a:cubicBezTo>
                    <a:pt x="50921" y="159262"/>
                    <a:pt x="75784" y="123630"/>
                    <a:pt x="91876" y="98014"/>
                  </a:cubicBezTo>
                  <a:cubicBezTo>
                    <a:pt x="126057" y="43983"/>
                    <a:pt x="142745" y="2053"/>
                    <a:pt x="138292" y="8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33E873A-7564-4BDC-B25F-6D1CD123C2FB}"/>
                </a:ext>
              </a:extLst>
            </p:cNvPr>
            <p:cNvSpPr/>
            <p:nvPr/>
          </p:nvSpPr>
          <p:spPr>
            <a:xfrm>
              <a:off x="8702470" y="5695355"/>
              <a:ext cx="220606" cy="330382"/>
            </a:xfrm>
            <a:custGeom>
              <a:avLst/>
              <a:gdLst>
                <a:gd name="connsiteX0" fmla="*/ 10908 w 220606"/>
                <a:gd name="connsiteY0" fmla="*/ 2 h 330382"/>
                <a:gd name="connsiteX1" fmla="*/ 21924 w 220606"/>
                <a:gd name="connsiteY1" fmla="*/ 156292 h 330382"/>
                <a:gd name="connsiteX2" fmla="*/ 21924 w 220606"/>
                <a:gd name="connsiteY2" fmla="*/ 156292 h 330382"/>
                <a:gd name="connsiteX3" fmla="*/ 49512 w 220606"/>
                <a:gd name="connsiteY3" fmla="*/ 205931 h 330382"/>
                <a:gd name="connsiteX4" fmla="*/ 159270 w 220606"/>
                <a:gd name="connsiteY4" fmla="*/ 307248 h 330382"/>
                <a:gd name="connsiteX5" fmla="*/ 220535 w 220606"/>
                <a:gd name="connsiteY5" fmla="*/ 329434 h 330382"/>
                <a:gd name="connsiteX6" fmla="*/ 169760 w 220606"/>
                <a:gd name="connsiteY6" fmla="*/ 291202 h 330382"/>
                <a:gd name="connsiteX7" fmla="*/ 71507 w 220606"/>
                <a:gd name="connsiteY7" fmla="*/ 190915 h 330382"/>
                <a:gd name="connsiteX8" fmla="*/ 45356 w 220606"/>
                <a:gd name="connsiteY8" fmla="*/ 145580 h 330382"/>
                <a:gd name="connsiteX9" fmla="*/ 45356 w 220606"/>
                <a:gd name="connsiteY9" fmla="*/ 145580 h 330382"/>
                <a:gd name="connsiteX10" fmla="*/ 10908 w 220606"/>
                <a:gd name="connsiteY10" fmla="*/ 2 h 33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606" h="330382">
                  <a:moveTo>
                    <a:pt x="10908" y="2"/>
                  </a:moveTo>
                  <a:cubicBezTo>
                    <a:pt x="7825" y="-424"/>
                    <a:pt x="-17657" y="65754"/>
                    <a:pt x="21924" y="156292"/>
                  </a:cubicBezTo>
                  <a:cubicBezTo>
                    <a:pt x="21924" y="156292"/>
                    <a:pt x="21924" y="156292"/>
                    <a:pt x="21924" y="156292"/>
                  </a:cubicBezTo>
                  <a:cubicBezTo>
                    <a:pt x="29252" y="172987"/>
                    <a:pt x="38409" y="189660"/>
                    <a:pt x="49512" y="205931"/>
                  </a:cubicBezTo>
                  <a:cubicBezTo>
                    <a:pt x="83084" y="255166"/>
                    <a:pt x="125383" y="287907"/>
                    <a:pt x="159270" y="307248"/>
                  </a:cubicBezTo>
                  <a:cubicBezTo>
                    <a:pt x="194274" y="327238"/>
                    <a:pt x="219054" y="332885"/>
                    <a:pt x="220535" y="329434"/>
                  </a:cubicBezTo>
                  <a:cubicBezTo>
                    <a:pt x="222016" y="325960"/>
                    <a:pt x="200519" y="314217"/>
                    <a:pt x="169760" y="291202"/>
                  </a:cubicBezTo>
                  <a:cubicBezTo>
                    <a:pt x="139998" y="268881"/>
                    <a:pt x="102461" y="236229"/>
                    <a:pt x="71507" y="190915"/>
                  </a:cubicBezTo>
                  <a:cubicBezTo>
                    <a:pt x="61237" y="175878"/>
                    <a:pt x="52573" y="160729"/>
                    <a:pt x="45356" y="145580"/>
                  </a:cubicBezTo>
                  <a:cubicBezTo>
                    <a:pt x="45356" y="145580"/>
                    <a:pt x="45356" y="145580"/>
                    <a:pt x="45356" y="145580"/>
                  </a:cubicBezTo>
                  <a:cubicBezTo>
                    <a:pt x="8705" y="68959"/>
                    <a:pt x="17008" y="831"/>
                    <a:pt x="10908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56F0B78-612B-4154-8555-154ECE0E9681}"/>
                </a:ext>
              </a:extLst>
            </p:cNvPr>
            <p:cNvSpPr/>
            <p:nvPr/>
          </p:nvSpPr>
          <p:spPr>
            <a:xfrm>
              <a:off x="8811242" y="5815130"/>
              <a:ext cx="130418" cy="198078"/>
            </a:xfrm>
            <a:custGeom>
              <a:avLst/>
              <a:gdLst>
                <a:gd name="connsiteX0" fmla="*/ 3954 w 130418"/>
                <a:gd name="connsiteY0" fmla="*/ 10 h 198078"/>
                <a:gd name="connsiteX1" fmla="*/ 24499 w 130418"/>
                <a:gd name="connsiteY1" fmla="*/ 91893 h 198078"/>
                <a:gd name="connsiteX2" fmla="*/ 24499 w 130418"/>
                <a:gd name="connsiteY2" fmla="*/ 91893 h 198078"/>
                <a:gd name="connsiteX3" fmla="*/ 40739 w 130418"/>
                <a:gd name="connsiteY3" fmla="*/ 115849 h 198078"/>
                <a:gd name="connsiteX4" fmla="*/ 111765 w 130418"/>
                <a:gd name="connsiteY4" fmla="*/ 187966 h 198078"/>
                <a:gd name="connsiteX5" fmla="*/ 129730 w 130418"/>
                <a:gd name="connsiteY5" fmla="*/ 197670 h 198078"/>
                <a:gd name="connsiteX6" fmla="*/ 122615 w 130418"/>
                <a:gd name="connsiteY6" fmla="*/ 178329 h 198078"/>
                <a:gd name="connsiteX7" fmla="*/ 61942 w 130418"/>
                <a:gd name="connsiteY7" fmla="*/ 99758 h 198078"/>
                <a:gd name="connsiteX8" fmla="*/ 46460 w 130418"/>
                <a:gd name="connsiteY8" fmla="*/ 78088 h 198078"/>
                <a:gd name="connsiteX9" fmla="*/ 46460 w 130418"/>
                <a:gd name="connsiteY9" fmla="*/ 78088 h 198078"/>
                <a:gd name="connsiteX10" fmla="*/ 3954 w 130418"/>
                <a:gd name="connsiteY10" fmla="*/ 10 h 19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418" h="198078">
                  <a:moveTo>
                    <a:pt x="3954" y="10"/>
                  </a:moveTo>
                  <a:cubicBezTo>
                    <a:pt x="-2083" y="727"/>
                    <a:pt x="-5056" y="42455"/>
                    <a:pt x="24499" y="91893"/>
                  </a:cubicBezTo>
                  <a:cubicBezTo>
                    <a:pt x="24499" y="91893"/>
                    <a:pt x="24499" y="91893"/>
                    <a:pt x="24499" y="91893"/>
                  </a:cubicBezTo>
                  <a:cubicBezTo>
                    <a:pt x="29324" y="99960"/>
                    <a:pt x="34740" y="107916"/>
                    <a:pt x="40739" y="115849"/>
                  </a:cubicBezTo>
                  <a:cubicBezTo>
                    <a:pt x="64912" y="147761"/>
                    <a:pt x="97721" y="176805"/>
                    <a:pt x="111765" y="187966"/>
                  </a:cubicBezTo>
                  <a:cubicBezTo>
                    <a:pt x="121295" y="195562"/>
                    <a:pt x="127673" y="199395"/>
                    <a:pt x="129730" y="197670"/>
                  </a:cubicBezTo>
                  <a:cubicBezTo>
                    <a:pt x="131781" y="195966"/>
                    <a:pt x="129204" y="188885"/>
                    <a:pt x="122615" y="178329"/>
                  </a:cubicBezTo>
                  <a:cubicBezTo>
                    <a:pt x="111131" y="159863"/>
                    <a:pt x="86326" y="131895"/>
                    <a:pt x="61942" y="99758"/>
                  </a:cubicBezTo>
                  <a:cubicBezTo>
                    <a:pt x="56324" y="92363"/>
                    <a:pt x="51206" y="85237"/>
                    <a:pt x="46460" y="78088"/>
                  </a:cubicBezTo>
                  <a:cubicBezTo>
                    <a:pt x="46460" y="78088"/>
                    <a:pt x="46460" y="78088"/>
                    <a:pt x="46460" y="78088"/>
                  </a:cubicBezTo>
                  <a:cubicBezTo>
                    <a:pt x="18906" y="36651"/>
                    <a:pt x="10202" y="-707"/>
                    <a:pt x="3954" y="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CEDE6D7-854E-4E9C-BB3E-F7E5A67F5A33}"/>
                </a:ext>
              </a:extLst>
            </p:cNvPr>
            <p:cNvSpPr/>
            <p:nvPr/>
          </p:nvSpPr>
          <p:spPr>
            <a:xfrm>
              <a:off x="8905027" y="5797150"/>
              <a:ext cx="187995" cy="195127"/>
            </a:xfrm>
            <a:custGeom>
              <a:avLst/>
              <a:gdLst>
                <a:gd name="connsiteX0" fmla="*/ 185677 w 187995"/>
                <a:gd name="connsiteY0" fmla="*/ 17 h 195127"/>
                <a:gd name="connsiteX1" fmla="*/ 114718 w 187995"/>
                <a:gd name="connsiteY1" fmla="*/ 118187 h 195127"/>
                <a:gd name="connsiteX2" fmla="*/ 109317 w 187995"/>
                <a:gd name="connsiteY2" fmla="*/ 123834 h 195127"/>
                <a:gd name="connsiteX3" fmla="*/ 109317 w 187995"/>
                <a:gd name="connsiteY3" fmla="*/ 123834 h 195127"/>
                <a:gd name="connsiteX4" fmla="*/ 11311 w 187995"/>
                <a:gd name="connsiteY4" fmla="*/ 184409 h 195127"/>
                <a:gd name="connsiteX5" fmla="*/ 10 w 187995"/>
                <a:gd name="connsiteY5" fmla="*/ 191692 h 195127"/>
                <a:gd name="connsiteX6" fmla="*/ 13319 w 187995"/>
                <a:gd name="connsiteY6" fmla="*/ 195121 h 195127"/>
                <a:gd name="connsiteX7" fmla="*/ 128190 w 187995"/>
                <a:gd name="connsiteY7" fmla="*/ 142636 h 195127"/>
                <a:gd name="connsiteX8" fmla="*/ 128190 w 187995"/>
                <a:gd name="connsiteY8" fmla="*/ 142636 h 195127"/>
                <a:gd name="connsiteX9" fmla="*/ 134297 w 187995"/>
                <a:gd name="connsiteY9" fmla="*/ 136271 h 195127"/>
                <a:gd name="connsiteX10" fmla="*/ 185677 w 187995"/>
                <a:gd name="connsiteY10" fmla="*/ 17 h 1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995" h="195127">
                  <a:moveTo>
                    <a:pt x="185677" y="17"/>
                  </a:moveTo>
                  <a:cubicBezTo>
                    <a:pt x="178416" y="-1194"/>
                    <a:pt x="165141" y="63752"/>
                    <a:pt x="114718" y="118187"/>
                  </a:cubicBezTo>
                  <a:cubicBezTo>
                    <a:pt x="112937" y="120114"/>
                    <a:pt x="111135" y="121996"/>
                    <a:pt x="109317" y="123834"/>
                  </a:cubicBezTo>
                  <a:cubicBezTo>
                    <a:pt x="109317" y="123834"/>
                    <a:pt x="109317" y="123834"/>
                    <a:pt x="109317" y="123834"/>
                  </a:cubicBezTo>
                  <a:cubicBezTo>
                    <a:pt x="72038" y="161707"/>
                    <a:pt x="31838" y="175848"/>
                    <a:pt x="11311" y="184409"/>
                  </a:cubicBezTo>
                  <a:cubicBezTo>
                    <a:pt x="3963" y="187479"/>
                    <a:pt x="-232" y="189765"/>
                    <a:pt x="10" y="191692"/>
                  </a:cubicBezTo>
                  <a:cubicBezTo>
                    <a:pt x="250" y="193620"/>
                    <a:pt x="4933" y="195009"/>
                    <a:pt x="13319" y="195121"/>
                  </a:cubicBezTo>
                  <a:cubicBezTo>
                    <a:pt x="35880" y="195435"/>
                    <a:pt x="85261" y="185305"/>
                    <a:pt x="128190" y="142636"/>
                  </a:cubicBezTo>
                  <a:cubicBezTo>
                    <a:pt x="128190" y="142636"/>
                    <a:pt x="128190" y="142636"/>
                    <a:pt x="128190" y="142636"/>
                  </a:cubicBezTo>
                  <a:cubicBezTo>
                    <a:pt x="130257" y="140574"/>
                    <a:pt x="132294" y="138445"/>
                    <a:pt x="134297" y="136271"/>
                  </a:cubicBezTo>
                  <a:cubicBezTo>
                    <a:pt x="194992" y="70430"/>
                    <a:pt x="189943" y="734"/>
                    <a:pt x="185677" y="1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ED5614A-8AB7-4113-BEC5-8E7BA282E583}"/>
                </a:ext>
              </a:extLst>
            </p:cNvPr>
            <p:cNvSpPr/>
            <p:nvPr/>
          </p:nvSpPr>
          <p:spPr>
            <a:xfrm>
              <a:off x="8784022" y="4077449"/>
              <a:ext cx="133072" cy="414051"/>
            </a:xfrm>
            <a:custGeom>
              <a:avLst/>
              <a:gdLst>
                <a:gd name="connsiteX0" fmla="*/ 132992 w 133072"/>
                <a:gd name="connsiteY0" fmla="*/ 711 h 414051"/>
                <a:gd name="connsiteX1" fmla="*/ 34390 w 133072"/>
                <a:gd name="connsiteY1" fmla="*/ 80828 h 414051"/>
                <a:gd name="connsiteX2" fmla="*/ 1847 w 133072"/>
                <a:gd name="connsiteY2" fmla="*/ 186000 h 414051"/>
                <a:gd name="connsiteX3" fmla="*/ 357 w 133072"/>
                <a:gd name="connsiteY3" fmla="*/ 237947 h 414051"/>
                <a:gd name="connsiteX4" fmla="*/ 357 w 133072"/>
                <a:gd name="connsiteY4" fmla="*/ 237947 h 414051"/>
                <a:gd name="connsiteX5" fmla="*/ 49142 w 133072"/>
                <a:gd name="connsiteY5" fmla="*/ 414002 h 414051"/>
                <a:gd name="connsiteX6" fmla="*/ 26396 w 133072"/>
                <a:gd name="connsiteY6" fmla="*/ 237207 h 414051"/>
                <a:gd name="connsiteX7" fmla="*/ 26396 w 133072"/>
                <a:gd name="connsiteY7" fmla="*/ 237207 h 414051"/>
                <a:gd name="connsiteX8" fmla="*/ 28476 w 133072"/>
                <a:gd name="connsiteY8" fmla="*/ 188778 h 414051"/>
                <a:gd name="connsiteX9" fmla="*/ 55239 w 133072"/>
                <a:gd name="connsiteY9" fmla="*/ 92100 h 414051"/>
                <a:gd name="connsiteX10" fmla="*/ 132992 w 133072"/>
                <a:gd name="connsiteY10" fmla="*/ 711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072" h="414051">
                  <a:moveTo>
                    <a:pt x="132992" y="711"/>
                  </a:moveTo>
                  <a:cubicBezTo>
                    <a:pt x="130660" y="-3883"/>
                    <a:pt x="73756" y="12768"/>
                    <a:pt x="34390" y="80828"/>
                  </a:cubicBezTo>
                  <a:cubicBezTo>
                    <a:pt x="17460" y="110342"/>
                    <a:pt x="6094" y="145706"/>
                    <a:pt x="1847" y="186000"/>
                  </a:cubicBezTo>
                  <a:cubicBezTo>
                    <a:pt x="-33" y="203838"/>
                    <a:pt x="-374" y="221318"/>
                    <a:pt x="357" y="237947"/>
                  </a:cubicBezTo>
                  <a:cubicBezTo>
                    <a:pt x="357" y="237947"/>
                    <a:pt x="357" y="237947"/>
                    <a:pt x="357" y="237947"/>
                  </a:cubicBezTo>
                  <a:cubicBezTo>
                    <a:pt x="4754" y="344082"/>
                    <a:pt x="43170" y="416199"/>
                    <a:pt x="49142" y="414002"/>
                  </a:cubicBezTo>
                  <a:cubicBezTo>
                    <a:pt x="55114" y="411784"/>
                    <a:pt x="27864" y="337785"/>
                    <a:pt x="26396" y="237207"/>
                  </a:cubicBezTo>
                  <a:cubicBezTo>
                    <a:pt x="26396" y="237207"/>
                    <a:pt x="26396" y="237207"/>
                    <a:pt x="26396" y="237207"/>
                  </a:cubicBezTo>
                  <a:cubicBezTo>
                    <a:pt x="26213" y="221587"/>
                    <a:pt x="26771" y="205272"/>
                    <a:pt x="28476" y="188778"/>
                  </a:cubicBezTo>
                  <a:cubicBezTo>
                    <a:pt x="32335" y="151465"/>
                    <a:pt x="41408" y="119463"/>
                    <a:pt x="55239" y="92100"/>
                  </a:cubicBezTo>
                  <a:cubicBezTo>
                    <a:pt x="86437" y="29687"/>
                    <a:pt x="135325" y="5305"/>
                    <a:pt x="132992" y="71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1BAB209-27E4-4186-B0AD-C84ED81A3091}"/>
                </a:ext>
              </a:extLst>
            </p:cNvPr>
            <p:cNvSpPr/>
            <p:nvPr/>
          </p:nvSpPr>
          <p:spPr>
            <a:xfrm>
              <a:off x="8865430" y="4089889"/>
              <a:ext cx="93798" cy="317795"/>
            </a:xfrm>
            <a:custGeom>
              <a:avLst/>
              <a:gdLst>
                <a:gd name="connsiteX0" fmla="*/ 93511 w 93798"/>
                <a:gd name="connsiteY0" fmla="*/ 238 h 317795"/>
                <a:gd name="connsiteX1" fmla="*/ 9933 w 93798"/>
                <a:gd name="connsiteY1" fmla="*/ 113903 h 317795"/>
                <a:gd name="connsiteX2" fmla="*/ 9933 w 93798"/>
                <a:gd name="connsiteY2" fmla="*/ 113903 h 317795"/>
                <a:gd name="connsiteX3" fmla="*/ 2828 w 93798"/>
                <a:gd name="connsiteY3" fmla="*/ 147720 h 317795"/>
                <a:gd name="connsiteX4" fmla="*/ 31213 w 93798"/>
                <a:gd name="connsiteY4" fmla="*/ 309702 h 317795"/>
                <a:gd name="connsiteX5" fmla="*/ 31213 w 93798"/>
                <a:gd name="connsiteY5" fmla="*/ 309702 h 317795"/>
                <a:gd name="connsiteX6" fmla="*/ 39608 w 93798"/>
                <a:gd name="connsiteY6" fmla="*/ 317703 h 317795"/>
                <a:gd name="connsiteX7" fmla="*/ 39771 w 93798"/>
                <a:gd name="connsiteY7" fmla="*/ 306251 h 317795"/>
                <a:gd name="connsiteX8" fmla="*/ 39771 w 93798"/>
                <a:gd name="connsiteY8" fmla="*/ 306251 h 317795"/>
                <a:gd name="connsiteX9" fmla="*/ 29205 w 93798"/>
                <a:gd name="connsiteY9" fmla="*/ 151530 h 317795"/>
                <a:gd name="connsiteX10" fmla="*/ 35249 w 93798"/>
                <a:gd name="connsiteY10" fmla="*/ 120604 h 317795"/>
                <a:gd name="connsiteX11" fmla="*/ 35249 w 93798"/>
                <a:gd name="connsiteY11" fmla="*/ 120604 h 317795"/>
                <a:gd name="connsiteX12" fmla="*/ 93511 w 93798"/>
                <a:gd name="connsiteY12" fmla="*/ 238 h 31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98" h="317795">
                  <a:moveTo>
                    <a:pt x="93511" y="238"/>
                  </a:moveTo>
                  <a:cubicBezTo>
                    <a:pt x="90575" y="-3101"/>
                    <a:pt x="33766" y="28407"/>
                    <a:pt x="9933" y="113903"/>
                  </a:cubicBezTo>
                  <a:cubicBezTo>
                    <a:pt x="9933" y="113903"/>
                    <a:pt x="9933" y="113903"/>
                    <a:pt x="9933" y="113903"/>
                  </a:cubicBezTo>
                  <a:cubicBezTo>
                    <a:pt x="6917" y="124727"/>
                    <a:pt x="4513" y="136022"/>
                    <a:pt x="2828" y="147720"/>
                  </a:cubicBezTo>
                  <a:cubicBezTo>
                    <a:pt x="-8561" y="226851"/>
                    <a:pt x="17210" y="288659"/>
                    <a:pt x="31213" y="309702"/>
                  </a:cubicBezTo>
                  <a:cubicBezTo>
                    <a:pt x="31213" y="309702"/>
                    <a:pt x="31213" y="309702"/>
                    <a:pt x="31213" y="309702"/>
                  </a:cubicBezTo>
                  <a:cubicBezTo>
                    <a:pt x="35137" y="315596"/>
                    <a:pt x="38127" y="318352"/>
                    <a:pt x="39608" y="317703"/>
                  </a:cubicBezTo>
                  <a:cubicBezTo>
                    <a:pt x="41087" y="317030"/>
                    <a:pt x="40948" y="313019"/>
                    <a:pt x="39771" y="306251"/>
                  </a:cubicBezTo>
                  <a:cubicBezTo>
                    <a:pt x="39771" y="306251"/>
                    <a:pt x="39771" y="306251"/>
                    <a:pt x="39771" y="306251"/>
                  </a:cubicBezTo>
                  <a:cubicBezTo>
                    <a:pt x="35359" y="280860"/>
                    <a:pt x="18783" y="223915"/>
                    <a:pt x="29205" y="151530"/>
                  </a:cubicBezTo>
                  <a:cubicBezTo>
                    <a:pt x="30745" y="140840"/>
                    <a:pt x="32782" y="130532"/>
                    <a:pt x="35249" y="120604"/>
                  </a:cubicBezTo>
                  <a:cubicBezTo>
                    <a:pt x="35249" y="120604"/>
                    <a:pt x="35249" y="120604"/>
                    <a:pt x="35249" y="120604"/>
                  </a:cubicBezTo>
                  <a:cubicBezTo>
                    <a:pt x="53362" y="47860"/>
                    <a:pt x="97786" y="5123"/>
                    <a:pt x="93511" y="2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883702D-A248-489A-8DD0-12BFB1E4262A}"/>
                </a:ext>
              </a:extLst>
            </p:cNvPr>
            <p:cNvSpPr/>
            <p:nvPr/>
          </p:nvSpPr>
          <p:spPr>
            <a:xfrm>
              <a:off x="8969963" y="4042073"/>
              <a:ext cx="73500" cy="341701"/>
            </a:xfrm>
            <a:custGeom>
              <a:avLst/>
              <a:gdLst>
                <a:gd name="connsiteX0" fmla="*/ 72828 w 73500"/>
                <a:gd name="connsiteY0" fmla="*/ 141 h 341701"/>
                <a:gd name="connsiteX1" fmla="*/ 1825 w 73500"/>
                <a:gd name="connsiteY1" fmla="*/ 167075 h 341701"/>
                <a:gd name="connsiteX2" fmla="*/ 599 w 73500"/>
                <a:gd name="connsiteY2" fmla="*/ 181059 h 341701"/>
                <a:gd name="connsiteX3" fmla="*/ 599 w 73500"/>
                <a:gd name="connsiteY3" fmla="*/ 181059 h 341701"/>
                <a:gd name="connsiteX4" fmla="*/ 37581 w 73500"/>
                <a:gd name="connsiteY4" fmla="*/ 331500 h 341701"/>
                <a:gd name="connsiteX5" fmla="*/ 48870 w 73500"/>
                <a:gd name="connsiteY5" fmla="*/ 341562 h 341701"/>
                <a:gd name="connsiteX6" fmla="*/ 46845 w 73500"/>
                <a:gd name="connsiteY6" fmla="*/ 326838 h 341701"/>
                <a:gd name="connsiteX7" fmla="*/ 27140 w 73500"/>
                <a:gd name="connsiteY7" fmla="*/ 182919 h 341701"/>
                <a:gd name="connsiteX8" fmla="*/ 27140 w 73500"/>
                <a:gd name="connsiteY8" fmla="*/ 182919 h 341701"/>
                <a:gd name="connsiteX9" fmla="*/ 28315 w 73500"/>
                <a:gd name="connsiteY9" fmla="*/ 169944 h 341701"/>
                <a:gd name="connsiteX10" fmla="*/ 72828 w 73500"/>
                <a:gd name="connsiteY10" fmla="*/ 141 h 34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00" h="341701">
                  <a:moveTo>
                    <a:pt x="72828" y="141"/>
                  </a:moveTo>
                  <a:cubicBezTo>
                    <a:pt x="66457" y="-3535"/>
                    <a:pt x="12971" y="65153"/>
                    <a:pt x="1825" y="167075"/>
                  </a:cubicBezTo>
                  <a:cubicBezTo>
                    <a:pt x="1312" y="171781"/>
                    <a:pt x="904" y="176443"/>
                    <a:pt x="599" y="181059"/>
                  </a:cubicBezTo>
                  <a:cubicBezTo>
                    <a:pt x="599" y="181059"/>
                    <a:pt x="599" y="181059"/>
                    <a:pt x="599" y="181059"/>
                  </a:cubicBezTo>
                  <a:cubicBezTo>
                    <a:pt x="-4230" y="255327"/>
                    <a:pt x="21242" y="309403"/>
                    <a:pt x="37581" y="331500"/>
                  </a:cubicBezTo>
                  <a:cubicBezTo>
                    <a:pt x="43161" y="339030"/>
                    <a:pt x="47273" y="342458"/>
                    <a:pt x="48870" y="341562"/>
                  </a:cubicBezTo>
                  <a:cubicBezTo>
                    <a:pt x="50466" y="340643"/>
                    <a:pt x="49417" y="335489"/>
                    <a:pt x="46845" y="326838"/>
                  </a:cubicBezTo>
                  <a:cubicBezTo>
                    <a:pt x="38869" y="300036"/>
                    <a:pt x="22018" y="251809"/>
                    <a:pt x="27140" y="182919"/>
                  </a:cubicBezTo>
                  <a:cubicBezTo>
                    <a:pt x="27140" y="182919"/>
                    <a:pt x="27140" y="182919"/>
                    <a:pt x="27140" y="182919"/>
                  </a:cubicBezTo>
                  <a:cubicBezTo>
                    <a:pt x="27456" y="178616"/>
                    <a:pt x="27846" y="174314"/>
                    <a:pt x="28315" y="169944"/>
                  </a:cubicBezTo>
                  <a:cubicBezTo>
                    <a:pt x="38473" y="75372"/>
                    <a:pt x="79197" y="3838"/>
                    <a:pt x="72828" y="14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F2E55E6-8A73-421B-BED3-BD2ED3FB892B}"/>
                </a:ext>
              </a:extLst>
            </p:cNvPr>
            <p:cNvSpPr/>
            <p:nvPr/>
          </p:nvSpPr>
          <p:spPr>
            <a:xfrm>
              <a:off x="9120153" y="4048104"/>
              <a:ext cx="45235" cy="381053"/>
            </a:xfrm>
            <a:custGeom>
              <a:avLst/>
              <a:gdLst>
                <a:gd name="connsiteX0" fmla="*/ 18464 w 45235"/>
                <a:gd name="connsiteY0" fmla="*/ 115 h 381053"/>
                <a:gd name="connsiteX1" fmla="*/ 22632 w 45235"/>
                <a:gd name="connsiteY1" fmla="*/ 78798 h 381053"/>
                <a:gd name="connsiteX2" fmla="*/ 13120 w 45235"/>
                <a:gd name="connsiteY2" fmla="*/ 201898 h 381053"/>
                <a:gd name="connsiteX3" fmla="*/ 8073 w 45235"/>
                <a:gd name="connsiteY3" fmla="*/ 247368 h 381053"/>
                <a:gd name="connsiteX4" fmla="*/ 301 w 45235"/>
                <a:gd name="connsiteY4" fmla="*/ 347632 h 381053"/>
                <a:gd name="connsiteX5" fmla="*/ 4674 w 45235"/>
                <a:gd name="connsiteY5" fmla="*/ 374861 h 381053"/>
                <a:gd name="connsiteX6" fmla="*/ 26980 w 45235"/>
                <a:gd name="connsiteY6" fmla="*/ 375309 h 381053"/>
                <a:gd name="connsiteX7" fmla="*/ 36436 w 45235"/>
                <a:gd name="connsiteY7" fmla="*/ 353504 h 381053"/>
                <a:gd name="connsiteX8" fmla="*/ 18509 w 45235"/>
                <a:gd name="connsiteY8" fmla="*/ 366681 h 381053"/>
                <a:gd name="connsiteX9" fmla="*/ 18643 w 45235"/>
                <a:gd name="connsiteY9" fmla="*/ 369437 h 381053"/>
                <a:gd name="connsiteX10" fmla="*/ 19159 w 45235"/>
                <a:gd name="connsiteY10" fmla="*/ 347879 h 381053"/>
                <a:gd name="connsiteX11" fmla="*/ 33904 w 45235"/>
                <a:gd name="connsiteY11" fmla="*/ 250528 h 381053"/>
                <a:gd name="connsiteX12" fmla="*/ 39663 w 45235"/>
                <a:gd name="connsiteY12" fmla="*/ 204878 h 381053"/>
                <a:gd name="connsiteX13" fmla="*/ 43764 w 45235"/>
                <a:gd name="connsiteY13" fmla="*/ 78148 h 381053"/>
                <a:gd name="connsiteX14" fmla="*/ 18464 w 45235"/>
                <a:gd name="connsiteY14" fmla="*/ 115 h 38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35" h="381053">
                  <a:moveTo>
                    <a:pt x="18464" y="115"/>
                  </a:moveTo>
                  <a:cubicBezTo>
                    <a:pt x="14543" y="1863"/>
                    <a:pt x="23327" y="30997"/>
                    <a:pt x="22632" y="78798"/>
                  </a:cubicBezTo>
                  <a:cubicBezTo>
                    <a:pt x="21915" y="116604"/>
                    <a:pt x="18755" y="151542"/>
                    <a:pt x="13120" y="201898"/>
                  </a:cubicBezTo>
                  <a:cubicBezTo>
                    <a:pt x="11325" y="217944"/>
                    <a:pt x="9675" y="232264"/>
                    <a:pt x="8073" y="247368"/>
                  </a:cubicBezTo>
                  <a:cubicBezTo>
                    <a:pt x="3504" y="289970"/>
                    <a:pt x="-1256" y="314398"/>
                    <a:pt x="301" y="347632"/>
                  </a:cubicBezTo>
                  <a:cubicBezTo>
                    <a:pt x="526" y="356776"/>
                    <a:pt x="662" y="365605"/>
                    <a:pt x="4674" y="374861"/>
                  </a:cubicBezTo>
                  <a:cubicBezTo>
                    <a:pt x="14789" y="385237"/>
                    <a:pt x="24022" y="380575"/>
                    <a:pt x="26980" y="375309"/>
                  </a:cubicBezTo>
                  <a:cubicBezTo>
                    <a:pt x="36884" y="362938"/>
                    <a:pt x="38229" y="354714"/>
                    <a:pt x="36436" y="353504"/>
                  </a:cubicBezTo>
                  <a:cubicBezTo>
                    <a:pt x="34644" y="352271"/>
                    <a:pt x="28929" y="359129"/>
                    <a:pt x="18509" y="366681"/>
                  </a:cubicBezTo>
                  <a:cubicBezTo>
                    <a:pt x="16111" y="366479"/>
                    <a:pt x="12149" y="368227"/>
                    <a:pt x="18643" y="369437"/>
                  </a:cubicBezTo>
                  <a:cubicBezTo>
                    <a:pt x="16896" y="363745"/>
                    <a:pt x="18666" y="358456"/>
                    <a:pt x="19159" y="347879"/>
                  </a:cubicBezTo>
                  <a:cubicBezTo>
                    <a:pt x="21198" y="322017"/>
                    <a:pt x="28638" y="289365"/>
                    <a:pt x="33904" y="250528"/>
                  </a:cubicBezTo>
                  <a:cubicBezTo>
                    <a:pt x="35898" y="236029"/>
                    <a:pt x="37915" y="220543"/>
                    <a:pt x="39663" y="204878"/>
                  </a:cubicBezTo>
                  <a:cubicBezTo>
                    <a:pt x="45154" y="155867"/>
                    <a:pt x="46722" y="115282"/>
                    <a:pt x="43764" y="78148"/>
                  </a:cubicBezTo>
                  <a:cubicBezTo>
                    <a:pt x="39910" y="26671"/>
                    <a:pt x="23305" y="-2059"/>
                    <a:pt x="18464" y="11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217665-9150-4DE0-810C-47B4A90E39A9}"/>
                </a:ext>
              </a:extLst>
            </p:cNvPr>
            <p:cNvSpPr/>
            <p:nvPr/>
          </p:nvSpPr>
          <p:spPr>
            <a:xfrm>
              <a:off x="9215684" y="4024164"/>
              <a:ext cx="69174" cy="407403"/>
            </a:xfrm>
            <a:custGeom>
              <a:avLst/>
              <a:gdLst>
                <a:gd name="connsiteX0" fmla="*/ 805 w 69174"/>
                <a:gd name="connsiteY0" fmla="*/ 99 h 407403"/>
                <a:gd name="connsiteX1" fmla="*/ 29578 w 69174"/>
                <a:gd name="connsiteY1" fmla="*/ 145341 h 407403"/>
                <a:gd name="connsiteX2" fmla="*/ 29578 w 69174"/>
                <a:gd name="connsiteY2" fmla="*/ 145341 h 407403"/>
                <a:gd name="connsiteX3" fmla="*/ 35561 w 69174"/>
                <a:gd name="connsiteY3" fmla="*/ 201837 h 407403"/>
                <a:gd name="connsiteX4" fmla="*/ 50620 w 69174"/>
                <a:gd name="connsiteY4" fmla="*/ 354138 h 407403"/>
                <a:gd name="connsiteX5" fmla="*/ 66688 w 69174"/>
                <a:gd name="connsiteY5" fmla="*/ 407384 h 407403"/>
                <a:gd name="connsiteX6" fmla="*/ 68570 w 69174"/>
                <a:gd name="connsiteY6" fmla="*/ 352547 h 407403"/>
                <a:gd name="connsiteX7" fmla="*/ 62116 w 69174"/>
                <a:gd name="connsiteY7" fmla="*/ 199484 h 407403"/>
                <a:gd name="connsiteX8" fmla="*/ 54945 w 69174"/>
                <a:gd name="connsiteY8" fmla="*/ 141620 h 407403"/>
                <a:gd name="connsiteX9" fmla="*/ 54945 w 69174"/>
                <a:gd name="connsiteY9" fmla="*/ 141620 h 407403"/>
                <a:gd name="connsiteX10" fmla="*/ 805 w 69174"/>
                <a:gd name="connsiteY10" fmla="*/ 99 h 4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74" h="407403">
                  <a:moveTo>
                    <a:pt x="805" y="99"/>
                  </a:moveTo>
                  <a:cubicBezTo>
                    <a:pt x="-4596" y="2900"/>
                    <a:pt x="18553" y="60585"/>
                    <a:pt x="29578" y="145341"/>
                  </a:cubicBezTo>
                  <a:cubicBezTo>
                    <a:pt x="29578" y="145341"/>
                    <a:pt x="29578" y="145341"/>
                    <a:pt x="29578" y="145341"/>
                  </a:cubicBezTo>
                  <a:cubicBezTo>
                    <a:pt x="31909" y="163426"/>
                    <a:pt x="33791" y="181892"/>
                    <a:pt x="35561" y="201837"/>
                  </a:cubicBezTo>
                  <a:cubicBezTo>
                    <a:pt x="41634" y="270346"/>
                    <a:pt x="43158" y="307524"/>
                    <a:pt x="50620" y="354138"/>
                  </a:cubicBezTo>
                  <a:cubicBezTo>
                    <a:pt x="56043" y="388157"/>
                    <a:pt x="63013" y="408102"/>
                    <a:pt x="66688" y="407384"/>
                  </a:cubicBezTo>
                  <a:cubicBezTo>
                    <a:pt x="70094" y="406712"/>
                    <a:pt x="69220" y="386274"/>
                    <a:pt x="68570" y="352547"/>
                  </a:cubicBezTo>
                  <a:cubicBezTo>
                    <a:pt x="68032" y="323615"/>
                    <a:pt x="66755" y="251588"/>
                    <a:pt x="62116" y="199484"/>
                  </a:cubicBezTo>
                  <a:cubicBezTo>
                    <a:pt x="60324" y="179270"/>
                    <a:pt x="57993" y="160087"/>
                    <a:pt x="54945" y="141620"/>
                  </a:cubicBezTo>
                  <a:cubicBezTo>
                    <a:pt x="54945" y="141620"/>
                    <a:pt x="54945" y="141620"/>
                    <a:pt x="54945" y="141620"/>
                  </a:cubicBezTo>
                  <a:cubicBezTo>
                    <a:pt x="40805" y="55027"/>
                    <a:pt x="6183" y="-2724"/>
                    <a:pt x="805" y="9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4FC73BC-C3ED-4697-BFCB-B665E8E8523E}"/>
                </a:ext>
              </a:extLst>
            </p:cNvPr>
            <p:cNvSpPr/>
            <p:nvPr/>
          </p:nvSpPr>
          <p:spPr>
            <a:xfrm>
              <a:off x="9317620" y="4024175"/>
              <a:ext cx="79689" cy="413382"/>
            </a:xfrm>
            <a:custGeom>
              <a:avLst/>
              <a:gdLst>
                <a:gd name="connsiteX0" fmla="*/ 674 w 79689"/>
                <a:gd name="connsiteY0" fmla="*/ 88 h 413382"/>
                <a:gd name="connsiteX1" fmla="*/ 49907 w 79689"/>
                <a:gd name="connsiteY1" fmla="*/ 203753 h 413382"/>
                <a:gd name="connsiteX2" fmla="*/ 53963 w 79689"/>
                <a:gd name="connsiteY2" fmla="*/ 258748 h 413382"/>
                <a:gd name="connsiteX3" fmla="*/ 53963 w 79689"/>
                <a:gd name="connsiteY3" fmla="*/ 258748 h 413382"/>
                <a:gd name="connsiteX4" fmla="*/ 48585 w 79689"/>
                <a:gd name="connsiteY4" fmla="*/ 413357 h 413382"/>
                <a:gd name="connsiteX5" fmla="*/ 79689 w 79689"/>
                <a:gd name="connsiteY5" fmla="*/ 258367 h 413382"/>
                <a:gd name="connsiteX6" fmla="*/ 79689 w 79689"/>
                <a:gd name="connsiteY6" fmla="*/ 258367 h 413382"/>
                <a:gd name="connsiteX7" fmla="*/ 76395 w 79689"/>
                <a:gd name="connsiteY7" fmla="*/ 200705 h 413382"/>
                <a:gd name="connsiteX8" fmla="*/ 674 w 79689"/>
                <a:gd name="connsiteY8" fmla="*/ 88 h 41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89" h="413382">
                  <a:moveTo>
                    <a:pt x="674" y="88"/>
                  </a:moveTo>
                  <a:cubicBezTo>
                    <a:pt x="-5847" y="3517"/>
                    <a:pt x="36753" y="89797"/>
                    <a:pt x="49907" y="203753"/>
                  </a:cubicBezTo>
                  <a:cubicBezTo>
                    <a:pt x="52081" y="222779"/>
                    <a:pt x="53381" y="241133"/>
                    <a:pt x="53963" y="258748"/>
                  </a:cubicBezTo>
                  <a:cubicBezTo>
                    <a:pt x="53963" y="258748"/>
                    <a:pt x="53963" y="258748"/>
                    <a:pt x="53963" y="258748"/>
                  </a:cubicBezTo>
                  <a:cubicBezTo>
                    <a:pt x="56832" y="346754"/>
                    <a:pt x="42647" y="411878"/>
                    <a:pt x="48585" y="413357"/>
                  </a:cubicBezTo>
                  <a:cubicBezTo>
                    <a:pt x="54546" y="414859"/>
                    <a:pt x="79487" y="350474"/>
                    <a:pt x="79689" y="258367"/>
                  </a:cubicBezTo>
                  <a:cubicBezTo>
                    <a:pt x="79689" y="258367"/>
                    <a:pt x="79689" y="258367"/>
                    <a:pt x="79689" y="258367"/>
                  </a:cubicBezTo>
                  <a:cubicBezTo>
                    <a:pt x="79712" y="239901"/>
                    <a:pt x="78703" y="220628"/>
                    <a:pt x="76395" y="200705"/>
                  </a:cubicBezTo>
                  <a:cubicBezTo>
                    <a:pt x="62255" y="78098"/>
                    <a:pt x="6590" y="-3050"/>
                    <a:pt x="674" y="8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196D129-77BA-40AF-A447-F1512595F111}"/>
                </a:ext>
              </a:extLst>
            </p:cNvPr>
            <p:cNvSpPr/>
            <p:nvPr/>
          </p:nvSpPr>
          <p:spPr>
            <a:xfrm>
              <a:off x="9425259" y="4024202"/>
              <a:ext cx="92648" cy="413425"/>
            </a:xfrm>
            <a:custGeom>
              <a:avLst/>
              <a:gdLst>
                <a:gd name="connsiteX0" fmla="*/ 846 w 92648"/>
                <a:gd name="connsiteY0" fmla="*/ 61 h 413425"/>
                <a:gd name="connsiteX1" fmla="*/ 52409 w 92648"/>
                <a:gd name="connsiteY1" fmla="*/ 184207 h 413425"/>
                <a:gd name="connsiteX2" fmla="*/ 52409 w 92648"/>
                <a:gd name="connsiteY2" fmla="*/ 184207 h 413425"/>
                <a:gd name="connsiteX3" fmla="*/ 57765 w 92648"/>
                <a:gd name="connsiteY3" fmla="*/ 206527 h 413425"/>
                <a:gd name="connsiteX4" fmla="*/ 66258 w 92648"/>
                <a:gd name="connsiteY4" fmla="*/ 325437 h 413425"/>
                <a:gd name="connsiteX5" fmla="*/ 48757 w 92648"/>
                <a:gd name="connsiteY5" fmla="*/ 413330 h 413425"/>
                <a:gd name="connsiteX6" fmla="*/ 87793 w 92648"/>
                <a:gd name="connsiteY6" fmla="*/ 328776 h 413425"/>
                <a:gd name="connsiteX7" fmla="*/ 83894 w 92648"/>
                <a:gd name="connsiteY7" fmla="*/ 200790 h 413425"/>
                <a:gd name="connsiteX8" fmla="*/ 78023 w 92648"/>
                <a:gd name="connsiteY8" fmla="*/ 177327 h 413425"/>
                <a:gd name="connsiteX9" fmla="*/ 78023 w 92648"/>
                <a:gd name="connsiteY9" fmla="*/ 177327 h 413425"/>
                <a:gd name="connsiteX10" fmla="*/ 846 w 92648"/>
                <a:gd name="connsiteY10" fmla="*/ 61 h 41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648" h="413425">
                  <a:moveTo>
                    <a:pt x="846" y="61"/>
                  </a:moveTo>
                  <a:cubicBezTo>
                    <a:pt x="-5563" y="2526"/>
                    <a:pt x="25698" y="81702"/>
                    <a:pt x="52409" y="184207"/>
                  </a:cubicBezTo>
                  <a:cubicBezTo>
                    <a:pt x="52409" y="184207"/>
                    <a:pt x="52409" y="184207"/>
                    <a:pt x="52409" y="184207"/>
                  </a:cubicBezTo>
                  <a:cubicBezTo>
                    <a:pt x="54292" y="191512"/>
                    <a:pt x="56107" y="198953"/>
                    <a:pt x="57765" y="206527"/>
                  </a:cubicBezTo>
                  <a:cubicBezTo>
                    <a:pt x="67760" y="252155"/>
                    <a:pt x="70158" y="290566"/>
                    <a:pt x="66258" y="325437"/>
                  </a:cubicBezTo>
                  <a:cubicBezTo>
                    <a:pt x="60589" y="377944"/>
                    <a:pt x="44745" y="411313"/>
                    <a:pt x="48757" y="413330"/>
                  </a:cubicBezTo>
                  <a:cubicBezTo>
                    <a:pt x="52790" y="415347"/>
                    <a:pt x="76522" y="385183"/>
                    <a:pt x="87793" y="328776"/>
                  </a:cubicBezTo>
                  <a:cubicBezTo>
                    <a:pt x="95077" y="291597"/>
                    <a:pt x="94471" y="248771"/>
                    <a:pt x="83894" y="200790"/>
                  </a:cubicBezTo>
                  <a:cubicBezTo>
                    <a:pt x="82124" y="192767"/>
                    <a:pt x="80152" y="184946"/>
                    <a:pt x="78023" y="177327"/>
                  </a:cubicBezTo>
                  <a:cubicBezTo>
                    <a:pt x="78023" y="177327"/>
                    <a:pt x="78023" y="177327"/>
                    <a:pt x="78023" y="177327"/>
                  </a:cubicBezTo>
                  <a:cubicBezTo>
                    <a:pt x="48757" y="71460"/>
                    <a:pt x="7255" y="-2426"/>
                    <a:pt x="846" y="6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8AB52358-4D90-4E8A-9455-B8607D622A2E}"/>
                </a:ext>
              </a:extLst>
            </p:cNvPr>
            <p:cNvSpPr/>
            <p:nvPr/>
          </p:nvSpPr>
          <p:spPr>
            <a:xfrm>
              <a:off x="7693574" y="2551416"/>
              <a:ext cx="176465" cy="706172"/>
            </a:xfrm>
            <a:custGeom>
              <a:avLst/>
              <a:gdLst>
                <a:gd name="connsiteX0" fmla="*/ 121411 w 176465"/>
                <a:gd name="connsiteY0" fmla="*/ 5374 h 706172"/>
                <a:gd name="connsiteX1" fmla="*/ 32348 w 176465"/>
                <a:gd name="connsiteY1" fmla="*/ 32333 h 706172"/>
                <a:gd name="connsiteX2" fmla="*/ 19 w 176465"/>
                <a:gd name="connsiteY2" fmla="*/ 135488 h 706172"/>
                <a:gd name="connsiteX3" fmla="*/ 33906 w 176465"/>
                <a:gd name="connsiteY3" fmla="*/ 324631 h 706172"/>
                <a:gd name="connsiteX4" fmla="*/ 37153 w 176465"/>
                <a:gd name="connsiteY4" fmla="*/ 335343 h 706172"/>
                <a:gd name="connsiteX5" fmla="*/ 148181 w 176465"/>
                <a:gd name="connsiteY5" fmla="*/ 634028 h 706172"/>
                <a:gd name="connsiteX6" fmla="*/ 175314 w 176465"/>
                <a:gd name="connsiteY6" fmla="*/ 706167 h 706172"/>
                <a:gd name="connsiteX7" fmla="*/ 163252 w 176465"/>
                <a:gd name="connsiteY7" fmla="*/ 629188 h 706172"/>
                <a:gd name="connsiteX8" fmla="*/ 62652 w 176465"/>
                <a:gd name="connsiteY8" fmla="*/ 327500 h 706172"/>
                <a:gd name="connsiteX9" fmla="*/ 59459 w 176465"/>
                <a:gd name="connsiteY9" fmla="*/ 316989 h 706172"/>
                <a:gd name="connsiteX10" fmla="*/ 23013 w 176465"/>
                <a:gd name="connsiteY10" fmla="*/ 135062 h 706172"/>
                <a:gd name="connsiteX11" fmla="*/ 45357 w 176465"/>
                <a:gd name="connsiteY11" fmla="*/ 43381 h 706172"/>
                <a:gd name="connsiteX12" fmla="*/ 121411 w 176465"/>
                <a:gd name="connsiteY12" fmla="*/ 5374 h 7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465" h="706172">
                  <a:moveTo>
                    <a:pt x="121411" y="5374"/>
                  </a:moveTo>
                  <a:cubicBezTo>
                    <a:pt x="121407" y="2146"/>
                    <a:pt x="76017" y="-14101"/>
                    <a:pt x="32348" y="32333"/>
                  </a:cubicBezTo>
                  <a:cubicBezTo>
                    <a:pt x="10410" y="56940"/>
                    <a:pt x="-515" y="92684"/>
                    <a:pt x="19" y="135488"/>
                  </a:cubicBezTo>
                  <a:cubicBezTo>
                    <a:pt x="93" y="195660"/>
                    <a:pt x="13188" y="255450"/>
                    <a:pt x="33906" y="324631"/>
                  </a:cubicBezTo>
                  <a:cubicBezTo>
                    <a:pt x="34970" y="328194"/>
                    <a:pt x="36053" y="331758"/>
                    <a:pt x="37153" y="335343"/>
                  </a:cubicBezTo>
                  <a:cubicBezTo>
                    <a:pt x="61144" y="413354"/>
                    <a:pt x="140627" y="613769"/>
                    <a:pt x="148181" y="634028"/>
                  </a:cubicBezTo>
                  <a:cubicBezTo>
                    <a:pt x="165087" y="679499"/>
                    <a:pt x="172386" y="706615"/>
                    <a:pt x="175314" y="706167"/>
                  </a:cubicBezTo>
                  <a:cubicBezTo>
                    <a:pt x="178243" y="705719"/>
                    <a:pt x="176054" y="676048"/>
                    <a:pt x="163252" y="629188"/>
                  </a:cubicBezTo>
                  <a:cubicBezTo>
                    <a:pt x="144208" y="559267"/>
                    <a:pt x="100604" y="451070"/>
                    <a:pt x="62652" y="327500"/>
                  </a:cubicBezTo>
                  <a:cubicBezTo>
                    <a:pt x="61572" y="324004"/>
                    <a:pt x="60508" y="320485"/>
                    <a:pt x="59459" y="316989"/>
                  </a:cubicBezTo>
                  <a:cubicBezTo>
                    <a:pt x="38943" y="248167"/>
                    <a:pt x="25153" y="192320"/>
                    <a:pt x="23013" y="135062"/>
                  </a:cubicBezTo>
                  <a:cubicBezTo>
                    <a:pt x="22000" y="95441"/>
                    <a:pt x="28086" y="64985"/>
                    <a:pt x="45357" y="43381"/>
                  </a:cubicBezTo>
                  <a:cubicBezTo>
                    <a:pt x="75659" y="2707"/>
                    <a:pt x="121418" y="8623"/>
                    <a:pt x="121411" y="537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C923DC-F551-4CD8-A2EA-815201A4E84F}"/>
                </a:ext>
              </a:extLst>
            </p:cNvPr>
            <p:cNvSpPr/>
            <p:nvPr/>
          </p:nvSpPr>
          <p:spPr>
            <a:xfrm>
              <a:off x="7730216" y="2672557"/>
              <a:ext cx="151874" cy="124000"/>
            </a:xfrm>
            <a:custGeom>
              <a:avLst/>
              <a:gdLst>
                <a:gd name="connsiteX0" fmla="*/ 150652 w 151874"/>
                <a:gd name="connsiteY0" fmla="*/ 123822 h 124000"/>
                <a:gd name="connsiteX1" fmla="*/ 108310 w 151874"/>
                <a:gd name="connsiteY1" fmla="*/ 41374 h 124000"/>
                <a:gd name="connsiteX2" fmla="*/ 108307 w 151874"/>
                <a:gd name="connsiteY2" fmla="*/ 41374 h 124000"/>
                <a:gd name="connsiteX3" fmla="*/ 80383 w 151874"/>
                <a:gd name="connsiteY3" fmla="*/ 15109 h 124000"/>
                <a:gd name="connsiteX4" fmla="*/ 66853 w 151874"/>
                <a:gd name="connsiteY4" fmla="*/ 6727 h 124000"/>
                <a:gd name="connsiteX5" fmla="*/ 31560 w 151874"/>
                <a:gd name="connsiteY5" fmla="*/ 1035 h 124000"/>
                <a:gd name="connsiteX6" fmla="*/ 6608 w 151874"/>
                <a:gd name="connsiteY6" fmla="*/ 23692 h 124000"/>
                <a:gd name="connsiteX7" fmla="*/ 555 w 151874"/>
                <a:gd name="connsiteY7" fmla="*/ 68737 h 124000"/>
                <a:gd name="connsiteX8" fmla="*/ 6908 w 151874"/>
                <a:gd name="connsiteY8" fmla="*/ 87898 h 124000"/>
                <a:gd name="connsiteX9" fmla="*/ 14491 w 151874"/>
                <a:gd name="connsiteY9" fmla="*/ 69723 h 124000"/>
                <a:gd name="connsiteX10" fmla="*/ 26953 w 151874"/>
                <a:gd name="connsiteY10" fmla="*/ 33934 h 124000"/>
                <a:gd name="connsiteX11" fmla="*/ 37261 w 151874"/>
                <a:gd name="connsiteY11" fmla="*/ 25575 h 124000"/>
                <a:gd name="connsiteX12" fmla="*/ 54579 w 151874"/>
                <a:gd name="connsiteY12" fmla="*/ 30236 h 124000"/>
                <a:gd name="connsiteX13" fmla="*/ 64816 w 151874"/>
                <a:gd name="connsiteY13" fmla="*/ 36645 h 124000"/>
                <a:gd name="connsiteX14" fmla="*/ 89605 w 151874"/>
                <a:gd name="connsiteY14" fmla="*/ 58832 h 124000"/>
                <a:gd name="connsiteX15" fmla="*/ 89605 w 151874"/>
                <a:gd name="connsiteY15" fmla="*/ 58832 h 124000"/>
                <a:gd name="connsiteX16" fmla="*/ 150652 w 151874"/>
                <a:gd name="connsiteY16" fmla="*/ 123822 h 1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874" h="124000">
                  <a:moveTo>
                    <a:pt x="150652" y="123822"/>
                  </a:moveTo>
                  <a:cubicBezTo>
                    <a:pt x="155967" y="120953"/>
                    <a:pt x="144330" y="82452"/>
                    <a:pt x="108310" y="41374"/>
                  </a:cubicBezTo>
                  <a:cubicBezTo>
                    <a:pt x="108310" y="41374"/>
                    <a:pt x="108307" y="41374"/>
                    <a:pt x="108307" y="41374"/>
                  </a:cubicBezTo>
                  <a:cubicBezTo>
                    <a:pt x="100758" y="32611"/>
                    <a:pt x="91579" y="23154"/>
                    <a:pt x="80383" y="15109"/>
                  </a:cubicBezTo>
                  <a:cubicBezTo>
                    <a:pt x="76076" y="12016"/>
                    <a:pt x="71576" y="9193"/>
                    <a:pt x="66853" y="6727"/>
                  </a:cubicBezTo>
                  <a:cubicBezTo>
                    <a:pt x="57044" y="1125"/>
                    <a:pt x="44589" y="-1654"/>
                    <a:pt x="31560" y="1035"/>
                  </a:cubicBezTo>
                  <a:cubicBezTo>
                    <a:pt x="18240" y="5181"/>
                    <a:pt x="10254" y="14481"/>
                    <a:pt x="6608" y="23692"/>
                  </a:cubicBezTo>
                  <a:cubicBezTo>
                    <a:pt x="-872" y="41486"/>
                    <a:pt x="-462" y="58832"/>
                    <a:pt x="555" y="68737"/>
                  </a:cubicBezTo>
                  <a:cubicBezTo>
                    <a:pt x="1723" y="81063"/>
                    <a:pt x="4347" y="87898"/>
                    <a:pt x="6908" y="87898"/>
                  </a:cubicBezTo>
                  <a:cubicBezTo>
                    <a:pt x="9469" y="87898"/>
                    <a:pt x="11654" y="81018"/>
                    <a:pt x="14491" y="69723"/>
                  </a:cubicBezTo>
                  <a:cubicBezTo>
                    <a:pt x="16732" y="61028"/>
                    <a:pt x="20154" y="44668"/>
                    <a:pt x="26953" y="33934"/>
                  </a:cubicBezTo>
                  <a:cubicBezTo>
                    <a:pt x="30054" y="29676"/>
                    <a:pt x="34023" y="25306"/>
                    <a:pt x="37261" y="25575"/>
                  </a:cubicBezTo>
                  <a:cubicBezTo>
                    <a:pt x="41438" y="24275"/>
                    <a:pt x="47312" y="26919"/>
                    <a:pt x="54579" y="30236"/>
                  </a:cubicBezTo>
                  <a:cubicBezTo>
                    <a:pt x="58046" y="32051"/>
                    <a:pt x="61436" y="34203"/>
                    <a:pt x="64816" y="36645"/>
                  </a:cubicBezTo>
                  <a:cubicBezTo>
                    <a:pt x="73481" y="42965"/>
                    <a:pt x="81871" y="51212"/>
                    <a:pt x="89605" y="58832"/>
                  </a:cubicBezTo>
                  <a:cubicBezTo>
                    <a:pt x="89605" y="58832"/>
                    <a:pt x="89605" y="58832"/>
                    <a:pt x="89605" y="58832"/>
                  </a:cubicBezTo>
                  <a:cubicBezTo>
                    <a:pt x="124798" y="94038"/>
                    <a:pt x="145334" y="126712"/>
                    <a:pt x="150652" y="12382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3617B45-C143-4A77-A753-3A8C96C3D775}"/>
                </a:ext>
              </a:extLst>
            </p:cNvPr>
            <p:cNvSpPr/>
            <p:nvPr/>
          </p:nvSpPr>
          <p:spPr>
            <a:xfrm>
              <a:off x="7818818" y="2856250"/>
              <a:ext cx="35787" cy="155832"/>
            </a:xfrm>
            <a:custGeom>
              <a:avLst/>
              <a:gdLst>
                <a:gd name="connsiteX0" fmla="*/ 14135 w 35787"/>
                <a:gd name="connsiteY0" fmla="*/ 31 h 155832"/>
                <a:gd name="connsiteX1" fmla="*/ 2175 w 35787"/>
                <a:gd name="connsiteY1" fmla="*/ 80596 h 155832"/>
                <a:gd name="connsiteX2" fmla="*/ 4015 w 35787"/>
                <a:gd name="connsiteY2" fmla="*/ 91241 h 155832"/>
                <a:gd name="connsiteX3" fmla="*/ 4015 w 35787"/>
                <a:gd name="connsiteY3" fmla="*/ 91241 h 155832"/>
                <a:gd name="connsiteX4" fmla="*/ 32103 w 35787"/>
                <a:gd name="connsiteY4" fmla="*/ 155760 h 155832"/>
                <a:gd name="connsiteX5" fmla="*/ 30084 w 35787"/>
                <a:gd name="connsiteY5" fmla="*/ 86781 h 155832"/>
                <a:gd name="connsiteX6" fmla="*/ 30084 w 35787"/>
                <a:gd name="connsiteY6" fmla="*/ 86781 h 155832"/>
                <a:gd name="connsiteX7" fmla="*/ 28616 w 35787"/>
                <a:gd name="connsiteY7" fmla="*/ 76697 h 155832"/>
                <a:gd name="connsiteX8" fmla="*/ 14135 w 35787"/>
                <a:gd name="connsiteY8" fmla="*/ 31 h 15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87" h="155832">
                  <a:moveTo>
                    <a:pt x="14135" y="31"/>
                  </a:moveTo>
                  <a:cubicBezTo>
                    <a:pt x="6018" y="-1202"/>
                    <a:pt x="-4642" y="34655"/>
                    <a:pt x="2175" y="80596"/>
                  </a:cubicBezTo>
                  <a:cubicBezTo>
                    <a:pt x="2715" y="84226"/>
                    <a:pt x="3334" y="87790"/>
                    <a:pt x="4015" y="91241"/>
                  </a:cubicBezTo>
                  <a:cubicBezTo>
                    <a:pt x="4015" y="91241"/>
                    <a:pt x="4015" y="91241"/>
                    <a:pt x="4015" y="91241"/>
                  </a:cubicBezTo>
                  <a:cubicBezTo>
                    <a:pt x="11609" y="130324"/>
                    <a:pt x="25546" y="157419"/>
                    <a:pt x="32103" y="155760"/>
                  </a:cubicBezTo>
                  <a:cubicBezTo>
                    <a:pt x="38660" y="154102"/>
                    <a:pt x="35509" y="123826"/>
                    <a:pt x="30084" y="86781"/>
                  </a:cubicBezTo>
                  <a:cubicBezTo>
                    <a:pt x="30084" y="86781"/>
                    <a:pt x="30084" y="86781"/>
                    <a:pt x="30084" y="86781"/>
                  </a:cubicBezTo>
                  <a:cubicBezTo>
                    <a:pt x="29877" y="85369"/>
                    <a:pt x="28822" y="78131"/>
                    <a:pt x="28616" y="76697"/>
                  </a:cubicBezTo>
                  <a:cubicBezTo>
                    <a:pt x="22664" y="35865"/>
                    <a:pt x="20055" y="927"/>
                    <a:pt x="14135" y="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B85F2B-D808-401D-885C-03613345E97E}"/>
                </a:ext>
              </a:extLst>
            </p:cNvPr>
            <p:cNvSpPr/>
            <p:nvPr/>
          </p:nvSpPr>
          <p:spPr>
            <a:xfrm>
              <a:off x="8847076" y="3703123"/>
              <a:ext cx="573064" cy="93547"/>
            </a:xfrm>
            <a:custGeom>
              <a:avLst/>
              <a:gdLst>
                <a:gd name="connsiteX0" fmla="*/ 1062 w 573064"/>
                <a:gd name="connsiteY0" fmla="*/ 93518 h 93547"/>
                <a:gd name="connsiteX1" fmla="*/ 59932 w 573064"/>
                <a:gd name="connsiteY1" fmla="*/ 34444 h 93547"/>
                <a:gd name="connsiteX2" fmla="*/ 59932 w 573064"/>
                <a:gd name="connsiteY2" fmla="*/ 34444 h 93547"/>
                <a:gd name="connsiteX3" fmla="*/ 141651 w 573064"/>
                <a:gd name="connsiteY3" fmla="*/ 29267 h 93547"/>
                <a:gd name="connsiteX4" fmla="*/ 288337 w 573064"/>
                <a:gd name="connsiteY4" fmla="*/ 58714 h 93547"/>
                <a:gd name="connsiteX5" fmla="*/ 289211 w 573064"/>
                <a:gd name="connsiteY5" fmla="*/ 58781 h 93547"/>
                <a:gd name="connsiteX6" fmla="*/ 381828 w 573064"/>
                <a:gd name="connsiteY6" fmla="*/ 43318 h 93547"/>
                <a:gd name="connsiteX7" fmla="*/ 486703 w 573064"/>
                <a:gd name="connsiteY7" fmla="*/ 21110 h 93547"/>
                <a:gd name="connsiteX8" fmla="*/ 540821 w 573064"/>
                <a:gd name="connsiteY8" fmla="*/ 37200 h 93547"/>
                <a:gd name="connsiteX9" fmla="*/ 540821 w 573064"/>
                <a:gd name="connsiteY9" fmla="*/ 37200 h 93547"/>
                <a:gd name="connsiteX10" fmla="*/ 570043 w 573064"/>
                <a:gd name="connsiteY10" fmla="*/ 87534 h 93547"/>
                <a:gd name="connsiteX11" fmla="*/ 552003 w 573064"/>
                <a:gd name="connsiteY11" fmla="*/ 26354 h 93547"/>
                <a:gd name="connsiteX12" fmla="*/ 552003 w 573064"/>
                <a:gd name="connsiteY12" fmla="*/ 26354 h 93547"/>
                <a:gd name="connsiteX13" fmla="*/ 486457 w 573064"/>
                <a:gd name="connsiteY13" fmla="*/ 22 h 93547"/>
                <a:gd name="connsiteX14" fmla="*/ 375486 w 573064"/>
                <a:gd name="connsiteY14" fmla="*/ 18465 h 93547"/>
                <a:gd name="connsiteX15" fmla="*/ 290399 w 573064"/>
                <a:gd name="connsiteY15" fmla="*/ 32136 h 93547"/>
                <a:gd name="connsiteX16" fmla="*/ 289659 w 573064"/>
                <a:gd name="connsiteY16" fmla="*/ 32091 h 93547"/>
                <a:gd name="connsiteX17" fmla="*/ 145122 w 573064"/>
                <a:gd name="connsiteY17" fmla="*/ 5781 h 93547"/>
                <a:gd name="connsiteX18" fmla="*/ 51564 w 573064"/>
                <a:gd name="connsiteY18" fmla="*/ 18241 h 93547"/>
                <a:gd name="connsiteX19" fmla="*/ 51564 w 573064"/>
                <a:gd name="connsiteY19" fmla="*/ 18241 h 93547"/>
                <a:gd name="connsiteX20" fmla="*/ 1060 w 573064"/>
                <a:gd name="connsiteY20" fmla="*/ 93540 h 9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3064" h="93547">
                  <a:moveTo>
                    <a:pt x="1062" y="93518"/>
                  </a:moveTo>
                  <a:cubicBezTo>
                    <a:pt x="4348" y="94795"/>
                    <a:pt x="14893" y="54255"/>
                    <a:pt x="59932" y="34444"/>
                  </a:cubicBezTo>
                  <a:cubicBezTo>
                    <a:pt x="59932" y="34444"/>
                    <a:pt x="59932" y="34444"/>
                    <a:pt x="59932" y="34444"/>
                  </a:cubicBezTo>
                  <a:cubicBezTo>
                    <a:pt x="81798" y="24068"/>
                    <a:pt x="108098" y="24023"/>
                    <a:pt x="141651" y="29267"/>
                  </a:cubicBezTo>
                  <a:cubicBezTo>
                    <a:pt x="184000" y="36461"/>
                    <a:pt x="231906" y="55622"/>
                    <a:pt x="288337" y="58714"/>
                  </a:cubicBezTo>
                  <a:cubicBezTo>
                    <a:pt x="288628" y="58737"/>
                    <a:pt x="288920" y="58759"/>
                    <a:pt x="289211" y="58781"/>
                  </a:cubicBezTo>
                  <a:cubicBezTo>
                    <a:pt x="322870" y="59969"/>
                    <a:pt x="355049" y="50669"/>
                    <a:pt x="381828" y="43318"/>
                  </a:cubicBezTo>
                  <a:cubicBezTo>
                    <a:pt x="424540" y="32068"/>
                    <a:pt x="452865" y="22454"/>
                    <a:pt x="486703" y="21110"/>
                  </a:cubicBezTo>
                  <a:cubicBezTo>
                    <a:pt x="510233" y="20460"/>
                    <a:pt x="528944" y="25973"/>
                    <a:pt x="540821" y="37200"/>
                  </a:cubicBezTo>
                  <a:cubicBezTo>
                    <a:pt x="540821" y="37200"/>
                    <a:pt x="540821" y="37200"/>
                    <a:pt x="540821" y="37200"/>
                  </a:cubicBezTo>
                  <a:cubicBezTo>
                    <a:pt x="566502" y="59745"/>
                    <a:pt x="567175" y="87960"/>
                    <a:pt x="570043" y="87534"/>
                  </a:cubicBezTo>
                  <a:cubicBezTo>
                    <a:pt x="572911" y="87131"/>
                    <a:pt x="580239" y="59476"/>
                    <a:pt x="552003" y="26354"/>
                  </a:cubicBezTo>
                  <a:cubicBezTo>
                    <a:pt x="552003" y="26354"/>
                    <a:pt x="552003" y="26354"/>
                    <a:pt x="552003" y="26354"/>
                  </a:cubicBezTo>
                  <a:cubicBezTo>
                    <a:pt x="537751" y="10577"/>
                    <a:pt x="514468" y="89"/>
                    <a:pt x="486457" y="22"/>
                  </a:cubicBezTo>
                  <a:cubicBezTo>
                    <a:pt x="449482" y="-494"/>
                    <a:pt x="417055" y="8246"/>
                    <a:pt x="375486" y="18465"/>
                  </a:cubicBezTo>
                  <a:cubicBezTo>
                    <a:pt x="348035" y="24964"/>
                    <a:pt x="317940" y="33637"/>
                    <a:pt x="290399" y="32136"/>
                  </a:cubicBezTo>
                  <a:cubicBezTo>
                    <a:pt x="290152" y="32113"/>
                    <a:pt x="289906" y="32113"/>
                    <a:pt x="289659" y="32091"/>
                  </a:cubicBezTo>
                  <a:cubicBezTo>
                    <a:pt x="239328" y="29827"/>
                    <a:pt x="190888" y="11630"/>
                    <a:pt x="145122" y="5781"/>
                  </a:cubicBezTo>
                  <a:cubicBezTo>
                    <a:pt x="109115" y="739"/>
                    <a:pt x="77274" y="4078"/>
                    <a:pt x="51564" y="18241"/>
                  </a:cubicBezTo>
                  <a:cubicBezTo>
                    <a:pt x="51564" y="18241"/>
                    <a:pt x="51564" y="18241"/>
                    <a:pt x="51564" y="18241"/>
                  </a:cubicBezTo>
                  <a:cubicBezTo>
                    <a:pt x="-959" y="48809"/>
                    <a:pt x="-2225" y="92240"/>
                    <a:pt x="1060" y="9354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B539002-84C7-4480-89A0-4294473E7F71}"/>
                </a:ext>
              </a:extLst>
            </p:cNvPr>
            <p:cNvSpPr/>
            <p:nvPr/>
          </p:nvSpPr>
          <p:spPr>
            <a:xfrm>
              <a:off x="8360581" y="2591233"/>
              <a:ext cx="412350" cy="69238"/>
            </a:xfrm>
            <a:custGeom>
              <a:avLst/>
              <a:gdLst>
                <a:gd name="connsiteX0" fmla="*/ 294 w 412350"/>
                <a:gd name="connsiteY0" fmla="*/ 382 h 69238"/>
                <a:gd name="connsiteX1" fmla="*/ 63685 w 412350"/>
                <a:gd name="connsiteY1" fmla="*/ 43522 h 69238"/>
                <a:gd name="connsiteX2" fmla="*/ 205567 w 412350"/>
                <a:gd name="connsiteY2" fmla="*/ 69047 h 69238"/>
                <a:gd name="connsiteX3" fmla="*/ 217536 w 412350"/>
                <a:gd name="connsiteY3" fmla="*/ 69226 h 69238"/>
                <a:gd name="connsiteX4" fmla="*/ 217536 w 412350"/>
                <a:gd name="connsiteY4" fmla="*/ 69226 h 69238"/>
                <a:gd name="connsiteX5" fmla="*/ 357456 w 412350"/>
                <a:gd name="connsiteY5" fmla="*/ 47354 h 69238"/>
                <a:gd name="connsiteX6" fmla="*/ 357456 w 412350"/>
                <a:gd name="connsiteY6" fmla="*/ 47354 h 69238"/>
                <a:gd name="connsiteX7" fmla="*/ 412088 w 412350"/>
                <a:gd name="connsiteY7" fmla="*/ 7105 h 69238"/>
                <a:gd name="connsiteX8" fmla="*/ 351421 w 412350"/>
                <a:gd name="connsiteY8" fmla="*/ 29134 h 69238"/>
                <a:gd name="connsiteX9" fmla="*/ 351421 w 412350"/>
                <a:gd name="connsiteY9" fmla="*/ 29134 h 69238"/>
                <a:gd name="connsiteX10" fmla="*/ 217731 w 412350"/>
                <a:gd name="connsiteY10" fmla="*/ 42580 h 69238"/>
                <a:gd name="connsiteX11" fmla="*/ 217731 w 412350"/>
                <a:gd name="connsiteY11" fmla="*/ 42580 h 69238"/>
                <a:gd name="connsiteX12" fmla="*/ 206268 w 412350"/>
                <a:gd name="connsiteY12" fmla="*/ 42356 h 69238"/>
                <a:gd name="connsiteX13" fmla="*/ 69619 w 412350"/>
                <a:gd name="connsiteY13" fmla="*/ 24226 h 69238"/>
                <a:gd name="connsiteX14" fmla="*/ 294 w 412350"/>
                <a:gd name="connsiteY14" fmla="*/ 382 h 6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2350" h="69238">
                  <a:moveTo>
                    <a:pt x="294" y="382"/>
                  </a:moveTo>
                  <a:cubicBezTo>
                    <a:pt x="-2740" y="3900"/>
                    <a:pt x="17641" y="26983"/>
                    <a:pt x="63685" y="43522"/>
                  </a:cubicBezTo>
                  <a:cubicBezTo>
                    <a:pt x="101263" y="57259"/>
                    <a:pt x="148993" y="67568"/>
                    <a:pt x="205567" y="69047"/>
                  </a:cubicBezTo>
                  <a:cubicBezTo>
                    <a:pt x="209583" y="69159"/>
                    <a:pt x="213574" y="69204"/>
                    <a:pt x="217536" y="69226"/>
                  </a:cubicBezTo>
                  <a:cubicBezTo>
                    <a:pt x="217536" y="69226"/>
                    <a:pt x="217536" y="69226"/>
                    <a:pt x="217536" y="69226"/>
                  </a:cubicBezTo>
                  <a:cubicBezTo>
                    <a:pt x="274847" y="69585"/>
                    <a:pt x="320111" y="62077"/>
                    <a:pt x="357456" y="47354"/>
                  </a:cubicBezTo>
                  <a:cubicBezTo>
                    <a:pt x="357456" y="47354"/>
                    <a:pt x="357456" y="47354"/>
                    <a:pt x="357456" y="47354"/>
                  </a:cubicBezTo>
                  <a:cubicBezTo>
                    <a:pt x="398219" y="31420"/>
                    <a:pt x="414680" y="9973"/>
                    <a:pt x="412088" y="7105"/>
                  </a:cubicBezTo>
                  <a:cubicBezTo>
                    <a:pt x="409558" y="4326"/>
                    <a:pt x="389459" y="18870"/>
                    <a:pt x="351421" y="29134"/>
                  </a:cubicBezTo>
                  <a:cubicBezTo>
                    <a:pt x="351421" y="29134"/>
                    <a:pt x="351421" y="29134"/>
                    <a:pt x="351421" y="29134"/>
                  </a:cubicBezTo>
                  <a:cubicBezTo>
                    <a:pt x="314184" y="39062"/>
                    <a:pt x="274276" y="43051"/>
                    <a:pt x="217731" y="42580"/>
                  </a:cubicBezTo>
                  <a:cubicBezTo>
                    <a:pt x="217731" y="42580"/>
                    <a:pt x="217731" y="42580"/>
                    <a:pt x="217731" y="42580"/>
                  </a:cubicBezTo>
                  <a:cubicBezTo>
                    <a:pt x="213934" y="42536"/>
                    <a:pt x="210114" y="42468"/>
                    <a:pt x="206268" y="42356"/>
                  </a:cubicBezTo>
                  <a:cubicBezTo>
                    <a:pt x="151655" y="40900"/>
                    <a:pt x="107222" y="33616"/>
                    <a:pt x="69619" y="24226"/>
                  </a:cubicBezTo>
                  <a:cubicBezTo>
                    <a:pt x="26293" y="13201"/>
                    <a:pt x="2934" y="-2666"/>
                    <a:pt x="294" y="38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6A01ED-9B74-4759-B11A-4F81AE52BCEE}"/>
                </a:ext>
              </a:extLst>
            </p:cNvPr>
            <p:cNvSpPr/>
            <p:nvPr/>
          </p:nvSpPr>
          <p:spPr>
            <a:xfrm>
              <a:off x="9376900" y="2526178"/>
              <a:ext cx="445926" cy="105913"/>
            </a:xfrm>
            <a:custGeom>
              <a:avLst/>
              <a:gdLst>
                <a:gd name="connsiteX0" fmla="*/ 397 w 445926"/>
                <a:gd name="connsiteY0" fmla="*/ 156 h 105913"/>
                <a:gd name="connsiteX1" fmla="*/ 81317 w 445926"/>
                <a:gd name="connsiteY1" fmla="*/ 72631 h 105913"/>
                <a:gd name="connsiteX2" fmla="*/ 220725 w 445926"/>
                <a:gd name="connsiteY2" fmla="*/ 105574 h 105913"/>
                <a:gd name="connsiteX3" fmla="*/ 256378 w 445926"/>
                <a:gd name="connsiteY3" fmla="*/ 105440 h 105913"/>
                <a:gd name="connsiteX4" fmla="*/ 256378 w 445926"/>
                <a:gd name="connsiteY4" fmla="*/ 105440 h 105913"/>
                <a:gd name="connsiteX5" fmla="*/ 405757 w 445926"/>
                <a:gd name="connsiteY5" fmla="*/ 59409 h 105913"/>
                <a:gd name="connsiteX6" fmla="*/ 405757 w 445926"/>
                <a:gd name="connsiteY6" fmla="*/ 59409 h 105913"/>
                <a:gd name="connsiteX7" fmla="*/ 445556 w 445926"/>
                <a:gd name="connsiteY7" fmla="*/ 12863 h 105913"/>
                <a:gd name="connsiteX8" fmla="*/ 396502 w 445926"/>
                <a:gd name="connsiteY8" fmla="*/ 44685 h 105913"/>
                <a:gd name="connsiteX9" fmla="*/ 396502 w 445926"/>
                <a:gd name="connsiteY9" fmla="*/ 44685 h 105913"/>
                <a:gd name="connsiteX10" fmla="*/ 255302 w 445926"/>
                <a:gd name="connsiteY10" fmla="*/ 79040 h 105913"/>
                <a:gd name="connsiteX11" fmla="*/ 255302 w 445926"/>
                <a:gd name="connsiteY11" fmla="*/ 79040 h 105913"/>
                <a:gd name="connsiteX12" fmla="*/ 221845 w 445926"/>
                <a:gd name="connsiteY12" fmla="*/ 78883 h 105913"/>
                <a:gd name="connsiteX13" fmla="*/ 89810 w 445926"/>
                <a:gd name="connsiteY13" fmla="*/ 52327 h 105913"/>
                <a:gd name="connsiteX14" fmla="*/ 397 w 445926"/>
                <a:gd name="connsiteY14" fmla="*/ 156 h 10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926" h="105913">
                  <a:moveTo>
                    <a:pt x="397" y="156"/>
                  </a:moveTo>
                  <a:cubicBezTo>
                    <a:pt x="-3210" y="2800"/>
                    <a:pt x="17271" y="43430"/>
                    <a:pt x="81317" y="72631"/>
                  </a:cubicBezTo>
                  <a:cubicBezTo>
                    <a:pt x="119054" y="90066"/>
                    <a:pt x="166360" y="103288"/>
                    <a:pt x="220725" y="105574"/>
                  </a:cubicBezTo>
                  <a:cubicBezTo>
                    <a:pt x="232825" y="106067"/>
                    <a:pt x="244747" y="106022"/>
                    <a:pt x="256378" y="105440"/>
                  </a:cubicBezTo>
                  <a:cubicBezTo>
                    <a:pt x="256378" y="105440"/>
                    <a:pt x="256378" y="105440"/>
                    <a:pt x="256378" y="105440"/>
                  </a:cubicBezTo>
                  <a:cubicBezTo>
                    <a:pt x="321924" y="102504"/>
                    <a:pt x="371538" y="83769"/>
                    <a:pt x="405757" y="59409"/>
                  </a:cubicBezTo>
                  <a:cubicBezTo>
                    <a:pt x="405757" y="59409"/>
                    <a:pt x="405757" y="59409"/>
                    <a:pt x="405757" y="59409"/>
                  </a:cubicBezTo>
                  <a:cubicBezTo>
                    <a:pt x="437309" y="36842"/>
                    <a:pt x="448155" y="14924"/>
                    <a:pt x="445556" y="12863"/>
                  </a:cubicBezTo>
                  <a:cubicBezTo>
                    <a:pt x="442957" y="10801"/>
                    <a:pt x="427763" y="27765"/>
                    <a:pt x="396502" y="44685"/>
                  </a:cubicBezTo>
                  <a:cubicBezTo>
                    <a:pt x="396502" y="44685"/>
                    <a:pt x="396502" y="44685"/>
                    <a:pt x="396502" y="44685"/>
                  </a:cubicBezTo>
                  <a:cubicBezTo>
                    <a:pt x="361970" y="63510"/>
                    <a:pt x="317510" y="76732"/>
                    <a:pt x="255302" y="79040"/>
                  </a:cubicBezTo>
                  <a:cubicBezTo>
                    <a:pt x="255302" y="79040"/>
                    <a:pt x="255302" y="79040"/>
                    <a:pt x="255302" y="79040"/>
                  </a:cubicBezTo>
                  <a:cubicBezTo>
                    <a:pt x="244366" y="79399"/>
                    <a:pt x="233184" y="79354"/>
                    <a:pt x="221845" y="78883"/>
                  </a:cubicBezTo>
                  <a:cubicBezTo>
                    <a:pt x="170819" y="76732"/>
                    <a:pt x="126561" y="66110"/>
                    <a:pt x="89810" y="52327"/>
                  </a:cubicBezTo>
                  <a:cubicBezTo>
                    <a:pt x="31591" y="30163"/>
                    <a:pt x="4073" y="-2533"/>
                    <a:pt x="397" y="15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F39A8D5-3223-4944-BBE0-1B37FDF905AC}"/>
                </a:ext>
              </a:extLst>
            </p:cNvPr>
            <p:cNvSpPr/>
            <p:nvPr/>
          </p:nvSpPr>
          <p:spPr>
            <a:xfrm>
              <a:off x="9265875" y="2046798"/>
              <a:ext cx="794685" cy="290636"/>
            </a:xfrm>
            <a:custGeom>
              <a:avLst/>
              <a:gdLst>
                <a:gd name="connsiteX0" fmla="*/ 794589 w 794685"/>
                <a:gd name="connsiteY0" fmla="*/ 290498 h 290636"/>
                <a:gd name="connsiteX1" fmla="*/ 514519 w 794685"/>
                <a:gd name="connsiteY1" fmla="*/ 197307 h 290636"/>
                <a:gd name="connsiteX2" fmla="*/ 514519 w 794685"/>
                <a:gd name="connsiteY2" fmla="*/ 197307 h 290636"/>
                <a:gd name="connsiteX3" fmla="*/ 231334 w 794685"/>
                <a:gd name="connsiteY3" fmla="*/ 208581 h 290636"/>
                <a:gd name="connsiteX4" fmla="*/ 73977 w 794685"/>
                <a:gd name="connsiteY4" fmla="*/ 217866 h 290636"/>
                <a:gd name="connsiteX5" fmla="*/ 34962 w 794685"/>
                <a:gd name="connsiteY5" fmla="*/ 188829 h 290636"/>
                <a:gd name="connsiteX6" fmla="*/ 32094 w 794685"/>
                <a:gd name="connsiteY6" fmla="*/ 112280 h 290636"/>
                <a:gd name="connsiteX7" fmla="*/ 37495 w 794685"/>
                <a:gd name="connsiteY7" fmla="*/ 97711 h 290636"/>
                <a:gd name="connsiteX8" fmla="*/ 68262 w 794685"/>
                <a:gd name="connsiteY8" fmla="*/ 64707 h 290636"/>
                <a:gd name="connsiteX9" fmla="*/ 245833 w 794685"/>
                <a:gd name="connsiteY9" fmla="*/ 26892 h 290636"/>
                <a:gd name="connsiteX10" fmla="*/ 513219 w 794685"/>
                <a:gd name="connsiteY10" fmla="*/ 102350 h 290636"/>
                <a:gd name="connsiteX11" fmla="*/ 747597 w 794685"/>
                <a:gd name="connsiteY11" fmla="*/ 249005 h 290636"/>
                <a:gd name="connsiteX12" fmla="*/ 794589 w 794685"/>
                <a:gd name="connsiteY12" fmla="*/ 290498 h 290636"/>
                <a:gd name="connsiteX13" fmla="*/ 754252 w 794685"/>
                <a:gd name="connsiteY13" fmla="*/ 241731 h 290636"/>
                <a:gd name="connsiteX14" fmla="*/ 522340 w 794685"/>
                <a:gd name="connsiteY14" fmla="*/ 83404 h 290636"/>
                <a:gd name="connsiteX15" fmla="*/ 247760 w 794685"/>
                <a:gd name="connsiteY15" fmla="*/ 1476 h 290636"/>
                <a:gd name="connsiteX16" fmla="*/ 53764 w 794685"/>
                <a:gd name="connsiteY16" fmla="*/ 42409 h 290636"/>
                <a:gd name="connsiteX17" fmla="*/ 13181 w 794685"/>
                <a:gd name="connsiteY17" fmla="*/ 86774 h 290636"/>
                <a:gd name="connsiteX18" fmla="*/ 6480 w 794685"/>
                <a:gd name="connsiteY18" fmla="*/ 104436 h 290636"/>
                <a:gd name="connsiteX19" fmla="*/ 10671 w 794685"/>
                <a:gd name="connsiteY19" fmla="*/ 199559 h 290636"/>
                <a:gd name="connsiteX20" fmla="*/ 72744 w 794685"/>
                <a:gd name="connsiteY20" fmla="*/ 244122 h 290636"/>
                <a:gd name="connsiteX21" fmla="*/ 234001 w 794685"/>
                <a:gd name="connsiteY21" fmla="*/ 233419 h 290636"/>
                <a:gd name="connsiteX22" fmla="*/ 512726 w 794685"/>
                <a:gd name="connsiteY22" fmla="*/ 217064 h 290636"/>
                <a:gd name="connsiteX23" fmla="*/ 512726 w 794685"/>
                <a:gd name="connsiteY23" fmla="*/ 217064 h 290636"/>
                <a:gd name="connsiteX24" fmla="*/ 794589 w 794685"/>
                <a:gd name="connsiteY24" fmla="*/ 290498 h 29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4685" h="290636">
                  <a:moveTo>
                    <a:pt x="794589" y="290498"/>
                  </a:moveTo>
                  <a:cubicBezTo>
                    <a:pt x="796427" y="287022"/>
                    <a:pt x="697042" y="216331"/>
                    <a:pt x="514519" y="197307"/>
                  </a:cubicBezTo>
                  <a:cubicBezTo>
                    <a:pt x="514519" y="197307"/>
                    <a:pt x="514519" y="197307"/>
                    <a:pt x="514519" y="197307"/>
                  </a:cubicBezTo>
                  <a:cubicBezTo>
                    <a:pt x="424748" y="188047"/>
                    <a:pt x="342618" y="197226"/>
                    <a:pt x="231334" y="208581"/>
                  </a:cubicBezTo>
                  <a:cubicBezTo>
                    <a:pt x="181451" y="213588"/>
                    <a:pt x="126257" y="220535"/>
                    <a:pt x="73977" y="217866"/>
                  </a:cubicBezTo>
                  <a:cubicBezTo>
                    <a:pt x="58178" y="217628"/>
                    <a:pt x="42156" y="204713"/>
                    <a:pt x="34962" y="188829"/>
                  </a:cubicBezTo>
                  <a:cubicBezTo>
                    <a:pt x="24587" y="165825"/>
                    <a:pt x="24251" y="138025"/>
                    <a:pt x="32094" y="112280"/>
                  </a:cubicBezTo>
                  <a:cubicBezTo>
                    <a:pt x="33595" y="107298"/>
                    <a:pt x="35411" y="102426"/>
                    <a:pt x="37495" y="97711"/>
                  </a:cubicBezTo>
                  <a:cubicBezTo>
                    <a:pt x="43097" y="84500"/>
                    <a:pt x="55019" y="73615"/>
                    <a:pt x="68262" y="64707"/>
                  </a:cubicBezTo>
                  <a:cubicBezTo>
                    <a:pt x="120252" y="30303"/>
                    <a:pt x="186426" y="22952"/>
                    <a:pt x="245833" y="26892"/>
                  </a:cubicBezTo>
                  <a:cubicBezTo>
                    <a:pt x="346181" y="33902"/>
                    <a:pt x="439269" y="67858"/>
                    <a:pt x="513219" y="102350"/>
                  </a:cubicBezTo>
                  <a:cubicBezTo>
                    <a:pt x="628918" y="156504"/>
                    <a:pt x="699417" y="208124"/>
                    <a:pt x="747597" y="249005"/>
                  </a:cubicBezTo>
                  <a:cubicBezTo>
                    <a:pt x="778297" y="275066"/>
                    <a:pt x="793244" y="291614"/>
                    <a:pt x="794589" y="290498"/>
                  </a:cubicBezTo>
                  <a:cubicBezTo>
                    <a:pt x="795933" y="289382"/>
                    <a:pt x="783339" y="270438"/>
                    <a:pt x="754252" y="241731"/>
                  </a:cubicBezTo>
                  <a:cubicBezTo>
                    <a:pt x="709344" y="197435"/>
                    <a:pt x="637769" y="140622"/>
                    <a:pt x="522340" y="83404"/>
                  </a:cubicBezTo>
                  <a:cubicBezTo>
                    <a:pt x="447784" y="46333"/>
                    <a:pt x="352747" y="10026"/>
                    <a:pt x="247760" y="1476"/>
                  </a:cubicBezTo>
                  <a:cubicBezTo>
                    <a:pt x="184835" y="-3855"/>
                    <a:pt x="113327" y="4248"/>
                    <a:pt x="53764" y="42409"/>
                  </a:cubicBezTo>
                  <a:cubicBezTo>
                    <a:pt x="37450" y="52706"/>
                    <a:pt x="22256" y="67333"/>
                    <a:pt x="13181" y="86774"/>
                  </a:cubicBezTo>
                  <a:cubicBezTo>
                    <a:pt x="10581" y="92487"/>
                    <a:pt x="8340" y="98392"/>
                    <a:pt x="6480" y="104436"/>
                  </a:cubicBezTo>
                  <a:cubicBezTo>
                    <a:pt x="-3133" y="135678"/>
                    <a:pt x="-2304" y="169711"/>
                    <a:pt x="10671" y="199559"/>
                  </a:cubicBezTo>
                  <a:cubicBezTo>
                    <a:pt x="21450" y="224351"/>
                    <a:pt x="45315" y="242336"/>
                    <a:pt x="72744" y="244122"/>
                  </a:cubicBezTo>
                  <a:cubicBezTo>
                    <a:pt x="128274" y="246495"/>
                    <a:pt x="184476" y="239041"/>
                    <a:pt x="234001" y="233419"/>
                  </a:cubicBezTo>
                  <a:cubicBezTo>
                    <a:pt x="346181" y="220873"/>
                    <a:pt x="424748" y="210190"/>
                    <a:pt x="512726" y="217064"/>
                  </a:cubicBezTo>
                  <a:cubicBezTo>
                    <a:pt x="512726" y="217064"/>
                    <a:pt x="512726" y="217064"/>
                    <a:pt x="512726" y="217064"/>
                  </a:cubicBezTo>
                  <a:cubicBezTo>
                    <a:pt x="690879" y="230790"/>
                    <a:pt x="792751" y="293976"/>
                    <a:pt x="794589" y="29049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2B4EE34-EDB1-4CDB-AEDF-5B5B66E7E83B}"/>
                </a:ext>
              </a:extLst>
            </p:cNvPr>
            <p:cNvSpPr/>
            <p:nvPr/>
          </p:nvSpPr>
          <p:spPr>
            <a:xfrm>
              <a:off x="8163106" y="2127922"/>
              <a:ext cx="640245" cy="239152"/>
            </a:xfrm>
            <a:custGeom>
              <a:avLst/>
              <a:gdLst>
                <a:gd name="connsiteX0" fmla="*/ 48 w 640245"/>
                <a:gd name="connsiteY0" fmla="*/ 239030 h 239152"/>
                <a:gd name="connsiteX1" fmla="*/ 153091 w 640245"/>
                <a:gd name="connsiteY1" fmla="*/ 179952 h 239152"/>
                <a:gd name="connsiteX2" fmla="*/ 210764 w 640245"/>
                <a:gd name="connsiteY2" fmla="*/ 176686 h 239152"/>
                <a:gd name="connsiteX3" fmla="*/ 368589 w 640245"/>
                <a:gd name="connsiteY3" fmla="*/ 178849 h 239152"/>
                <a:gd name="connsiteX4" fmla="*/ 486865 w 640245"/>
                <a:gd name="connsiteY4" fmla="*/ 201060 h 239152"/>
                <a:gd name="connsiteX5" fmla="*/ 595841 w 640245"/>
                <a:gd name="connsiteY5" fmla="*/ 201107 h 239152"/>
                <a:gd name="connsiteX6" fmla="*/ 637625 w 640245"/>
                <a:gd name="connsiteY6" fmla="*/ 150146 h 239152"/>
                <a:gd name="connsiteX7" fmla="*/ 633813 w 640245"/>
                <a:gd name="connsiteY7" fmla="*/ 81859 h 239152"/>
                <a:gd name="connsiteX8" fmla="*/ 623863 w 640245"/>
                <a:gd name="connsiteY8" fmla="*/ 58310 h 239152"/>
                <a:gd name="connsiteX9" fmla="*/ 588356 w 640245"/>
                <a:gd name="connsiteY9" fmla="*/ 25063 h 239152"/>
                <a:gd name="connsiteX10" fmla="*/ 432951 w 640245"/>
                <a:gd name="connsiteY10" fmla="*/ 456 h 239152"/>
                <a:gd name="connsiteX11" fmla="*/ 187577 w 640245"/>
                <a:gd name="connsiteY11" fmla="*/ 56607 h 239152"/>
                <a:gd name="connsiteX12" fmla="*/ 44416 w 640245"/>
                <a:gd name="connsiteY12" fmla="*/ 154939 h 239152"/>
                <a:gd name="connsiteX13" fmla="*/ 8519 w 640245"/>
                <a:gd name="connsiteY13" fmla="*/ 239030 h 239152"/>
                <a:gd name="connsiteX14" fmla="*/ 53989 w 640245"/>
                <a:gd name="connsiteY14" fmla="*/ 163603 h 239152"/>
                <a:gd name="connsiteX15" fmla="*/ 195604 w 640245"/>
                <a:gd name="connsiteY15" fmla="*/ 75479 h 239152"/>
                <a:gd name="connsiteX16" fmla="*/ 433787 w 640245"/>
                <a:gd name="connsiteY16" fmla="*/ 25921 h 239152"/>
                <a:gd name="connsiteX17" fmla="*/ 577551 w 640245"/>
                <a:gd name="connsiteY17" fmla="*/ 49346 h 239152"/>
                <a:gd name="connsiteX18" fmla="*/ 600388 w 640245"/>
                <a:gd name="connsiteY18" fmla="*/ 70963 h 239152"/>
                <a:gd name="connsiteX19" fmla="*/ 608365 w 640245"/>
                <a:gd name="connsiteY19" fmla="*/ 89893 h 239152"/>
                <a:gd name="connsiteX20" fmla="*/ 611554 w 640245"/>
                <a:gd name="connsiteY20" fmla="*/ 144942 h 239152"/>
                <a:gd name="connsiteX21" fmla="*/ 588437 w 640245"/>
                <a:gd name="connsiteY21" fmla="*/ 175833 h 239152"/>
                <a:gd name="connsiteX22" fmla="*/ 491497 w 640245"/>
                <a:gd name="connsiteY22" fmla="*/ 176059 h 239152"/>
                <a:gd name="connsiteX23" fmla="*/ 369586 w 640245"/>
                <a:gd name="connsiteY23" fmla="*/ 155341 h 239152"/>
                <a:gd name="connsiteX24" fmla="*/ 210782 w 640245"/>
                <a:gd name="connsiteY24" fmla="*/ 157357 h 239152"/>
                <a:gd name="connsiteX25" fmla="*/ 149412 w 640245"/>
                <a:gd name="connsiteY25" fmla="*/ 163379 h 239152"/>
                <a:gd name="connsiteX26" fmla="*/ 48 w 640245"/>
                <a:gd name="connsiteY26" fmla="*/ 239030 h 23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0245" h="239152">
                  <a:moveTo>
                    <a:pt x="48" y="239030"/>
                  </a:moveTo>
                  <a:cubicBezTo>
                    <a:pt x="1830" y="241719"/>
                    <a:pt x="53507" y="199592"/>
                    <a:pt x="153091" y="179952"/>
                  </a:cubicBezTo>
                  <a:cubicBezTo>
                    <a:pt x="170864" y="176375"/>
                    <a:pt x="189132" y="176346"/>
                    <a:pt x="210764" y="176686"/>
                  </a:cubicBezTo>
                  <a:cubicBezTo>
                    <a:pt x="258215" y="177554"/>
                    <a:pt x="311486" y="175837"/>
                    <a:pt x="368589" y="178849"/>
                  </a:cubicBezTo>
                  <a:cubicBezTo>
                    <a:pt x="408003" y="180761"/>
                    <a:pt x="441394" y="192423"/>
                    <a:pt x="486865" y="201060"/>
                  </a:cubicBezTo>
                  <a:cubicBezTo>
                    <a:pt x="520324" y="207700"/>
                    <a:pt x="558507" y="211566"/>
                    <a:pt x="595841" y="201107"/>
                  </a:cubicBezTo>
                  <a:cubicBezTo>
                    <a:pt x="619240" y="193118"/>
                    <a:pt x="633921" y="172151"/>
                    <a:pt x="637625" y="150146"/>
                  </a:cubicBezTo>
                  <a:cubicBezTo>
                    <a:pt x="642114" y="127709"/>
                    <a:pt x="640832" y="104068"/>
                    <a:pt x="633813" y="81859"/>
                  </a:cubicBezTo>
                  <a:cubicBezTo>
                    <a:pt x="631236" y="73704"/>
                    <a:pt x="627906" y="65813"/>
                    <a:pt x="623863" y="58310"/>
                  </a:cubicBezTo>
                  <a:cubicBezTo>
                    <a:pt x="616027" y="43721"/>
                    <a:pt x="603545" y="31893"/>
                    <a:pt x="588356" y="25063"/>
                  </a:cubicBezTo>
                  <a:cubicBezTo>
                    <a:pt x="537552" y="2798"/>
                    <a:pt x="482522" y="-1610"/>
                    <a:pt x="432951" y="456"/>
                  </a:cubicBezTo>
                  <a:cubicBezTo>
                    <a:pt x="338415" y="4080"/>
                    <a:pt x="255221" y="26629"/>
                    <a:pt x="187577" y="56607"/>
                  </a:cubicBezTo>
                  <a:cubicBezTo>
                    <a:pt x="120266" y="86245"/>
                    <a:pt x="75506" y="118433"/>
                    <a:pt x="44416" y="154939"/>
                  </a:cubicBezTo>
                  <a:cubicBezTo>
                    <a:pt x="5670" y="200284"/>
                    <a:pt x="6199" y="238694"/>
                    <a:pt x="8519" y="239030"/>
                  </a:cubicBezTo>
                  <a:cubicBezTo>
                    <a:pt x="10838" y="239343"/>
                    <a:pt x="15040" y="204103"/>
                    <a:pt x="53989" y="163603"/>
                  </a:cubicBezTo>
                  <a:cubicBezTo>
                    <a:pt x="85980" y="130436"/>
                    <a:pt x="128943" y="102838"/>
                    <a:pt x="195604" y="75479"/>
                  </a:cubicBezTo>
                  <a:cubicBezTo>
                    <a:pt x="261978" y="48436"/>
                    <a:pt x="342642" y="28390"/>
                    <a:pt x="433787" y="25921"/>
                  </a:cubicBezTo>
                  <a:cubicBezTo>
                    <a:pt x="481229" y="24802"/>
                    <a:pt x="532522" y="28971"/>
                    <a:pt x="577551" y="49346"/>
                  </a:cubicBezTo>
                  <a:cubicBezTo>
                    <a:pt x="587007" y="53485"/>
                    <a:pt x="595229" y="61441"/>
                    <a:pt x="600388" y="70963"/>
                  </a:cubicBezTo>
                  <a:cubicBezTo>
                    <a:pt x="603621" y="76960"/>
                    <a:pt x="606293" y="83311"/>
                    <a:pt x="608365" y="89893"/>
                  </a:cubicBezTo>
                  <a:cubicBezTo>
                    <a:pt x="614015" y="107817"/>
                    <a:pt x="615117" y="127029"/>
                    <a:pt x="611554" y="144942"/>
                  </a:cubicBezTo>
                  <a:cubicBezTo>
                    <a:pt x="607987" y="159363"/>
                    <a:pt x="599745" y="173650"/>
                    <a:pt x="588437" y="175833"/>
                  </a:cubicBezTo>
                  <a:cubicBezTo>
                    <a:pt x="557989" y="185231"/>
                    <a:pt x="523612" y="181567"/>
                    <a:pt x="491497" y="176059"/>
                  </a:cubicBezTo>
                  <a:cubicBezTo>
                    <a:pt x="448124" y="168233"/>
                    <a:pt x="412881" y="156936"/>
                    <a:pt x="369586" y="155341"/>
                  </a:cubicBezTo>
                  <a:cubicBezTo>
                    <a:pt x="317824" y="153664"/>
                    <a:pt x="250896" y="156687"/>
                    <a:pt x="210782" y="157357"/>
                  </a:cubicBezTo>
                  <a:cubicBezTo>
                    <a:pt x="188924" y="157660"/>
                    <a:pt x="169094" y="158639"/>
                    <a:pt x="149412" y="163379"/>
                  </a:cubicBezTo>
                  <a:cubicBezTo>
                    <a:pt x="45996" y="188815"/>
                    <a:pt x="-1731" y="236340"/>
                    <a:pt x="48" y="23903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E6F63AD-DAD2-45BE-85CE-16332D0487A9}"/>
                </a:ext>
              </a:extLst>
            </p:cNvPr>
            <p:cNvSpPr/>
            <p:nvPr/>
          </p:nvSpPr>
          <p:spPr>
            <a:xfrm>
              <a:off x="8930742" y="2544781"/>
              <a:ext cx="77902" cy="548093"/>
            </a:xfrm>
            <a:custGeom>
              <a:avLst/>
              <a:gdLst>
                <a:gd name="connsiteX0" fmla="*/ 31192 w 77902"/>
                <a:gd name="connsiteY0" fmla="*/ 41 h 548093"/>
                <a:gd name="connsiteX1" fmla="*/ 44255 w 77902"/>
                <a:gd name="connsiteY1" fmla="*/ 91274 h 548093"/>
                <a:gd name="connsiteX2" fmla="*/ 44255 w 77902"/>
                <a:gd name="connsiteY2" fmla="*/ 91274 h 548093"/>
                <a:gd name="connsiteX3" fmla="*/ 32391 w 77902"/>
                <a:gd name="connsiteY3" fmla="*/ 141876 h 548093"/>
                <a:gd name="connsiteX4" fmla="*/ 13198 w 77902"/>
                <a:gd name="connsiteY4" fmla="*/ 178517 h 548093"/>
                <a:gd name="connsiteX5" fmla="*/ 142 w 77902"/>
                <a:gd name="connsiteY5" fmla="*/ 226050 h 548093"/>
                <a:gd name="connsiteX6" fmla="*/ 7602 w 77902"/>
                <a:gd name="connsiteY6" fmla="*/ 270288 h 548093"/>
                <a:gd name="connsiteX7" fmla="*/ 8172 w 77902"/>
                <a:gd name="connsiteY7" fmla="*/ 273246 h 548093"/>
                <a:gd name="connsiteX8" fmla="*/ 71598 w 77902"/>
                <a:gd name="connsiteY8" fmla="*/ 540579 h 548093"/>
                <a:gd name="connsiteX9" fmla="*/ 76112 w 77902"/>
                <a:gd name="connsiteY9" fmla="*/ 548086 h 548093"/>
                <a:gd name="connsiteX10" fmla="*/ 77893 w 77902"/>
                <a:gd name="connsiteY10" fmla="*/ 539458 h 548093"/>
                <a:gd name="connsiteX11" fmla="*/ 34366 w 77902"/>
                <a:gd name="connsiteY11" fmla="*/ 268159 h 548093"/>
                <a:gd name="connsiteX12" fmla="*/ 33797 w 77902"/>
                <a:gd name="connsiteY12" fmla="*/ 265223 h 548093"/>
                <a:gd name="connsiteX13" fmla="*/ 26307 w 77902"/>
                <a:gd name="connsiteY13" fmla="*/ 223248 h 548093"/>
                <a:gd name="connsiteX14" fmla="*/ 35470 w 77902"/>
                <a:gd name="connsiteY14" fmla="*/ 190574 h 548093"/>
                <a:gd name="connsiteX15" fmla="*/ 54996 w 77902"/>
                <a:gd name="connsiteY15" fmla="*/ 148487 h 548093"/>
                <a:gd name="connsiteX16" fmla="*/ 64186 w 77902"/>
                <a:gd name="connsiteY16" fmla="*/ 91677 h 548093"/>
                <a:gd name="connsiteX17" fmla="*/ 64186 w 77902"/>
                <a:gd name="connsiteY17" fmla="*/ 91677 h 548093"/>
                <a:gd name="connsiteX18" fmla="*/ 31192 w 77902"/>
                <a:gd name="connsiteY18" fmla="*/ 41 h 5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02" h="548093">
                  <a:moveTo>
                    <a:pt x="31192" y="41"/>
                  </a:moveTo>
                  <a:cubicBezTo>
                    <a:pt x="27450" y="1341"/>
                    <a:pt x="48528" y="38542"/>
                    <a:pt x="44255" y="91274"/>
                  </a:cubicBezTo>
                  <a:cubicBezTo>
                    <a:pt x="44255" y="91274"/>
                    <a:pt x="44255" y="91274"/>
                    <a:pt x="44255" y="91274"/>
                  </a:cubicBezTo>
                  <a:cubicBezTo>
                    <a:pt x="43320" y="107185"/>
                    <a:pt x="38549" y="122245"/>
                    <a:pt x="32391" y="141876"/>
                  </a:cubicBezTo>
                  <a:cubicBezTo>
                    <a:pt x="28797" y="153687"/>
                    <a:pt x="21274" y="163861"/>
                    <a:pt x="13198" y="178517"/>
                  </a:cubicBezTo>
                  <a:cubicBezTo>
                    <a:pt x="5830" y="190753"/>
                    <a:pt x="-1086" y="207001"/>
                    <a:pt x="142" y="226050"/>
                  </a:cubicBezTo>
                  <a:cubicBezTo>
                    <a:pt x="1715" y="241423"/>
                    <a:pt x="4765" y="255654"/>
                    <a:pt x="7602" y="270288"/>
                  </a:cubicBezTo>
                  <a:cubicBezTo>
                    <a:pt x="7602" y="270288"/>
                    <a:pt x="8172" y="273223"/>
                    <a:pt x="8172" y="273246"/>
                  </a:cubicBezTo>
                  <a:cubicBezTo>
                    <a:pt x="31582" y="393993"/>
                    <a:pt x="64168" y="521238"/>
                    <a:pt x="71598" y="540579"/>
                  </a:cubicBezTo>
                  <a:cubicBezTo>
                    <a:pt x="73535" y="545643"/>
                    <a:pt x="75061" y="548243"/>
                    <a:pt x="76112" y="548086"/>
                  </a:cubicBezTo>
                  <a:cubicBezTo>
                    <a:pt x="77237" y="547929"/>
                    <a:pt x="77826" y="544949"/>
                    <a:pt x="77893" y="539458"/>
                  </a:cubicBezTo>
                  <a:cubicBezTo>
                    <a:pt x="78362" y="499702"/>
                    <a:pt x="61207" y="406632"/>
                    <a:pt x="34366" y="268159"/>
                  </a:cubicBezTo>
                  <a:cubicBezTo>
                    <a:pt x="34372" y="268181"/>
                    <a:pt x="33792" y="265200"/>
                    <a:pt x="33797" y="265223"/>
                  </a:cubicBezTo>
                  <a:cubicBezTo>
                    <a:pt x="30881" y="250074"/>
                    <a:pt x="27847" y="236762"/>
                    <a:pt x="26307" y="223248"/>
                  </a:cubicBezTo>
                  <a:cubicBezTo>
                    <a:pt x="24465" y="213724"/>
                    <a:pt x="29973" y="202093"/>
                    <a:pt x="35470" y="190574"/>
                  </a:cubicBezTo>
                  <a:cubicBezTo>
                    <a:pt x="42534" y="177262"/>
                    <a:pt x="50395" y="164735"/>
                    <a:pt x="54996" y="148487"/>
                  </a:cubicBezTo>
                  <a:cubicBezTo>
                    <a:pt x="60398" y="128542"/>
                    <a:pt x="64405" y="110614"/>
                    <a:pt x="64186" y="91677"/>
                  </a:cubicBezTo>
                  <a:cubicBezTo>
                    <a:pt x="64186" y="91677"/>
                    <a:pt x="64186" y="91677"/>
                    <a:pt x="64186" y="91677"/>
                  </a:cubicBezTo>
                  <a:cubicBezTo>
                    <a:pt x="62274" y="28054"/>
                    <a:pt x="34937" y="-1258"/>
                    <a:pt x="31192" y="4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C4B74C-18F1-4899-8F68-917A9449F0FB}"/>
                </a:ext>
              </a:extLst>
            </p:cNvPr>
            <p:cNvSpPr/>
            <p:nvPr/>
          </p:nvSpPr>
          <p:spPr>
            <a:xfrm>
              <a:off x="9146576" y="2541818"/>
              <a:ext cx="71098" cy="533075"/>
            </a:xfrm>
            <a:custGeom>
              <a:avLst/>
              <a:gdLst>
                <a:gd name="connsiteX0" fmla="*/ 18999 w 71098"/>
                <a:gd name="connsiteY0" fmla="*/ 1 h 533075"/>
                <a:gd name="connsiteX1" fmla="*/ 63 w 71098"/>
                <a:gd name="connsiteY1" fmla="*/ 68868 h 533075"/>
                <a:gd name="connsiteX2" fmla="*/ 63 w 71098"/>
                <a:gd name="connsiteY2" fmla="*/ 68868 h 533075"/>
                <a:gd name="connsiteX3" fmla="*/ 10551 w 71098"/>
                <a:gd name="connsiteY3" fmla="*/ 120008 h 533075"/>
                <a:gd name="connsiteX4" fmla="*/ 44859 w 71098"/>
                <a:gd name="connsiteY4" fmla="*/ 207095 h 533075"/>
                <a:gd name="connsiteX5" fmla="*/ 42708 w 71098"/>
                <a:gd name="connsiteY5" fmla="*/ 241898 h 533075"/>
                <a:gd name="connsiteX6" fmla="*/ 41162 w 71098"/>
                <a:gd name="connsiteY6" fmla="*/ 260432 h 533075"/>
                <a:gd name="connsiteX7" fmla="*/ 29061 w 71098"/>
                <a:gd name="connsiteY7" fmla="*/ 505847 h 533075"/>
                <a:gd name="connsiteX8" fmla="*/ 33968 w 71098"/>
                <a:gd name="connsiteY8" fmla="*/ 533076 h 533075"/>
                <a:gd name="connsiteX9" fmla="*/ 40624 w 71098"/>
                <a:gd name="connsiteY9" fmla="*/ 506430 h 533075"/>
                <a:gd name="connsiteX10" fmla="*/ 67739 w 71098"/>
                <a:gd name="connsiteY10" fmla="*/ 262673 h 533075"/>
                <a:gd name="connsiteX11" fmla="*/ 69240 w 71098"/>
                <a:gd name="connsiteY11" fmla="*/ 244005 h 533075"/>
                <a:gd name="connsiteX12" fmla="*/ 70988 w 71098"/>
                <a:gd name="connsiteY12" fmla="*/ 206221 h 533075"/>
                <a:gd name="connsiteX13" fmla="*/ 31414 w 71098"/>
                <a:gd name="connsiteY13" fmla="*/ 112859 h 533075"/>
                <a:gd name="connsiteX14" fmla="*/ 17878 w 71098"/>
                <a:gd name="connsiteY14" fmla="*/ 69047 h 533075"/>
                <a:gd name="connsiteX15" fmla="*/ 17878 w 71098"/>
                <a:gd name="connsiteY15" fmla="*/ 69047 h 533075"/>
                <a:gd name="connsiteX16" fmla="*/ 18999 w 71098"/>
                <a:gd name="connsiteY16" fmla="*/ 1 h 53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098" h="533075">
                  <a:moveTo>
                    <a:pt x="18999" y="1"/>
                  </a:moveTo>
                  <a:cubicBezTo>
                    <a:pt x="15570" y="-178"/>
                    <a:pt x="3200" y="21560"/>
                    <a:pt x="63" y="68868"/>
                  </a:cubicBezTo>
                  <a:cubicBezTo>
                    <a:pt x="63" y="68868"/>
                    <a:pt x="63" y="68868"/>
                    <a:pt x="63" y="68868"/>
                  </a:cubicBezTo>
                  <a:cubicBezTo>
                    <a:pt x="-654" y="87043"/>
                    <a:pt x="4859" y="102147"/>
                    <a:pt x="10551" y="120008"/>
                  </a:cubicBezTo>
                  <a:cubicBezTo>
                    <a:pt x="19985" y="150867"/>
                    <a:pt x="45845" y="178298"/>
                    <a:pt x="44859" y="207095"/>
                  </a:cubicBezTo>
                  <a:cubicBezTo>
                    <a:pt x="45173" y="217919"/>
                    <a:pt x="43761" y="229035"/>
                    <a:pt x="42708" y="241898"/>
                  </a:cubicBezTo>
                  <a:cubicBezTo>
                    <a:pt x="42573" y="243624"/>
                    <a:pt x="41296" y="258706"/>
                    <a:pt x="41162" y="260432"/>
                  </a:cubicBezTo>
                  <a:cubicBezTo>
                    <a:pt x="31324" y="377570"/>
                    <a:pt x="26327" y="451637"/>
                    <a:pt x="29061" y="505847"/>
                  </a:cubicBezTo>
                  <a:cubicBezTo>
                    <a:pt x="29957" y="523327"/>
                    <a:pt x="31817" y="533076"/>
                    <a:pt x="33968" y="533076"/>
                  </a:cubicBezTo>
                  <a:cubicBezTo>
                    <a:pt x="35963" y="533098"/>
                    <a:pt x="38047" y="523462"/>
                    <a:pt x="40624" y="506430"/>
                  </a:cubicBezTo>
                  <a:cubicBezTo>
                    <a:pt x="44321" y="482182"/>
                    <a:pt x="60321" y="351036"/>
                    <a:pt x="67739" y="262673"/>
                  </a:cubicBezTo>
                  <a:cubicBezTo>
                    <a:pt x="68277" y="256398"/>
                    <a:pt x="68770" y="250190"/>
                    <a:pt x="69240" y="244005"/>
                  </a:cubicBezTo>
                  <a:cubicBezTo>
                    <a:pt x="70226" y="231791"/>
                    <a:pt x="71481" y="219533"/>
                    <a:pt x="70988" y="206221"/>
                  </a:cubicBezTo>
                  <a:cubicBezTo>
                    <a:pt x="67604" y="163395"/>
                    <a:pt x="40870" y="137242"/>
                    <a:pt x="31414" y="112859"/>
                  </a:cubicBezTo>
                  <a:cubicBezTo>
                    <a:pt x="24467" y="93788"/>
                    <a:pt x="18282" y="82830"/>
                    <a:pt x="17878" y="69047"/>
                  </a:cubicBezTo>
                  <a:cubicBezTo>
                    <a:pt x="17878" y="69047"/>
                    <a:pt x="17878" y="69047"/>
                    <a:pt x="17878" y="69047"/>
                  </a:cubicBezTo>
                  <a:cubicBezTo>
                    <a:pt x="15548" y="29605"/>
                    <a:pt x="22405" y="203"/>
                    <a:pt x="18999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6FCA58B-3ADF-414D-AD86-9EFEEE2CC438}"/>
                </a:ext>
              </a:extLst>
            </p:cNvPr>
            <p:cNvSpPr/>
            <p:nvPr/>
          </p:nvSpPr>
          <p:spPr>
            <a:xfrm>
              <a:off x="10433951" y="3616955"/>
              <a:ext cx="194897" cy="515101"/>
            </a:xfrm>
            <a:custGeom>
              <a:avLst/>
              <a:gdLst>
                <a:gd name="connsiteX0" fmla="*/ 4353 w 194897"/>
                <a:gd name="connsiteY0" fmla="*/ 0 h 515101"/>
                <a:gd name="connsiteX1" fmla="*/ 39469 w 194897"/>
                <a:gd name="connsiteY1" fmla="*/ 174173 h 515101"/>
                <a:gd name="connsiteX2" fmla="*/ 39469 w 194897"/>
                <a:gd name="connsiteY2" fmla="*/ 174173 h 515101"/>
                <a:gd name="connsiteX3" fmla="*/ 87469 w 194897"/>
                <a:gd name="connsiteY3" fmla="*/ 263927 h 515101"/>
                <a:gd name="connsiteX4" fmla="*/ 159694 w 194897"/>
                <a:gd name="connsiteY4" fmla="*/ 404529 h 515101"/>
                <a:gd name="connsiteX5" fmla="*/ 190014 w 194897"/>
                <a:gd name="connsiteY5" fmla="*/ 515102 h 515101"/>
                <a:gd name="connsiteX6" fmla="*/ 180221 w 194897"/>
                <a:gd name="connsiteY6" fmla="*/ 397403 h 515101"/>
                <a:gd name="connsiteX7" fmla="*/ 110663 w 194897"/>
                <a:gd name="connsiteY7" fmla="*/ 250593 h 515101"/>
                <a:gd name="connsiteX8" fmla="*/ 61788 w 194897"/>
                <a:gd name="connsiteY8" fmla="*/ 163237 h 515101"/>
                <a:gd name="connsiteX9" fmla="*/ 61788 w 194897"/>
                <a:gd name="connsiteY9" fmla="*/ 163237 h 515101"/>
                <a:gd name="connsiteX10" fmla="*/ 4353 w 194897"/>
                <a:gd name="connsiteY10" fmla="*/ 0 h 51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897" h="515101">
                  <a:moveTo>
                    <a:pt x="4353" y="0"/>
                  </a:moveTo>
                  <a:cubicBezTo>
                    <a:pt x="-2840" y="157"/>
                    <a:pt x="-6694" y="76106"/>
                    <a:pt x="39469" y="174173"/>
                  </a:cubicBezTo>
                  <a:cubicBezTo>
                    <a:pt x="39469" y="174173"/>
                    <a:pt x="39469" y="174173"/>
                    <a:pt x="39469" y="174173"/>
                  </a:cubicBezTo>
                  <a:cubicBezTo>
                    <a:pt x="53340" y="203890"/>
                    <a:pt x="69206" y="232149"/>
                    <a:pt x="87469" y="263927"/>
                  </a:cubicBezTo>
                  <a:cubicBezTo>
                    <a:pt x="119940" y="320356"/>
                    <a:pt x="141991" y="358543"/>
                    <a:pt x="159694" y="404529"/>
                  </a:cubicBezTo>
                  <a:cubicBezTo>
                    <a:pt x="184434" y="468489"/>
                    <a:pt x="185532" y="515102"/>
                    <a:pt x="190014" y="515102"/>
                  </a:cubicBezTo>
                  <a:cubicBezTo>
                    <a:pt x="194495" y="515124"/>
                    <a:pt x="201756" y="466561"/>
                    <a:pt x="180221" y="397403"/>
                  </a:cubicBezTo>
                  <a:cubicBezTo>
                    <a:pt x="165274" y="349579"/>
                    <a:pt x="142349" y="305767"/>
                    <a:pt x="110663" y="250593"/>
                  </a:cubicBezTo>
                  <a:cubicBezTo>
                    <a:pt x="91951" y="218053"/>
                    <a:pt x="76690" y="192191"/>
                    <a:pt x="61788" y="163237"/>
                  </a:cubicBezTo>
                  <a:cubicBezTo>
                    <a:pt x="61788" y="163237"/>
                    <a:pt x="61788" y="163237"/>
                    <a:pt x="61788" y="163237"/>
                  </a:cubicBezTo>
                  <a:cubicBezTo>
                    <a:pt x="15692" y="73103"/>
                    <a:pt x="10001" y="-112"/>
                    <a:pt x="435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55D5A2B-DF81-4B9F-9F19-7FE4B53BC9F8}"/>
                </a:ext>
              </a:extLst>
            </p:cNvPr>
            <p:cNvSpPr/>
            <p:nvPr/>
          </p:nvSpPr>
          <p:spPr>
            <a:xfrm>
              <a:off x="10198484" y="4539344"/>
              <a:ext cx="104884" cy="599150"/>
            </a:xfrm>
            <a:custGeom>
              <a:avLst/>
              <a:gdLst>
                <a:gd name="connsiteX0" fmla="*/ 90083 w 104884"/>
                <a:gd name="connsiteY0" fmla="*/ 20 h 599150"/>
                <a:gd name="connsiteX1" fmla="*/ 66128 w 104884"/>
                <a:gd name="connsiteY1" fmla="*/ 193287 h 599150"/>
                <a:gd name="connsiteX2" fmla="*/ 66128 w 104884"/>
                <a:gd name="connsiteY2" fmla="*/ 193287 h 599150"/>
                <a:gd name="connsiteX3" fmla="*/ 76592 w 104884"/>
                <a:gd name="connsiteY3" fmla="*/ 311345 h 599150"/>
                <a:gd name="connsiteX4" fmla="*/ 76144 w 104884"/>
                <a:gd name="connsiteY4" fmla="*/ 410712 h 599150"/>
                <a:gd name="connsiteX5" fmla="*/ 19785 w 104884"/>
                <a:gd name="connsiteY5" fmla="*/ 564223 h 599150"/>
                <a:gd name="connsiteX6" fmla="*/ 244 w 104884"/>
                <a:gd name="connsiteY6" fmla="*/ 598981 h 599150"/>
                <a:gd name="connsiteX7" fmla="*/ 30295 w 104884"/>
                <a:gd name="connsiteY7" fmla="*/ 571909 h 599150"/>
                <a:gd name="connsiteX8" fmla="*/ 101153 w 104884"/>
                <a:gd name="connsiteY8" fmla="*/ 413805 h 599150"/>
                <a:gd name="connsiteX9" fmla="*/ 103215 w 104884"/>
                <a:gd name="connsiteY9" fmla="*/ 309462 h 599150"/>
                <a:gd name="connsiteX10" fmla="*/ 90710 w 104884"/>
                <a:gd name="connsiteY10" fmla="*/ 191158 h 599150"/>
                <a:gd name="connsiteX11" fmla="*/ 90710 w 104884"/>
                <a:gd name="connsiteY11" fmla="*/ 191158 h 599150"/>
                <a:gd name="connsiteX12" fmla="*/ 90083 w 104884"/>
                <a:gd name="connsiteY12" fmla="*/ 20 h 59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84" h="599150">
                  <a:moveTo>
                    <a:pt x="90083" y="20"/>
                  </a:moveTo>
                  <a:cubicBezTo>
                    <a:pt x="84705" y="-1459"/>
                    <a:pt x="57993" y="78681"/>
                    <a:pt x="66128" y="193287"/>
                  </a:cubicBezTo>
                  <a:cubicBezTo>
                    <a:pt x="66128" y="193287"/>
                    <a:pt x="66128" y="193287"/>
                    <a:pt x="66128" y="193287"/>
                  </a:cubicBezTo>
                  <a:cubicBezTo>
                    <a:pt x="68615" y="230107"/>
                    <a:pt x="73612" y="270110"/>
                    <a:pt x="76592" y="311345"/>
                  </a:cubicBezTo>
                  <a:cubicBezTo>
                    <a:pt x="79169" y="347156"/>
                    <a:pt x="79618" y="379360"/>
                    <a:pt x="76144" y="410712"/>
                  </a:cubicBezTo>
                  <a:cubicBezTo>
                    <a:pt x="68816" y="479534"/>
                    <a:pt x="38273" y="534238"/>
                    <a:pt x="19785" y="564223"/>
                  </a:cubicBezTo>
                  <a:cubicBezTo>
                    <a:pt x="6676" y="585423"/>
                    <a:pt x="-1548" y="597412"/>
                    <a:pt x="244" y="598981"/>
                  </a:cubicBezTo>
                  <a:cubicBezTo>
                    <a:pt x="2015" y="600528"/>
                    <a:pt x="13623" y="591474"/>
                    <a:pt x="30295" y="571909"/>
                  </a:cubicBezTo>
                  <a:cubicBezTo>
                    <a:pt x="54833" y="543135"/>
                    <a:pt x="90710" y="488812"/>
                    <a:pt x="101153" y="413805"/>
                  </a:cubicBezTo>
                  <a:cubicBezTo>
                    <a:pt x="105657" y="380436"/>
                    <a:pt x="105747" y="346238"/>
                    <a:pt x="103215" y="309462"/>
                  </a:cubicBezTo>
                  <a:cubicBezTo>
                    <a:pt x="100525" y="270939"/>
                    <a:pt x="94116" y="223182"/>
                    <a:pt x="90710" y="191158"/>
                  </a:cubicBezTo>
                  <a:cubicBezTo>
                    <a:pt x="90710" y="191158"/>
                    <a:pt x="90710" y="191158"/>
                    <a:pt x="90710" y="191158"/>
                  </a:cubicBezTo>
                  <a:cubicBezTo>
                    <a:pt x="79237" y="79510"/>
                    <a:pt x="95461" y="1477"/>
                    <a:pt x="90083" y="2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B741F42-CBAF-4F80-A74B-D2FFC6E770AF}"/>
                </a:ext>
              </a:extLst>
            </p:cNvPr>
            <p:cNvSpPr/>
            <p:nvPr/>
          </p:nvSpPr>
          <p:spPr>
            <a:xfrm>
              <a:off x="8617438" y="5090169"/>
              <a:ext cx="174317" cy="377727"/>
            </a:xfrm>
            <a:custGeom>
              <a:avLst/>
              <a:gdLst>
                <a:gd name="connsiteX0" fmla="*/ 112 w 174317"/>
                <a:gd name="connsiteY0" fmla="*/ 244 h 377727"/>
                <a:gd name="connsiteX1" fmla="*/ 67595 w 174317"/>
                <a:gd name="connsiteY1" fmla="*/ 87308 h 377727"/>
                <a:gd name="connsiteX2" fmla="*/ 98775 w 174317"/>
                <a:gd name="connsiteY2" fmla="*/ 177756 h 377727"/>
                <a:gd name="connsiteX3" fmla="*/ 111443 w 174317"/>
                <a:gd name="connsiteY3" fmla="*/ 231473 h 377727"/>
                <a:gd name="connsiteX4" fmla="*/ 111443 w 174317"/>
                <a:gd name="connsiteY4" fmla="*/ 231473 h 377727"/>
                <a:gd name="connsiteX5" fmla="*/ 155607 w 174317"/>
                <a:gd name="connsiteY5" fmla="*/ 358473 h 377727"/>
                <a:gd name="connsiteX6" fmla="*/ 173801 w 174317"/>
                <a:gd name="connsiteY6" fmla="*/ 377567 h 377727"/>
                <a:gd name="connsiteX7" fmla="*/ 166899 w 174317"/>
                <a:gd name="connsiteY7" fmla="*/ 352915 h 377727"/>
                <a:gd name="connsiteX8" fmla="*/ 136628 w 174317"/>
                <a:gd name="connsiteY8" fmla="*/ 226005 h 377727"/>
                <a:gd name="connsiteX9" fmla="*/ 136628 w 174317"/>
                <a:gd name="connsiteY9" fmla="*/ 226005 h 377727"/>
                <a:gd name="connsiteX10" fmla="*/ 124738 w 174317"/>
                <a:gd name="connsiteY10" fmla="*/ 171257 h 377727"/>
                <a:gd name="connsiteX11" fmla="*/ 88381 w 174317"/>
                <a:gd name="connsiteY11" fmla="*/ 76080 h 377727"/>
                <a:gd name="connsiteX12" fmla="*/ 112 w 174317"/>
                <a:gd name="connsiteY12" fmla="*/ 244 h 37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317" h="377727">
                  <a:moveTo>
                    <a:pt x="112" y="244"/>
                  </a:moveTo>
                  <a:cubicBezTo>
                    <a:pt x="-2430" y="4681"/>
                    <a:pt x="38936" y="29735"/>
                    <a:pt x="67595" y="87308"/>
                  </a:cubicBezTo>
                  <a:cubicBezTo>
                    <a:pt x="80809" y="113640"/>
                    <a:pt x="89966" y="142325"/>
                    <a:pt x="98775" y="177756"/>
                  </a:cubicBezTo>
                  <a:cubicBezTo>
                    <a:pt x="103337" y="196110"/>
                    <a:pt x="107360" y="214240"/>
                    <a:pt x="111443" y="231473"/>
                  </a:cubicBezTo>
                  <a:cubicBezTo>
                    <a:pt x="111443" y="231473"/>
                    <a:pt x="111443" y="231473"/>
                    <a:pt x="111443" y="231473"/>
                  </a:cubicBezTo>
                  <a:cubicBezTo>
                    <a:pt x="125892" y="293931"/>
                    <a:pt x="136555" y="328734"/>
                    <a:pt x="155607" y="358473"/>
                  </a:cubicBezTo>
                  <a:cubicBezTo>
                    <a:pt x="164620" y="372501"/>
                    <a:pt x="171907" y="378844"/>
                    <a:pt x="173801" y="377567"/>
                  </a:cubicBezTo>
                  <a:cubicBezTo>
                    <a:pt x="175697" y="376312"/>
                    <a:pt x="172152" y="367773"/>
                    <a:pt x="166899" y="352915"/>
                  </a:cubicBezTo>
                  <a:cubicBezTo>
                    <a:pt x="157854" y="327502"/>
                    <a:pt x="148035" y="282524"/>
                    <a:pt x="136628" y="226005"/>
                  </a:cubicBezTo>
                  <a:cubicBezTo>
                    <a:pt x="136628" y="226005"/>
                    <a:pt x="136628" y="226005"/>
                    <a:pt x="136628" y="226005"/>
                  </a:cubicBezTo>
                  <a:cubicBezTo>
                    <a:pt x="133276" y="208906"/>
                    <a:pt x="129444" y="190014"/>
                    <a:pt x="124738" y="171257"/>
                  </a:cubicBezTo>
                  <a:cubicBezTo>
                    <a:pt x="115615" y="134930"/>
                    <a:pt x="104323" y="103734"/>
                    <a:pt x="88381" y="76080"/>
                  </a:cubicBezTo>
                  <a:cubicBezTo>
                    <a:pt x="50454" y="10597"/>
                    <a:pt x="1396" y="-2020"/>
                    <a:pt x="112" y="24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B4E0084-49A5-4784-B605-435C8F253F4E}"/>
                </a:ext>
              </a:extLst>
            </p:cNvPr>
            <p:cNvSpPr/>
            <p:nvPr/>
          </p:nvSpPr>
          <p:spPr>
            <a:xfrm>
              <a:off x="8796222" y="4994549"/>
              <a:ext cx="271114" cy="670879"/>
            </a:xfrm>
            <a:custGeom>
              <a:avLst/>
              <a:gdLst>
                <a:gd name="connsiteX0" fmla="*/ 1007 w 271114"/>
                <a:gd name="connsiteY0" fmla="*/ 15 h 670879"/>
                <a:gd name="connsiteX1" fmla="*/ 21494 w 271114"/>
                <a:gd name="connsiteY1" fmla="*/ 104671 h 670879"/>
                <a:gd name="connsiteX2" fmla="*/ 113271 w 271114"/>
                <a:gd name="connsiteY2" fmla="*/ 344730 h 670879"/>
                <a:gd name="connsiteX3" fmla="*/ 152384 w 271114"/>
                <a:gd name="connsiteY3" fmla="*/ 429285 h 670879"/>
                <a:gd name="connsiteX4" fmla="*/ 152384 w 271114"/>
                <a:gd name="connsiteY4" fmla="*/ 429285 h 670879"/>
                <a:gd name="connsiteX5" fmla="*/ 270525 w 271114"/>
                <a:gd name="connsiteY5" fmla="*/ 670846 h 670879"/>
                <a:gd name="connsiteX6" fmla="*/ 175812 w 271114"/>
                <a:gd name="connsiteY6" fmla="*/ 418505 h 670879"/>
                <a:gd name="connsiteX7" fmla="*/ 175812 w 271114"/>
                <a:gd name="connsiteY7" fmla="*/ 418505 h 670879"/>
                <a:gd name="connsiteX8" fmla="*/ 137643 w 271114"/>
                <a:gd name="connsiteY8" fmla="*/ 333772 h 670879"/>
                <a:gd name="connsiteX9" fmla="*/ 39376 w 271114"/>
                <a:gd name="connsiteY9" fmla="*/ 98777 h 670879"/>
                <a:gd name="connsiteX10" fmla="*/ 1007 w 271114"/>
                <a:gd name="connsiteY10" fmla="*/ 15 h 67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114" h="670879">
                  <a:moveTo>
                    <a:pt x="1007" y="15"/>
                  </a:moveTo>
                  <a:cubicBezTo>
                    <a:pt x="-2567" y="889"/>
                    <a:pt x="3167" y="41451"/>
                    <a:pt x="21494" y="104671"/>
                  </a:cubicBezTo>
                  <a:cubicBezTo>
                    <a:pt x="41171" y="172574"/>
                    <a:pt x="70124" y="248792"/>
                    <a:pt x="113271" y="344730"/>
                  </a:cubicBezTo>
                  <a:cubicBezTo>
                    <a:pt x="126416" y="373954"/>
                    <a:pt x="139794" y="402639"/>
                    <a:pt x="152384" y="429285"/>
                  </a:cubicBezTo>
                  <a:cubicBezTo>
                    <a:pt x="152384" y="429285"/>
                    <a:pt x="152384" y="429285"/>
                    <a:pt x="152384" y="429285"/>
                  </a:cubicBezTo>
                  <a:cubicBezTo>
                    <a:pt x="218461" y="569260"/>
                    <a:pt x="264739" y="673019"/>
                    <a:pt x="270525" y="670846"/>
                  </a:cubicBezTo>
                  <a:cubicBezTo>
                    <a:pt x="276311" y="668694"/>
                    <a:pt x="239177" y="559758"/>
                    <a:pt x="175812" y="418505"/>
                  </a:cubicBezTo>
                  <a:cubicBezTo>
                    <a:pt x="175812" y="418505"/>
                    <a:pt x="175812" y="418505"/>
                    <a:pt x="175812" y="418505"/>
                  </a:cubicBezTo>
                  <a:cubicBezTo>
                    <a:pt x="166459" y="397619"/>
                    <a:pt x="146994" y="354636"/>
                    <a:pt x="137643" y="333772"/>
                  </a:cubicBezTo>
                  <a:cubicBezTo>
                    <a:pt x="92520" y="233418"/>
                    <a:pt x="65573" y="169235"/>
                    <a:pt x="39376" y="98777"/>
                  </a:cubicBezTo>
                  <a:cubicBezTo>
                    <a:pt x="16709" y="37798"/>
                    <a:pt x="4584" y="-859"/>
                    <a:pt x="1007" y="1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0852DB4-79F6-40C1-A0B8-A5BB5BC5D651}"/>
                </a:ext>
              </a:extLst>
            </p:cNvPr>
            <p:cNvSpPr/>
            <p:nvPr/>
          </p:nvSpPr>
          <p:spPr>
            <a:xfrm>
              <a:off x="9744845" y="4311742"/>
              <a:ext cx="173264" cy="401325"/>
            </a:xfrm>
            <a:custGeom>
              <a:avLst/>
              <a:gdLst>
                <a:gd name="connsiteX0" fmla="*/ 166396 w 173264"/>
                <a:gd name="connsiteY0" fmla="*/ 1 h 401325"/>
                <a:gd name="connsiteX1" fmla="*/ 132983 w 173264"/>
                <a:gd name="connsiteY1" fmla="*/ 111739 h 401325"/>
                <a:gd name="connsiteX2" fmla="*/ 80322 w 173264"/>
                <a:gd name="connsiteY2" fmla="*/ 194747 h 401325"/>
                <a:gd name="connsiteX3" fmla="*/ 16366 w 173264"/>
                <a:gd name="connsiteY3" fmla="*/ 300860 h 401325"/>
                <a:gd name="connsiteX4" fmla="*/ 4691 w 173264"/>
                <a:gd name="connsiteY4" fmla="*/ 401325 h 401325"/>
                <a:gd name="connsiteX5" fmla="*/ 36557 w 173264"/>
                <a:gd name="connsiteY5" fmla="*/ 310205 h 401325"/>
                <a:gd name="connsiteX6" fmla="*/ 102193 w 173264"/>
                <a:gd name="connsiteY6" fmla="*/ 210210 h 401325"/>
                <a:gd name="connsiteX7" fmla="*/ 154541 w 173264"/>
                <a:gd name="connsiteY7" fmla="*/ 121711 h 401325"/>
                <a:gd name="connsiteX8" fmla="*/ 166396 w 173264"/>
                <a:gd name="connsiteY8" fmla="*/ 1 h 40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4" h="401325">
                  <a:moveTo>
                    <a:pt x="166396" y="1"/>
                  </a:moveTo>
                  <a:cubicBezTo>
                    <a:pt x="161241" y="382"/>
                    <a:pt x="163505" y="50783"/>
                    <a:pt x="132983" y="111739"/>
                  </a:cubicBezTo>
                  <a:cubicBezTo>
                    <a:pt x="119247" y="139326"/>
                    <a:pt x="102305" y="163686"/>
                    <a:pt x="80322" y="194747"/>
                  </a:cubicBezTo>
                  <a:cubicBezTo>
                    <a:pt x="52647" y="233875"/>
                    <a:pt x="31537" y="264689"/>
                    <a:pt x="16366" y="300860"/>
                  </a:cubicBezTo>
                  <a:cubicBezTo>
                    <a:pt x="-8598" y="360516"/>
                    <a:pt x="1598" y="401325"/>
                    <a:pt x="4691" y="401325"/>
                  </a:cubicBezTo>
                  <a:cubicBezTo>
                    <a:pt x="9330" y="401303"/>
                    <a:pt x="10495" y="360987"/>
                    <a:pt x="36557" y="310205"/>
                  </a:cubicBezTo>
                  <a:cubicBezTo>
                    <a:pt x="53902" y="276253"/>
                    <a:pt x="73398" y="250974"/>
                    <a:pt x="102193" y="210210"/>
                  </a:cubicBezTo>
                  <a:cubicBezTo>
                    <a:pt x="124020" y="179283"/>
                    <a:pt x="141611" y="151808"/>
                    <a:pt x="154541" y="121711"/>
                  </a:cubicBezTo>
                  <a:cubicBezTo>
                    <a:pt x="185331" y="49909"/>
                    <a:pt x="169623" y="-223"/>
                    <a:pt x="166396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A0A9113-5792-48C4-ADB8-F10698EC43CC}"/>
                </a:ext>
              </a:extLst>
            </p:cNvPr>
            <p:cNvSpPr/>
            <p:nvPr/>
          </p:nvSpPr>
          <p:spPr>
            <a:xfrm>
              <a:off x="9931850" y="4377626"/>
              <a:ext cx="132252" cy="341434"/>
            </a:xfrm>
            <a:custGeom>
              <a:avLst/>
              <a:gdLst>
                <a:gd name="connsiteX0" fmla="*/ 123123 w 132252"/>
                <a:gd name="connsiteY0" fmla="*/ 3 h 341434"/>
                <a:gd name="connsiteX1" fmla="*/ 99437 w 132252"/>
                <a:gd name="connsiteY1" fmla="*/ 90048 h 341434"/>
                <a:gd name="connsiteX2" fmla="*/ 55358 w 132252"/>
                <a:gd name="connsiteY2" fmla="*/ 163464 h 341434"/>
                <a:gd name="connsiteX3" fmla="*/ 12018 w 132252"/>
                <a:gd name="connsiteY3" fmla="*/ 240376 h 341434"/>
                <a:gd name="connsiteX4" fmla="*/ 4982 w 132252"/>
                <a:gd name="connsiteY4" fmla="*/ 335261 h 341434"/>
                <a:gd name="connsiteX5" fmla="*/ 9329 w 132252"/>
                <a:gd name="connsiteY5" fmla="*/ 341424 h 341434"/>
                <a:gd name="connsiteX6" fmla="*/ 12041 w 132252"/>
                <a:gd name="connsiteY6" fmla="*/ 334499 h 341434"/>
                <a:gd name="connsiteX7" fmla="*/ 33621 w 132252"/>
                <a:gd name="connsiteY7" fmla="*/ 249878 h 341434"/>
                <a:gd name="connsiteX8" fmla="*/ 77632 w 132252"/>
                <a:gd name="connsiteY8" fmla="*/ 178322 h 341434"/>
                <a:gd name="connsiteX9" fmla="*/ 121129 w 132252"/>
                <a:gd name="connsiteY9" fmla="*/ 98944 h 341434"/>
                <a:gd name="connsiteX10" fmla="*/ 123123 w 132252"/>
                <a:gd name="connsiteY10" fmla="*/ 3 h 34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52" h="341434">
                  <a:moveTo>
                    <a:pt x="123123" y="3"/>
                  </a:moveTo>
                  <a:cubicBezTo>
                    <a:pt x="118126" y="697"/>
                    <a:pt x="121935" y="40879"/>
                    <a:pt x="99437" y="90048"/>
                  </a:cubicBezTo>
                  <a:cubicBezTo>
                    <a:pt x="88344" y="114520"/>
                    <a:pt x="74249" y="135159"/>
                    <a:pt x="55358" y="163464"/>
                  </a:cubicBezTo>
                  <a:cubicBezTo>
                    <a:pt x="37296" y="190558"/>
                    <a:pt x="22573" y="213999"/>
                    <a:pt x="12018" y="240376"/>
                  </a:cubicBezTo>
                  <a:cubicBezTo>
                    <a:pt x="-5842" y="285174"/>
                    <a:pt x="186" y="322398"/>
                    <a:pt x="4982" y="335261"/>
                  </a:cubicBezTo>
                  <a:cubicBezTo>
                    <a:pt x="6573" y="339497"/>
                    <a:pt x="8119" y="341603"/>
                    <a:pt x="9329" y="341424"/>
                  </a:cubicBezTo>
                  <a:cubicBezTo>
                    <a:pt x="10539" y="341245"/>
                    <a:pt x="11368" y="338802"/>
                    <a:pt x="12041" y="334499"/>
                  </a:cubicBezTo>
                  <a:cubicBezTo>
                    <a:pt x="14102" y="321210"/>
                    <a:pt x="15133" y="287662"/>
                    <a:pt x="33621" y="249878"/>
                  </a:cubicBezTo>
                  <a:cubicBezTo>
                    <a:pt x="45206" y="225966"/>
                    <a:pt x="59122" y="206110"/>
                    <a:pt x="77632" y="178322"/>
                  </a:cubicBezTo>
                  <a:cubicBezTo>
                    <a:pt x="96210" y="150466"/>
                    <a:pt x="111022" y="126150"/>
                    <a:pt x="121129" y="98944"/>
                  </a:cubicBezTo>
                  <a:cubicBezTo>
                    <a:pt x="143269" y="38706"/>
                    <a:pt x="126014" y="-378"/>
                    <a:pt x="123123" y="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73C8ED-E290-4574-A468-66E92CF64BC8}"/>
                </a:ext>
              </a:extLst>
            </p:cNvPr>
            <p:cNvSpPr/>
            <p:nvPr/>
          </p:nvSpPr>
          <p:spPr>
            <a:xfrm>
              <a:off x="9671292" y="4323732"/>
              <a:ext cx="78210" cy="245572"/>
            </a:xfrm>
            <a:custGeom>
              <a:avLst/>
              <a:gdLst>
                <a:gd name="connsiteX0" fmla="*/ 72239 w 78210"/>
                <a:gd name="connsiteY0" fmla="*/ 0 h 245572"/>
                <a:gd name="connsiteX1" fmla="*/ 42009 w 78210"/>
                <a:gd name="connsiteY1" fmla="*/ 82313 h 245572"/>
                <a:gd name="connsiteX2" fmla="*/ 42009 w 78210"/>
                <a:gd name="connsiteY2" fmla="*/ 82313 h 245572"/>
                <a:gd name="connsiteX3" fmla="*/ 26748 w 78210"/>
                <a:gd name="connsiteY3" fmla="*/ 117542 h 245572"/>
                <a:gd name="connsiteX4" fmla="*/ 1896 w 78210"/>
                <a:gd name="connsiteY4" fmla="*/ 194836 h 245572"/>
                <a:gd name="connsiteX5" fmla="*/ 6355 w 78210"/>
                <a:gd name="connsiteY5" fmla="*/ 245572 h 245572"/>
                <a:gd name="connsiteX6" fmla="*/ 22288 w 78210"/>
                <a:gd name="connsiteY6" fmla="*/ 199631 h 245572"/>
                <a:gd name="connsiteX7" fmla="*/ 51331 w 78210"/>
                <a:gd name="connsiteY7" fmla="*/ 128098 h 245572"/>
                <a:gd name="connsiteX8" fmla="*/ 65785 w 78210"/>
                <a:gd name="connsiteY8" fmla="*/ 91367 h 245572"/>
                <a:gd name="connsiteX9" fmla="*/ 65785 w 78210"/>
                <a:gd name="connsiteY9" fmla="*/ 91367 h 245572"/>
                <a:gd name="connsiteX10" fmla="*/ 72239 w 78210"/>
                <a:gd name="connsiteY10" fmla="*/ 0 h 24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210" h="245572">
                  <a:moveTo>
                    <a:pt x="72239" y="0"/>
                  </a:moveTo>
                  <a:cubicBezTo>
                    <a:pt x="66300" y="-67"/>
                    <a:pt x="61280" y="36148"/>
                    <a:pt x="42009" y="82313"/>
                  </a:cubicBezTo>
                  <a:cubicBezTo>
                    <a:pt x="42009" y="82313"/>
                    <a:pt x="42009" y="82313"/>
                    <a:pt x="42009" y="82313"/>
                  </a:cubicBezTo>
                  <a:cubicBezTo>
                    <a:pt x="37370" y="93317"/>
                    <a:pt x="32104" y="105060"/>
                    <a:pt x="26748" y="117542"/>
                  </a:cubicBezTo>
                  <a:cubicBezTo>
                    <a:pt x="14266" y="146653"/>
                    <a:pt x="5706" y="170520"/>
                    <a:pt x="1896" y="194836"/>
                  </a:cubicBezTo>
                  <a:cubicBezTo>
                    <a:pt x="-2944" y="226143"/>
                    <a:pt x="2568" y="245572"/>
                    <a:pt x="6355" y="245572"/>
                  </a:cubicBezTo>
                  <a:cubicBezTo>
                    <a:pt x="10613" y="245572"/>
                    <a:pt x="13414" y="226658"/>
                    <a:pt x="22288" y="199631"/>
                  </a:cubicBezTo>
                  <a:cubicBezTo>
                    <a:pt x="30109" y="175473"/>
                    <a:pt x="37661" y="159876"/>
                    <a:pt x="51331" y="128098"/>
                  </a:cubicBezTo>
                  <a:cubicBezTo>
                    <a:pt x="56776" y="115436"/>
                    <a:pt x="61617" y="103491"/>
                    <a:pt x="65785" y="91367"/>
                  </a:cubicBezTo>
                  <a:cubicBezTo>
                    <a:pt x="65785" y="91367"/>
                    <a:pt x="65785" y="91367"/>
                    <a:pt x="65785" y="91367"/>
                  </a:cubicBezTo>
                  <a:cubicBezTo>
                    <a:pt x="83891" y="39240"/>
                    <a:pt x="78647" y="67"/>
                    <a:pt x="7223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484023E-2BA2-43BB-AF2B-FCCAC841B6C9}"/>
                </a:ext>
              </a:extLst>
            </p:cNvPr>
            <p:cNvSpPr/>
            <p:nvPr/>
          </p:nvSpPr>
          <p:spPr>
            <a:xfrm>
              <a:off x="10202912" y="4317697"/>
              <a:ext cx="42316" cy="299581"/>
            </a:xfrm>
            <a:custGeom>
              <a:avLst/>
              <a:gdLst>
                <a:gd name="connsiteX0" fmla="*/ 1800 w 42316"/>
                <a:gd name="connsiteY0" fmla="*/ 52 h 299581"/>
                <a:gd name="connsiteX1" fmla="*/ 14887 w 42316"/>
                <a:gd name="connsiteY1" fmla="*/ 149954 h 299581"/>
                <a:gd name="connsiteX2" fmla="*/ 15313 w 42316"/>
                <a:gd name="connsiteY2" fmla="*/ 158313 h 299581"/>
                <a:gd name="connsiteX3" fmla="*/ 15313 w 42316"/>
                <a:gd name="connsiteY3" fmla="*/ 158313 h 299581"/>
                <a:gd name="connsiteX4" fmla="*/ 12892 w 42316"/>
                <a:gd name="connsiteY4" fmla="*/ 277895 h 299581"/>
                <a:gd name="connsiteX5" fmla="*/ 13789 w 42316"/>
                <a:gd name="connsiteY5" fmla="*/ 299521 h 299581"/>
                <a:gd name="connsiteX6" fmla="*/ 26024 w 42316"/>
                <a:gd name="connsiteY6" fmla="*/ 281055 h 299581"/>
                <a:gd name="connsiteX7" fmla="*/ 41935 w 42316"/>
                <a:gd name="connsiteY7" fmla="*/ 157171 h 299581"/>
                <a:gd name="connsiteX8" fmla="*/ 41935 w 42316"/>
                <a:gd name="connsiteY8" fmla="*/ 157171 h 299581"/>
                <a:gd name="connsiteX9" fmla="*/ 41531 w 42316"/>
                <a:gd name="connsiteY9" fmla="*/ 148475 h 299581"/>
                <a:gd name="connsiteX10" fmla="*/ 1800 w 42316"/>
                <a:gd name="connsiteY10" fmla="*/ 52 h 29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16" h="299581">
                  <a:moveTo>
                    <a:pt x="1800" y="52"/>
                  </a:moveTo>
                  <a:cubicBezTo>
                    <a:pt x="-5237" y="2203"/>
                    <a:pt x="10315" y="68000"/>
                    <a:pt x="14887" y="149954"/>
                  </a:cubicBezTo>
                  <a:cubicBezTo>
                    <a:pt x="15044" y="152756"/>
                    <a:pt x="15178" y="155534"/>
                    <a:pt x="15313" y="158313"/>
                  </a:cubicBezTo>
                  <a:cubicBezTo>
                    <a:pt x="15313" y="158313"/>
                    <a:pt x="15313" y="158313"/>
                    <a:pt x="15313" y="158313"/>
                  </a:cubicBezTo>
                  <a:cubicBezTo>
                    <a:pt x="18046" y="218328"/>
                    <a:pt x="15716" y="244728"/>
                    <a:pt x="12892" y="277895"/>
                  </a:cubicBezTo>
                  <a:cubicBezTo>
                    <a:pt x="11817" y="290893"/>
                    <a:pt x="11391" y="298736"/>
                    <a:pt x="13789" y="299521"/>
                  </a:cubicBezTo>
                  <a:cubicBezTo>
                    <a:pt x="16052" y="300283"/>
                    <a:pt x="20915" y="293851"/>
                    <a:pt x="26024" y="281055"/>
                  </a:cubicBezTo>
                  <a:cubicBezTo>
                    <a:pt x="36601" y="254521"/>
                    <a:pt x="44131" y="213219"/>
                    <a:pt x="41935" y="157171"/>
                  </a:cubicBezTo>
                  <a:cubicBezTo>
                    <a:pt x="41935" y="157171"/>
                    <a:pt x="41935" y="157171"/>
                    <a:pt x="41935" y="157171"/>
                  </a:cubicBezTo>
                  <a:cubicBezTo>
                    <a:pt x="41823" y="154302"/>
                    <a:pt x="41688" y="151389"/>
                    <a:pt x="41531" y="148475"/>
                  </a:cubicBezTo>
                  <a:cubicBezTo>
                    <a:pt x="36691" y="61702"/>
                    <a:pt x="8724" y="-2077"/>
                    <a:pt x="1800" y="5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88886B-56BC-44D1-B61E-01EEBADC511B}"/>
                </a:ext>
              </a:extLst>
            </p:cNvPr>
            <p:cNvSpPr/>
            <p:nvPr/>
          </p:nvSpPr>
          <p:spPr>
            <a:xfrm>
              <a:off x="8682774" y="4305735"/>
              <a:ext cx="74831" cy="341695"/>
            </a:xfrm>
            <a:custGeom>
              <a:avLst/>
              <a:gdLst>
                <a:gd name="connsiteX0" fmla="*/ 72530 w 74831"/>
                <a:gd name="connsiteY0" fmla="*/ 24 h 341695"/>
                <a:gd name="connsiteX1" fmla="*/ 54392 w 74831"/>
                <a:gd name="connsiteY1" fmla="*/ 49506 h 341695"/>
                <a:gd name="connsiteX2" fmla="*/ 37865 w 74831"/>
                <a:gd name="connsiteY2" fmla="*/ 173121 h 341695"/>
                <a:gd name="connsiteX3" fmla="*/ 30873 w 74831"/>
                <a:gd name="connsiteY3" fmla="*/ 225741 h 341695"/>
                <a:gd name="connsiteX4" fmla="*/ 30873 w 74831"/>
                <a:gd name="connsiteY4" fmla="*/ 225741 h 341695"/>
                <a:gd name="connsiteX5" fmla="*/ 659 w 74831"/>
                <a:gd name="connsiteY5" fmla="*/ 341445 h 341695"/>
                <a:gd name="connsiteX6" fmla="*/ 55841 w 74831"/>
                <a:gd name="connsiteY6" fmla="*/ 230402 h 341695"/>
                <a:gd name="connsiteX7" fmla="*/ 55841 w 74831"/>
                <a:gd name="connsiteY7" fmla="*/ 230402 h 341695"/>
                <a:gd name="connsiteX8" fmla="*/ 64386 w 74831"/>
                <a:gd name="connsiteY8" fmla="*/ 176124 h 341695"/>
                <a:gd name="connsiteX9" fmla="*/ 73065 w 74831"/>
                <a:gd name="connsiteY9" fmla="*/ 52016 h 341695"/>
                <a:gd name="connsiteX10" fmla="*/ 72530 w 74831"/>
                <a:gd name="connsiteY10" fmla="*/ 24 h 3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31" h="341695">
                  <a:moveTo>
                    <a:pt x="72530" y="24"/>
                  </a:moveTo>
                  <a:cubicBezTo>
                    <a:pt x="68969" y="-761"/>
                    <a:pt x="61094" y="17818"/>
                    <a:pt x="54392" y="49506"/>
                  </a:cubicBezTo>
                  <a:cubicBezTo>
                    <a:pt x="46515" y="86774"/>
                    <a:pt x="43886" y="119695"/>
                    <a:pt x="37865" y="173121"/>
                  </a:cubicBezTo>
                  <a:cubicBezTo>
                    <a:pt x="35743" y="191968"/>
                    <a:pt x="33574" y="209000"/>
                    <a:pt x="30873" y="225741"/>
                  </a:cubicBezTo>
                  <a:cubicBezTo>
                    <a:pt x="30873" y="225741"/>
                    <a:pt x="30873" y="225741"/>
                    <a:pt x="30873" y="225741"/>
                  </a:cubicBezTo>
                  <a:cubicBezTo>
                    <a:pt x="19745" y="293734"/>
                    <a:pt x="-4273" y="338129"/>
                    <a:pt x="659" y="341445"/>
                  </a:cubicBezTo>
                  <a:cubicBezTo>
                    <a:pt x="6449" y="345322"/>
                    <a:pt x="40561" y="303863"/>
                    <a:pt x="55841" y="230402"/>
                  </a:cubicBezTo>
                  <a:cubicBezTo>
                    <a:pt x="55841" y="230402"/>
                    <a:pt x="55841" y="230402"/>
                    <a:pt x="55841" y="230402"/>
                  </a:cubicBezTo>
                  <a:cubicBezTo>
                    <a:pt x="59463" y="213191"/>
                    <a:pt x="62215" y="195240"/>
                    <a:pt x="64386" y="176124"/>
                  </a:cubicBezTo>
                  <a:cubicBezTo>
                    <a:pt x="68843" y="136884"/>
                    <a:pt x="71837" y="73776"/>
                    <a:pt x="73065" y="52016"/>
                  </a:cubicBezTo>
                  <a:cubicBezTo>
                    <a:pt x="74838" y="20641"/>
                    <a:pt x="76153" y="831"/>
                    <a:pt x="72530" y="2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38EF726-E72D-4AED-AF78-C44A84A3D479}"/>
                </a:ext>
              </a:extLst>
            </p:cNvPr>
            <p:cNvSpPr/>
            <p:nvPr/>
          </p:nvSpPr>
          <p:spPr>
            <a:xfrm>
              <a:off x="8543600" y="4317038"/>
              <a:ext cx="145945" cy="210407"/>
            </a:xfrm>
            <a:custGeom>
              <a:avLst/>
              <a:gdLst>
                <a:gd name="connsiteX0" fmla="*/ 145822 w 145945"/>
                <a:gd name="connsiteY0" fmla="*/ 710 h 210407"/>
                <a:gd name="connsiteX1" fmla="*/ 57261 w 145945"/>
                <a:gd name="connsiteY1" fmla="*/ 51626 h 210407"/>
                <a:gd name="connsiteX2" fmla="*/ 57261 w 145945"/>
                <a:gd name="connsiteY2" fmla="*/ 51626 h 210407"/>
                <a:gd name="connsiteX3" fmla="*/ 37223 w 145945"/>
                <a:gd name="connsiteY3" fmla="*/ 80312 h 210407"/>
                <a:gd name="connsiteX4" fmla="*/ 11928 w 145945"/>
                <a:gd name="connsiteY4" fmla="*/ 142299 h 210407"/>
                <a:gd name="connsiteX5" fmla="*/ 2079 w 145945"/>
                <a:gd name="connsiteY5" fmla="*/ 210336 h 210407"/>
                <a:gd name="connsiteX6" fmla="*/ 33933 w 145945"/>
                <a:gd name="connsiteY6" fmla="*/ 149873 h 210407"/>
                <a:gd name="connsiteX7" fmla="*/ 60318 w 145945"/>
                <a:gd name="connsiteY7" fmla="*/ 93534 h 210407"/>
                <a:gd name="connsiteX8" fmla="*/ 77284 w 145945"/>
                <a:gd name="connsiteY8" fmla="*/ 67964 h 210407"/>
                <a:gd name="connsiteX9" fmla="*/ 77284 w 145945"/>
                <a:gd name="connsiteY9" fmla="*/ 67964 h 210407"/>
                <a:gd name="connsiteX10" fmla="*/ 145822 w 145945"/>
                <a:gd name="connsiteY10" fmla="*/ 710 h 21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945" h="210407">
                  <a:moveTo>
                    <a:pt x="145822" y="710"/>
                  </a:moveTo>
                  <a:cubicBezTo>
                    <a:pt x="144373" y="-2450"/>
                    <a:pt x="98893" y="3310"/>
                    <a:pt x="57261" y="51626"/>
                  </a:cubicBezTo>
                  <a:cubicBezTo>
                    <a:pt x="57261" y="51626"/>
                    <a:pt x="57261" y="51626"/>
                    <a:pt x="57261" y="51626"/>
                  </a:cubicBezTo>
                  <a:cubicBezTo>
                    <a:pt x="49907" y="60299"/>
                    <a:pt x="43231" y="69869"/>
                    <a:pt x="37223" y="80312"/>
                  </a:cubicBezTo>
                  <a:cubicBezTo>
                    <a:pt x="24972" y="101624"/>
                    <a:pt x="17124" y="123743"/>
                    <a:pt x="11928" y="142299"/>
                  </a:cubicBezTo>
                  <a:cubicBezTo>
                    <a:pt x="738" y="181741"/>
                    <a:pt x="-2661" y="208768"/>
                    <a:pt x="2079" y="210336"/>
                  </a:cubicBezTo>
                  <a:cubicBezTo>
                    <a:pt x="6818" y="211928"/>
                    <a:pt x="18823" y="186626"/>
                    <a:pt x="33933" y="149873"/>
                  </a:cubicBezTo>
                  <a:cubicBezTo>
                    <a:pt x="40934" y="133043"/>
                    <a:pt x="49658" y="112246"/>
                    <a:pt x="60318" y="93534"/>
                  </a:cubicBezTo>
                  <a:cubicBezTo>
                    <a:pt x="65651" y="84189"/>
                    <a:pt x="71240" y="75718"/>
                    <a:pt x="77284" y="67964"/>
                  </a:cubicBezTo>
                  <a:cubicBezTo>
                    <a:pt x="77284" y="67964"/>
                    <a:pt x="77284" y="67964"/>
                    <a:pt x="77284" y="67964"/>
                  </a:cubicBezTo>
                  <a:cubicBezTo>
                    <a:pt x="109495" y="25899"/>
                    <a:pt x="148420" y="6358"/>
                    <a:pt x="145822" y="7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8DD46A0-413F-4D0F-8A4C-F49B7B11EA15}"/>
                </a:ext>
              </a:extLst>
            </p:cNvPr>
            <p:cNvSpPr/>
            <p:nvPr/>
          </p:nvSpPr>
          <p:spPr>
            <a:xfrm>
              <a:off x="8377108" y="4125979"/>
              <a:ext cx="46362" cy="317545"/>
            </a:xfrm>
            <a:custGeom>
              <a:avLst/>
              <a:gdLst>
                <a:gd name="connsiteX0" fmla="*/ 30817 w 46362"/>
                <a:gd name="connsiteY0" fmla="*/ 94 h 317545"/>
                <a:gd name="connsiteX1" fmla="*/ 208 w 46362"/>
                <a:gd name="connsiteY1" fmla="*/ 124404 h 317545"/>
                <a:gd name="connsiteX2" fmla="*/ 208 w 46362"/>
                <a:gd name="connsiteY2" fmla="*/ 124404 h 317545"/>
                <a:gd name="connsiteX3" fmla="*/ 3093 w 46362"/>
                <a:gd name="connsiteY3" fmla="*/ 160305 h 317545"/>
                <a:gd name="connsiteX4" fmla="*/ 26214 w 46362"/>
                <a:gd name="connsiteY4" fmla="*/ 272581 h 317545"/>
                <a:gd name="connsiteX5" fmla="*/ 42795 w 46362"/>
                <a:gd name="connsiteY5" fmla="*/ 317536 h 317545"/>
                <a:gd name="connsiteX6" fmla="*/ 44805 w 46362"/>
                <a:gd name="connsiteY6" fmla="*/ 269264 h 317545"/>
                <a:gd name="connsiteX7" fmla="*/ 29531 w 46362"/>
                <a:gd name="connsiteY7" fmla="*/ 157101 h 317545"/>
                <a:gd name="connsiteX8" fmla="*/ 26214 w 46362"/>
                <a:gd name="connsiteY8" fmla="*/ 123037 h 317545"/>
                <a:gd name="connsiteX9" fmla="*/ 26214 w 46362"/>
                <a:gd name="connsiteY9" fmla="*/ 123037 h 317545"/>
                <a:gd name="connsiteX10" fmla="*/ 30817 w 46362"/>
                <a:gd name="connsiteY10" fmla="*/ 94 h 3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62" h="317545">
                  <a:moveTo>
                    <a:pt x="30817" y="94"/>
                  </a:moveTo>
                  <a:cubicBezTo>
                    <a:pt x="24363" y="-2461"/>
                    <a:pt x="-2631" y="47380"/>
                    <a:pt x="208" y="124404"/>
                  </a:cubicBezTo>
                  <a:cubicBezTo>
                    <a:pt x="208" y="124404"/>
                    <a:pt x="208" y="124404"/>
                    <a:pt x="208" y="124404"/>
                  </a:cubicBezTo>
                  <a:cubicBezTo>
                    <a:pt x="632" y="136102"/>
                    <a:pt x="1609" y="148047"/>
                    <a:pt x="3093" y="160305"/>
                  </a:cubicBezTo>
                  <a:cubicBezTo>
                    <a:pt x="8166" y="202280"/>
                    <a:pt x="19538" y="247459"/>
                    <a:pt x="26214" y="272581"/>
                  </a:cubicBezTo>
                  <a:cubicBezTo>
                    <a:pt x="33670" y="300617"/>
                    <a:pt x="39189" y="318007"/>
                    <a:pt x="42795" y="317536"/>
                  </a:cubicBezTo>
                  <a:cubicBezTo>
                    <a:pt x="46486" y="317088"/>
                    <a:pt x="47581" y="298667"/>
                    <a:pt x="44805" y="269264"/>
                  </a:cubicBezTo>
                  <a:cubicBezTo>
                    <a:pt x="42037" y="239952"/>
                    <a:pt x="34754" y="200196"/>
                    <a:pt x="29531" y="157101"/>
                  </a:cubicBezTo>
                  <a:cubicBezTo>
                    <a:pt x="28101" y="145313"/>
                    <a:pt x="26983" y="134085"/>
                    <a:pt x="26214" y="123037"/>
                  </a:cubicBezTo>
                  <a:cubicBezTo>
                    <a:pt x="26214" y="123037"/>
                    <a:pt x="26214" y="123037"/>
                    <a:pt x="26214" y="123037"/>
                  </a:cubicBezTo>
                  <a:cubicBezTo>
                    <a:pt x="21425" y="53543"/>
                    <a:pt x="36731" y="2447"/>
                    <a:pt x="30817" y="9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098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If a man neglects education, he walks lame to the end of his life.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D3DE4-7D7D-440C-A5B9-4B2A94CEB964}"/>
              </a:ext>
            </a:extLst>
          </p:cNvPr>
          <p:cNvSpPr/>
          <p:nvPr/>
        </p:nvSpPr>
        <p:spPr>
          <a:xfrm>
            <a:off x="9939332" y="4384433"/>
            <a:ext cx="225113" cy="70296"/>
          </a:xfrm>
          <a:custGeom>
            <a:avLst/>
            <a:gdLst>
              <a:gd name="connsiteX0" fmla="*/ 453 w 225113"/>
              <a:gd name="connsiteY0" fmla="*/ 67660 h 70296"/>
              <a:gd name="connsiteX1" fmla="*/ 25499 w 225113"/>
              <a:gd name="connsiteY1" fmla="*/ 49855 h 70296"/>
              <a:gd name="connsiteX2" fmla="*/ 87210 w 225113"/>
              <a:gd name="connsiteY2" fmla="*/ 21127 h 70296"/>
              <a:gd name="connsiteX3" fmla="*/ 87210 w 225113"/>
              <a:gd name="connsiteY3" fmla="*/ 21127 h 70296"/>
              <a:gd name="connsiteX4" fmla="*/ 108977 w 225113"/>
              <a:gd name="connsiteY4" fmla="*/ 21279 h 70296"/>
              <a:gd name="connsiteX5" fmla="*/ 184636 w 225113"/>
              <a:gd name="connsiteY5" fmla="*/ 50892 h 70296"/>
              <a:gd name="connsiteX6" fmla="*/ 224917 w 225113"/>
              <a:gd name="connsiteY6" fmla="*/ 69861 h 70296"/>
              <a:gd name="connsiteX7" fmla="*/ 193225 w 225113"/>
              <a:gd name="connsiteY7" fmla="*/ 37756 h 70296"/>
              <a:gd name="connsiteX8" fmla="*/ 111515 w 225113"/>
              <a:gd name="connsiteY8" fmla="*/ 877 h 70296"/>
              <a:gd name="connsiteX9" fmla="*/ 84789 w 225113"/>
              <a:gd name="connsiteY9" fmla="*/ 726 h 70296"/>
              <a:gd name="connsiteX10" fmla="*/ 84789 w 225113"/>
              <a:gd name="connsiteY10" fmla="*/ 726 h 70296"/>
              <a:gd name="connsiteX11" fmla="*/ 16110 w 225113"/>
              <a:gd name="connsiteY11" fmla="*/ 40050 h 70296"/>
              <a:gd name="connsiteX12" fmla="*/ 453 w 225113"/>
              <a:gd name="connsiteY12" fmla="*/ 67660 h 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13" h="70296">
                <a:moveTo>
                  <a:pt x="453" y="67660"/>
                </a:moveTo>
                <a:cubicBezTo>
                  <a:pt x="2464" y="69220"/>
                  <a:pt x="10964" y="61267"/>
                  <a:pt x="25499" y="49855"/>
                </a:cubicBezTo>
                <a:cubicBezTo>
                  <a:pt x="39344" y="39002"/>
                  <a:pt x="61474" y="23177"/>
                  <a:pt x="87210" y="21127"/>
                </a:cubicBezTo>
                <a:cubicBezTo>
                  <a:pt x="87210" y="21127"/>
                  <a:pt x="87210" y="21127"/>
                  <a:pt x="87210" y="21127"/>
                </a:cubicBezTo>
                <a:cubicBezTo>
                  <a:pt x="94278" y="20266"/>
                  <a:pt x="101510" y="20335"/>
                  <a:pt x="108977" y="21279"/>
                </a:cubicBezTo>
                <a:cubicBezTo>
                  <a:pt x="136756" y="24784"/>
                  <a:pt x="166177" y="40889"/>
                  <a:pt x="184636" y="50892"/>
                </a:cubicBezTo>
                <a:cubicBezTo>
                  <a:pt x="207930" y="63817"/>
                  <a:pt x="223042" y="72365"/>
                  <a:pt x="224917" y="69861"/>
                </a:cubicBezTo>
                <a:cubicBezTo>
                  <a:pt x="226791" y="67357"/>
                  <a:pt x="215225" y="54432"/>
                  <a:pt x="193225" y="37756"/>
                </a:cubicBezTo>
                <a:cubicBezTo>
                  <a:pt x="175524" y="24073"/>
                  <a:pt x="146173" y="5127"/>
                  <a:pt x="111515" y="877"/>
                </a:cubicBezTo>
                <a:cubicBezTo>
                  <a:pt x="102521" y="-229"/>
                  <a:pt x="93595" y="-299"/>
                  <a:pt x="84789" y="726"/>
                </a:cubicBezTo>
                <a:cubicBezTo>
                  <a:pt x="84789" y="726"/>
                  <a:pt x="84789" y="726"/>
                  <a:pt x="84789" y="726"/>
                </a:cubicBezTo>
                <a:cubicBezTo>
                  <a:pt x="51836" y="5651"/>
                  <a:pt x="28668" y="25622"/>
                  <a:pt x="16110" y="40050"/>
                </a:cubicBezTo>
                <a:cubicBezTo>
                  <a:pt x="3030" y="55060"/>
                  <a:pt x="-1558" y="66100"/>
                  <a:pt x="453" y="676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2ACA1C-0E94-4765-B02B-94C99E686911}"/>
              </a:ext>
            </a:extLst>
          </p:cNvPr>
          <p:cNvSpPr/>
          <p:nvPr/>
        </p:nvSpPr>
        <p:spPr>
          <a:xfrm>
            <a:off x="10463290" y="4367589"/>
            <a:ext cx="255749" cy="65026"/>
          </a:xfrm>
          <a:custGeom>
            <a:avLst/>
            <a:gdLst>
              <a:gd name="connsiteX0" fmla="*/ 243 w 255749"/>
              <a:gd name="connsiteY0" fmla="*/ 55893 h 65026"/>
              <a:gd name="connsiteX1" fmla="*/ 37236 w 255749"/>
              <a:gd name="connsiteY1" fmla="*/ 38834 h 65026"/>
              <a:gd name="connsiteX2" fmla="*/ 128399 w 255749"/>
              <a:gd name="connsiteY2" fmla="*/ 21145 h 65026"/>
              <a:gd name="connsiteX3" fmla="*/ 136562 w 255749"/>
              <a:gd name="connsiteY3" fmla="*/ 21821 h 65026"/>
              <a:gd name="connsiteX4" fmla="*/ 136562 w 255749"/>
              <a:gd name="connsiteY4" fmla="*/ 21821 h 65026"/>
              <a:gd name="connsiteX5" fmla="*/ 221006 w 255749"/>
              <a:gd name="connsiteY5" fmla="*/ 48173 h 65026"/>
              <a:gd name="connsiteX6" fmla="*/ 255519 w 255749"/>
              <a:gd name="connsiteY6" fmla="*/ 64697 h 65026"/>
              <a:gd name="connsiteX7" fmla="*/ 228540 w 255749"/>
              <a:gd name="connsiteY7" fmla="*/ 35934 h 65026"/>
              <a:gd name="connsiteX8" fmla="*/ 138856 w 255749"/>
              <a:gd name="connsiteY8" fmla="*/ 1070 h 65026"/>
              <a:gd name="connsiteX9" fmla="*/ 138856 w 255749"/>
              <a:gd name="connsiteY9" fmla="*/ 1070 h 65026"/>
              <a:gd name="connsiteX10" fmla="*/ 129598 w 255749"/>
              <a:gd name="connsiteY10" fmla="*/ 278 h 65026"/>
              <a:gd name="connsiteX11" fmla="*/ 30180 w 255749"/>
              <a:gd name="connsiteY11" fmla="*/ 25838 h 65026"/>
              <a:gd name="connsiteX12" fmla="*/ 243 w 255749"/>
              <a:gd name="connsiteY12" fmla="*/ 55893 h 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49" h="65026">
                <a:moveTo>
                  <a:pt x="243" y="55893"/>
                </a:moveTo>
                <a:cubicBezTo>
                  <a:pt x="2176" y="58048"/>
                  <a:pt x="14973" y="48767"/>
                  <a:pt x="37236" y="38834"/>
                </a:cubicBezTo>
                <a:cubicBezTo>
                  <a:pt x="59745" y="28796"/>
                  <a:pt x="91557" y="18979"/>
                  <a:pt x="128399" y="21145"/>
                </a:cubicBezTo>
                <a:cubicBezTo>
                  <a:pt x="131147" y="21308"/>
                  <a:pt x="133860" y="21529"/>
                  <a:pt x="136562" y="21821"/>
                </a:cubicBezTo>
                <a:cubicBezTo>
                  <a:pt x="136562" y="21821"/>
                  <a:pt x="136562" y="21821"/>
                  <a:pt x="136562" y="21821"/>
                </a:cubicBezTo>
                <a:cubicBezTo>
                  <a:pt x="171308" y="25431"/>
                  <a:pt x="200361" y="37669"/>
                  <a:pt x="221006" y="48173"/>
                </a:cubicBezTo>
                <a:cubicBezTo>
                  <a:pt x="241535" y="58618"/>
                  <a:pt x="253691" y="66793"/>
                  <a:pt x="255519" y="64697"/>
                </a:cubicBezTo>
                <a:cubicBezTo>
                  <a:pt x="257336" y="62601"/>
                  <a:pt x="248381" y="50350"/>
                  <a:pt x="228540" y="35934"/>
                </a:cubicBezTo>
                <a:cubicBezTo>
                  <a:pt x="208605" y="21448"/>
                  <a:pt x="177701" y="5611"/>
                  <a:pt x="138856" y="1070"/>
                </a:cubicBezTo>
                <a:cubicBezTo>
                  <a:pt x="138856" y="1070"/>
                  <a:pt x="138856" y="1070"/>
                  <a:pt x="138856" y="1070"/>
                </a:cubicBezTo>
                <a:cubicBezTo>
                  <a:pt x="135805" y="720"/>
                  <a:pt x="132719" y="452"/>
                  <a:pt x="129598" y="278"/>
                </a:cubicBezTo>
                <a:cubicBezTo>
                  <a:pt x="87714" y="-2121"/>
                  <a:pt x="52712" y="11410"/>
                  <a:pt x="30180" y="25838"/>
                </a:cubicBezTo>
                <a:cubicBezTo>
                  <a:pt x="7893" y="40103"/>
                  <a:pt x="-1690" y="53751"/>
                  <a:pt x="243" y="558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5075F4-E4C6-404C-BE44-4A9514427492}"/>
              </a:ext>
            </a:extLst>
          </p:cNvPr>
          <p:cNvSpPr/>
          <p:nvPr/>
        </p:nvSpPr>
        <p:spPr>
          <a:xfrm>
            <a:off x="9919540" y="4344204"/>
            <a:ext cx="253648" cy="94703"/>
          </a:xfrm>
          <a:custGeom>
            <a:avLst/>
            <a:gdLst>
              <a:gd name="connsiteX0" fmla="*/ 440 w 253648"/>
              <a:gd name="connsiteY0" fmla="*/ 94685 h 94703"/>
              <a:gd name="connsiteX1" fmla="*/ 19128 w 253648"/>
              <a:gd name="connsiteY1" fmla="*/ 66667 h 94703"/>
              <a:gd name="connsiteX2" fmla="*/ 81793 w 253648"/>
              <a:gd name="connsiteY2" fmla="*/ 18737 h 94703"/>
              <a:gd name="connsiteX3" fmla="*/ 81793 w 253648"/>
              <a:gd name="connsiteY3" fmla="*/ 18737 h 94703"/>
              <a:gd name="connsiteX4" fmla="*/ 116933 w 253648"/>
              <a:gd name="connsiteY4" fmla="*/ 13683 h 94703"/>
              <a:gd name="connsiteX5" fmla="*/ 214211 w 253648"/>
              <a:gd name="connsiteY5" fmla="*/ 46172 h 94703"/>
              <a:gd name="connsiteX6" fmla="*/ 253511 w 253648"/>
              <a:gd name="connsiteY6" fmla="*/ 74877 h 94703"/>
              <a:gd name="connsiteX7" fmla="*/ 220088 w 253648"/>
              <a:gd name="connsiteY7" fmla="*/ 37986 h 94703"/>
              <a:gd name="connsiteX8" fmla="*/ 116992 w 253648"/>
              <a:gd name="connsiteY8" fmla="*/ 0 h 94703"/>
              <a:gd name="connsiteX9" fmla="*/ 77763 w 253648"/>
              <a:gd name="connsiteY9" fmla="*/ 5904 h 94703"/>
              <a:gd name="connsiteX10" fmla="*/ 77763 w 253648"/>
              <a:gd name="connsiteY10" fmla="*/ 5904 h 94703"/>
              <a:gd name="connsiteX11" fmla="*/ 11824 w 253648"/>
              <a:gd name="connsiteY11" fmla="*/ 61998 h 94703"/>
              <a:gd name="connsiteX12" fmla="*/ 440 w 253648"/>
              <a:gd name="connsiteY12" fmla="*/ 94685 h 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648" h="94703">
                <a:moveTo>
                  <a:pt x="440" y="94685"/>
                </a:moveTo>
                <a:cubicBezTo>
                  <a:pt x="1962" y="95243"/>
                  <a:pt x="6992" y="83459"/>
                  <a:pt x="19128" y="66667"/>
                </a:cubicBezTo>
                <a:cubicBezTo>
                  <a:pt x="30835" y="50469"/>
                  <a:pt x="51533" y="27575"/>
                  <a:pt x="81793" y="18737"/>
                </a:cubicBezTo>
                <a:cubicBezTo>
                  <a:pt x="81793" y="18737"/>
                  <a:pt x="81793" y="18737"/>
                  <a:pt x="81793" y="18737"/>
                </a:cubicBezTo>
                <a:cubicBezTo>
                  <a:pt x="92821" y="15313"/>
                  <a:pt x="104564" y="13613"/>
                  <a:pt x="116933" y="13683"/>
                </a:cubicBezTo>
                <a:cubicBezTo>
                  <a:pt x="156039" y="13916"/>
                  <a:pt x="191734" y="31581"/>
                  <a:pt x="214211" y="46172"/>
                </a:cubicBezTo>
                <a:cubicBezTo>
                  <a:pt x="238921" y="62347"/>
                  <a:pt x="252029" y="76193"/>
                  <a:pt x="253511" y="74877"/>
                </a:cubicBezTo>
                <a:cubicBezTo>
                  <a:pt x="254995" y="73561"/>
                  <a:pt x="244462" y="57037"/>
                  <a:pt x="220088" y="37986"/>
                </a:cubicBezTo>
                <a:cubicBezTo>
                  <a:pt x="197836" y="20449"/>
                  <a:pt x="160699" y="128"/>
                  <a:pt x="116992" y="0"/>
                </a:cubicBezTo>
                <a:cubicBezTo>
                  <a:pt x="103288" y="-35"/>
                  <a:pt x="90134" y="1968"/>
                  <a:pt x="77763" y="5904"/>
                </a:cubicBezTo>
                <a:cubicBezTo>
                  <a:pt x="77763" y="5904"/>
                  <a:pt x="77763" y="5904"/>
                  <a:pt x="77763" y="5904"/>
                </a:cubicBezTo>
                <a:cubicBezTo>
                  <a:pt x="43321" y="17386"/>
                  <a:pt x="22626" y="42912"/>
                  <a:pt x="11824" y="61998"/>
                </a:cubicBezTo>
                <a:cubicBezTo>
                  <a:pt x="1022" y="81095"/>
                  <a:pt x="-1082" y="94126"/>
                  <a:pt x="440" y="946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BFB12-788D-407D-8075-C05E4C004C0B}"/>
              </a:ext>
            </a:extLst>
          </p:cNvPr>
          <p:cNvSpPr/>
          <p:nvPr/>
        </p:nvSpPr>
        <p:spPr>
          <a:xfrm>
            <a:off x="10456791" y="4321939"/>
            <a:ext cx="312766" cy="110407"/>
          </a:xfrm>
          <a:custGeom>
            <a:avLst/>
            <a:gdLst>
              <a:gd name="connsiteX0" fmla="*/ 140 w 312766"/>
              <a:gd name="connsiteY0" fmla="*/ 75133 h 110407"/>
              <a:gd name="connsiteX1" fmla="*/ 33780 w 312766"/>
              <a:gd name="connsiteY1" fmla="*/ 47546 h 110407"/>
              <a:gd name="connsiteX2" fmla="*/ 130509 w 312766"/>
              <a:gd name="connsiteY2" fmla="*/ 13648 h 110407"/>
              <a:gd name="connsiteX3" fmla="*/ 130509 w 312766"/>
              <a:gd name="connsiteY3" fmla="*/ 13648 h 110407"/>
              <a:gd name="connsiteX4" fmla="*/ 161040 w 312766"/>
              <a:gd name="connsiteY4" fmla="*/ 16478 h 110407"/>
              <a:gd name="connsiteX5" fmla="*/ 272347 w 312766"/>
              <a:gd name="connsiteY5" fmla="*/ 73864 h 110407"/>
              <a:gd name="connsiteX6" fmla="*/ 312625 w 312766"/>
              <a:gd name="connsiteY6" fmla="*/ 110347 h 110407"/>
              <a:gd name="connsiteX7" fmla="*/ 279066 w 312766"/>
              <a:gd name="connsiteY7" fmla="*/ 66539 h 110407"/>
              <a:gd name="connsiteX8" fmla="*/ 163544 w 312766"/>
              <a:gd name="connsiteY8" fmla="*/ 3063 h 110407"/>
              <a:gd name="connsiteX9" fmla="*/ 130486 w 312766"/>
              <a:gd name="connsiteY9" fmla="*/ 0 h 110407"/>
              <a:gd name="connsiteX10" fmla="*/ 130486 w 312766"/>
              <a:gd name="connsiteY10" fmla="*/ 0 h 110407"/>
              <a:gd name="connsiteX11" fmla="*/ 28144 w 312766"/>
              <a:gd name="connsiteY11" fmla="*/ 40513 h 110407"/>
              <a:gd name="connsiteX12" fmla="*/ 140 w 312766"/>
              <a:gd name="connsiteY12" fmla="*/ 75133 h 1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66" h="110407">
                <a:moveTo>
                  <a:pt x="140" y="75133"/>
                </a:moveTo>
                <a:cubicBezTo>
                  <a:pt x="1479" y="76193"/>
                  <a:pt x="12122" y="63325"/>
                  <a:pt x="33780" y="47546"/>
                </a:cubicBezTo>
                <a:cubicBezTo>
                  <a:pt x="54949" y="32129"/>
                  <a:pt x="89312" y="13229"/>
                  <a:pt x="130509" y="13648"/>
                </a:cubicBezTo>
                <a:cubicBezTo>
                  <a:pt x="130509" y="13648"/>
                  <a:pt x="130509" y="13648"/>
                  <a:pt x="130509" y="13648"/>
                </a:cubicBezTo>
                <a:cubicBezTo>
                  <a:pt x="140581" y="13648"/>
                  <a:pt x="150770" y="14580"/>
                  <a:pt x="161040" y="16478"/>
                </a:cubicBezTo>
                <a:cubicBezTo>
                  <a:pt x="208455" y="25246"/>
                  <a:pt x="246928" y="52262"/>
                  <a:pt x="272347" y="73864"/>
                </a:cubicBezTo>
                <a:cubicBezTo>
                  <a:pt x="297767" y="95465"/>
                  <a:pt x="311123" y="111523"/>
                  <a:pt x="312625" y="110347"/>
                </a:cubicBezTo>
                <a:cubicBezTo>
                  <a:pt x="314139" y="109171"/>
                  <a:pt x="303577" y="90749"/>
                  <a:pt x="279066" y="66539"/>
                </a:cubicBezTo>
                <a:cubicBezTo>
                  <a:pt x="254858" y="42620"/>
                  <a:pt x="214988" y="12693"/>
                  <a:pt x="163544" y="3063"/>
                </a:cubicBezTo>
                <a:cubicBezTo>
                  <a:pt x="152458" y="990"/>
                  <a:pt x="141420" y="-23"/>
                  <a:pt x="130486" y="0"/>
                </a:cubicBezTo>
                <a:cubicBezTo>
                  <a:pt x="130486" y="0"/>
                  <a:pt x="130486" y="0"/>
                  <a:pt x="130486" y="0"/>
                </a:cubicBezTo>
                <a:cubicBezTo>
                  <a:pt x="84735" y="536"/>
                  <a:pt x="48906" y="22393"/>
                  <a:pt x="28144" y="40513"/>
                </a:cubicBezTo>
                <a:cubicBezTo>
                  <a:pt x="6987" y="58993"/>
                  <a:pt x="-1199" y="74085"/>
                  <a:pt x="140" y="751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F4C556-16C7-47FB-A9B5-3FC87486B50A}"/>
              </a:ext>
            </a:extLst>
          </p:cNvPr>
          <p:cNvSpPr/>
          <p:nvPr/>
        </p:nvSpPr>
        <p:spPr>
          <a:xfrm>
            <a:off x="10135958" y="4722368"/>
            <a:ext cx="74506" cy="125148"/>
          </a:xfrm>
          <a:custGeom>
            <a:avLst/>
            <a:gdLst>
              <a:gd name="connsiteX0" fmla="*/ 37093 w 74506"/>
              <a:gd name="connsiteY0" fmla="*/ 421 h 125148"/>
              <a:gd name="connsiteX1" fmla="*/ 268 w 74506"/>
              <a:gd name="connsiteY1" fmla="*/ 43461 h 125148"/>
              <a:gd name="connsiteX2" fmla="*/ 268 w 74506"/>
              <a:gd name="connsiteY2" fmla="*/ 43461 h 125148"/>
              <a:gd name="connsiteX3" fmla="*/ 5020 w 74506"/>
              <a:gd name="connsiteY3" fmla="*/ 75053 h 125148"/>
              <a:gd name="connsiteX4" fmla="*/ 33446 w 74506"/>
              <a:gd name="connsiteY4" fmla="*/ 111525 h 125148"/>
              <a:gd name="connsiteX5" fmla="*/ 74503 w 74506"/>
              <a:gd name="connsiteY5" fmla="*/ 123659 h 125148"/>
              <a:gd name="connsiteX6" fmla="*/ 40997 w 74506"/>
              <a:gd name="connsiteY6" fmla="*/ 102302 h 125148"/>
              <a:gd name="connsiteX7" fmla="*/ 17830 w 74506"/>
              <a:gd name="connsiteY7" fmla="*/ 69918 h 125148"/>
              <a:gd name="connsiteX8" fmla="*/ 13231 w 74506"/>
              <a:gd name="connsiteY8" fmla="*/ 44451 h 125148"/>
              <a:gd name="connsiteX9" fmla="*/ 13231 w 74506"/>
              <a:gd name="connsiteY9" fmla="*/ 44451 h 125148"/>
              <a:gd name="connsiteX10" fmla="*/ 37093 w 74506"/>
              <a:gd name="connsiteY10" fmla="*/ 421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6" h="125148">
                <a:moveTo>
                  <a:pt x="37093" y="421"/>
                </a:moveTo>
                <a:cubicBezTo>
                  <a:pt x="35618" y="-2175"/>
                  <a:pt x="4637" y="6640"/>
                  <a:pt x="268" y="43461"/>
                </a:cubicBezTo>
                <a:cubicBezTo>
                  <a:pt x="268" y="43461"/>
                  <a:pt x="268" y="43461"/>
                  <a:pt x="268" y="43461"/>
                </a:cubicBezTo>
                <a:cubicBezTo>
                  <a:pt x="-671" y="53720"/>
                  <a:pt x="845" y="64480"/>
                  <a:pt x="5020" y="75053"/>
                </a:cubicBezTo>
                <a:cubicBezTo>
                  <a:pt x="11396" y="91216"/>
                  <a:pt x="22550" y="103536"/>
                  <a:pt x="33446" y="111525"/>
                </a:cubicBezTo>
                <a:cubicBezTo>
                  <a:pt x="56002" y="128526"/>
                  <a:pt x="74305" y="125568"/>
                  <a:pt x="74503" y="123659"/>
                </a:cubicBezTo>
                <a:cubicBezTo>
                  <a:pt x="74765" y="121132"/>
                  <a:pt x="58306" y="117836"/>
                  <a:pt x="40997" y="102302"/>
                </a:cubicBezTo>
                <a:cubicBezTo>
                  <a:pt x="32345" y="94290"/>
                  <a:pt x="23234" y="83135"/>
                  <a:pt x="17830" y="69918"/>
                </a:cubicBezTo>
                <a:cubicBezTo>
                  <a:pt x="14264" y="61196"/>
                  <a:pt x="12761" y="52637"/>
                  <a:pt x="13231" y="44451"/>
                </a:cubicBezTo>
                <a:cubicBezTo>
                  <a:pt x="13231" y="44451"/>
                  <a:pt x="13231" y="44451"/>
                  <a:pt x="13231" y="44451"/>
                </a:cubicBezTo>
                <a:cubicBezTo>
                  <a:pt x="13773" y="17004"/>
                  <a:pt x="38568" y="3006"/>
                  <a:pt x="37093" y="4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594166-3CEF-4F7B-999B-71E87B7F6DB4}"/>
              </a:ext>
            </a:extLst>
          </p:cNvPr>
          <p:cNvSpPr/>
          <p:nvPr/>
        </p:nvSpPr>
        <p:spPr>
          <a:xfrm>
            <a:off x="10487669" y="4687362"/>
            <a:ext cx="65213" cy="159054"/>
          </a:xfrm>
          <a:custGeom>
            <a:avLst/>
            <a:gdLst>
              <a:gd name="connsiteX0" fmla="*/ 15478 w 65213"/>
              <a:gd name="connsiteY0" fmla="*/ 213 h 159054"/>
              <a:gd name="connsiteX1" fmla="*/ 28962 w 65213"/>
              <a:gd name="connsiteY1" fmla="*/ 20534 h 159054"/>
              <a:gd name="connsiteX2" fmla="*/ 51144 w 65213"/>
              <a:gd name="connsiteY2" fmla="*/ 70909 h 159054"/>
              <a:gd name="connsiteX3" fmla="*/ 51144 w 65213"/>
              <a:gd name="connsiteY3" fmla="*/ 70909 h 159054"/>
              <a:gd name="connsiteX4" fmla="*/ 51214 w 65213"/>
              <a:gd name="connsiteY4" fmla="*/ 83311 h 159054"/>
              <a:gd name="connsiteX5" fmla="*/ 27180 w 65213"/>
              <a:gd name="connsiteY5" fmla="*/ 131171 h 159054"/>
              <a:gd name="connsiteX6" fmla="*/ 73 w 65213"/>
              <a:gd name="connsiteY6" fmla="*/ 158665 h 159054"/>
              <a:gd name="connsiteX7" fmla="*/ 34959 w 65213"/>
              <a:gd name="connsiteY7" fmla="*/ 139078 h 159054"/>
              <a:gd name="connsiteX8" fmla="*/ 64780 w 65213"/>
              <a:gd name="connsiteY8" fmla="*/ 84825 h 159054"/>
              <a:gd name="connsiteX9" fmla="*/ 64756 w 65213"/>
              <a:gd name="connsiteY9" fmla="*/ 69244 h 159054"/>
              <a:gd name="connsiteX10" fmla="*/ 64756 w 65213"/>
              <a:gd name="connsiteY10" fmla="*/ 69244 h 159054"/>
              <a:gd name="connsiteX11" fmla="*/ 35960 w 65213"/>
              <a:gd name="connsiteY11" fmla="*/ 14548 h 159054"/>
              <a:gd name="connsiteX12" fmla="*/ 15478 w 65213"/>
              <a:gd name="connsiteY12" fmla="*/ 213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13" h="159054">
                <a:moveTo>
                  <a:pt x="15478" y="213"/>
                </a:moveTo>
                <a:cubicBezTo>
                  <a:pt x="14302" y="1506"/>
                  <a:pt x="20322" y="8563"/>
                  <a:pt x="28962" y="20534"/>
                </a:cubicBezTo>
                <a:cubicBezTo>
                  <a:pt x="37229" y="32004"/>
                  <a:pt x="49130" y="50042"/>
                  <a:pt x="51144" y="70909"/>
                </a:cubicBezTo>
                <a:cubicBezTo>
                  <a:pt x="51144" y="70909"/>
                  <a:pt x="51144" y="70909"/>
                  <a:pt x="51144" y="70909"/>
                </a:cubicBezTo>
                <a:cubicBezTo>
                  <a:pt x="51668" y="74962"/>
                  <a:pt x="51680" y="79096"/>
                  <a:pt x="51214" y="83311"/>
                </a:cubicBezTo>
                <a:cubicBezTo>
                  <a:pt x="49072" y="102490"/>
                  <a:pt x="37253" y="119864"/>
                  <a:pt x="27180" y="131171"/>
                </a:cubicBezTo>
                <a:cubicBezTo>
                  <a:pt x="11903" y="148010"/>
                  <a:pt x="-1092" y="156720"/>
                  <a:pt x="73" y="158665"/>
                </a:cubicBezTo>
                <a:cubicBezTo>
                  <a:pt x="1237" y="160609"/>
                  <a:pt x="16456" y="155462"/>
                  <a:pt x="34959" y="139078"/>
                </a:cubicBezTo>
                <a:cubicBezTo>
                  <a:pt x="47733" y="127899"/>
                  <a:pt x="62078" y="108965"/>
                  <a:pt x="64780" y="84825"/>
                </a:cubicBezTo>
                <a:cubicBezTo>
                  <a:pt x="65362" y="79608"/>
                  <a:pt x="65362" y="74391"/>
                  <a:pt x="64756" y="69244"/>
                </a:cubicBezTo>
                <a:cubicBezTo>
                  <a:pt x="64756" y="69244"/>
                  <a:pt x="64756" y="69244"/>
                  <a:pt x="64756" y="69244"/>
                </a:cubicBezTo>
                <a:cubicBezTo>
                  <a:pt x="61100" y="43952"/>
                  <a:pt x="46626" y="25215"/>
                  <a:pt x="35960" y="14548"/>
                </a:cubicBezTo>
                <a:cubicBezTo>
                  <a:pt x="24898" y="3474"/>
                  <a:pt x="16642" y="-1079"/>
                  <a:pt x="15478" y="2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77FF67-4404-4824-AB3E-E3C57EBD010F}"/>
              </a:ext>
            </a:extLst>
          </p:cNvPr>
          <p:cNvSpPr/>
          <p:nvPr/>
        </p:nvSpPr>
        <p:spPr>
          <a:xfrm>
            <a:off x="10212658" y="4782827"/>
            <a:ext cx="244295" cy="88326"/>
          </a:xfrm>
          <a:custGeom>
            <a:avLst/>
            <a:gdLst>
              <a:gd name="connsiteX0" fmla="*/ 5 w 244295"/>
              <a:gd name="connsiteY0" fmla="*/ 1575 h 88326"/>
              <a:gd name="connsiteX1" fmla="*/ 31477 w 244295"/>
              <a:gd name="connsiteY1" fmla="*/ 28917 h 88326"/>
              <a:gd name="connsiteX2" fmla="*/ 31477 w 244295"/>
              <a:gd name="connsiteY2" fmla="*/ 28917 h 88326"/>
              <a:gd name="connsiteX3" fmla="*/ 100974 w 244295"/>
              <a:gd name="connsiteY3" fmla="*/ 86582 h 88326"/>
              <a:gd name="connsiteX4" fmla="*/ 100974 w 244295"/>
              <a:gd name="connsiteY4" fmla="*/ 86582 h 88326"/>
              <a:gd name="connsiteX5" fmla="*/ 122564 w 244295"/>
              <a:gd name="connsiteY5" fmla="*/ 87688 h 88326"/>
              <a:gd name="connsiteX6" fmla="*/ 163427 w 244295"/>
              <a:gd name="connsiteY6" fmla="*/ 66029 h 88326"/>
              <a:gd name="connsiteX7" fmla="*/ 163427 w 244295"/>
              <a:gd name="connsiteY7" fmla="*/ 66029 h 88326"/>
              <a:gd name="connsiteX8" fmla="*/ 218364 w 244295"/>
              <a:gd name="connsiteY8" fmla="*/ 10355 h 88326"/>
              <a:gd name="connsiteX9" fmla="*/ 218364 w 244295"/>
              <a:gd name="connsiteY9" fmla="*/ 10355 h 88326"/>
              <a:gd name="connsiteX10" fmla="*/ 244273 w 244295"/>
              <a:gd name="connsiteY10" fmla="*/ 5977 h 88326"/>
              <a:gd name="connsiteX11" fmla="*/ 214848 w 244295"/>
              <a:gd name="connsiteY11" fmla="*/ 3042 h 88326"/>
              <a:gd name="connsiteX12" fmla="*/ 214848 w 244295"/>
              <a:gd name="connsiteY12" fmla="*/ 3042 h 88326"/>
              <a:gd name="connsiteX13" fmla="*/ 154566 w 244295"/>
              <a:gd name="connsiteY13" fmla="*/ 56108 h 88326"/>
              <a:gd name="connsiteX14" fmla="*/ 154566 w 244295"/>
              <a:gd name="connsiteY14" fmla="*/ 56108 h 88326"/>
              <a:gd name="connsiteX15" fmla="*/ 120372 w 244295"/>
              <a:gd name="connsiteY15" fmla="*/ 74355 h 88326"/>
              <a:gd name="connsiteX16" fmla="*/ 104917 w 244295"/>
              <a:gd name="connsiteY16" fmla="*/ 73412 h 88326"/>
              <a:gd name="connsiteX17" fmla="*/ 104917 w 244295"/>
              <a:gd name="connsiteY17" fmla="*/ 73412 h 88326"/>
              <a:gd name="connsiteX18" fmla="*/ 38953 w 244295"/>
              <a:gd name="connsiteY18" fmla="*/ 22652 h 88326"/>
              <a:gd name="connsiteX19" fmla="*/ 38953 w 244295"/>
              <a:gd name="connsiteY19" fmla="*/ 22652 h 88326"/>
              <a:gd name="connsiteX20" fmla="*/ 5 w 244295"/>
              <a:gd name="connsiteY20" fmla="*/ 1575 h 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295" h="88326">
                <a:moveTo>
                  <a:pt x="5" y="1575"/>
                </a:moveTo>
                <a:cubicBezTo>
                  <a:pt x="-311" y="3450"/>
                  <a:pt x="15344" y="8329"/>
                  <a:pt x="31477" y="28917"/>
                </a:cubicBezTo>
                <a:cubicBezTo>
                  <a:pt x="31477" y="28917"/>
                  <a:pt x="31477" y="28917"/>
                  <a:pt x="31477" y="28917"/>
                </a:cubicBezTo>
                <a:cubicBezTo>
                  <a:pt x="44013" y="45627"/>
                  <a:pt x="67174" y="75764"/>
                  <a:pt x="100974" y="86582"/>
                </a:cubicBezTo>
                <a:cubicBezTo>
                  <a:pt x="100974" y="86582"/>
                  <a:pt x="100974" y="86582"/>
                  <a:pt x="100974" y="86582"/>
                </a:cubicBezTo>
                <a:cubicBezTo>
                  <a:pt x="108149" y="88504"/>
                  <a:pt x="115410" y="88783"/>
                  <a:pt x="122564" y="87688"/>
                </a:cubicBezTo>
                <a:cubicBezTo>
                  <a:pt x="138834" y="85196"/>
                  <a:pt x="153098" y="75974"/>
                  <a:pt x="163427" y="66029"/>
                </a:cubicBezTo>
                <a:cubicBezTo>
                  <a:pt x="163427" y="66029"/>
                  <a:pt x="163427" y="66029"/>
                  <a:pt x="163427" y="66029"/>
                </a:cubicBezTo>
                <a:cubicBezTo>
                  <a:pt x="188835" y="42868"/>
                  <a:pt x="202482" y="19124"/>
                  <a:pt x="218364" y="10355"/>
                </a:cubicBezTo>
                <a:cubicBezTo>
                  <a:pt x="218364" y="10355"/>
                  <a:pt x="218364" y="10355"/>
                  <a:pt x="218364" y="10355"/>
                </a:cubicBezTo>
                <a:cubicBezTo>
                  <a:pt x="231976" y="2495"/>
                  <a:pt x="243679" y="7374"/>
                  <a:pt x="244273" y="5977"/>
                </a:cubicBezTo>
                <a:cubicBezTo>
                  <a:pt x="244867" y="4591"/>
                  <a:pt x="233548" y="-4690"/>
                  <a:pt x="214848" y="3042"/>
                </a:cubicBezTo>
                <a:cubicBezTo>
                  <a:pt x="214848" y="3042"/>
                  <a:pt x="214848" y="3042"/>
                  <a:pt x="214848" y="3042"/>
                </a:cubicBezTo>
                <a:cubicBezTo>
                  <a:pt x="195879" y="11089"/>
                  <a:pt x="177540" y="36020"/>
                  <a:pt x="154566" y="56108"/>
                </a:cubicBezTo>
                <a:cubicBezTo>
                  <a:pt x="154566" y="56108"/>
                  <a:pt x="154566" y="56108"/>
                  <a:pt x="154566" y="56108"/>
                </a:cubicBezTo>
                <a:cubicBezTo>
                  <a:pt x="144866" y="64096"/>
                  <a:pt x="132508" y="72178"/>
                  <a:pt x="120372" y="74355"/>
                </a:cubicBezTo>
                <a:cubicBezTo>
                  <a:pt x="114995" y="75322"/>
                  <a:pt x="109804" y="75100"/>
                  <a:pt x="104917" y="73412"/>
                </a:cubicBezTo>
                <a:cubicBezTo>
                  <a:pt x="104917" y="73412"/>
                  <a:pt x="104917" y="73412"/>
                  <a:pt x="104917" y="73412"/>
                </a:cubicBezTo>
                <a:cubicBezTo>
                  <a:pt x="76967" y="65726"/>
                  <a:pt x="52960" y="37685"/>
                  <a:pt x="38953" y="22652"/>
                </a:cubicBezTo>
                <a:cubicBezTo>
                  <a:pt x="38953" y="22652"/>
                  <a:pt x="38953" y="22652"/>
                  <a:pt x="38953" y="22652"/>
                </a:cubicBezTo>
                <a:cubicBezTo>
                  <a:pt x="18895" y="96"/>
                  <a:pt x="402" y="-777"/>
                  <a:pt x="5" y="15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DAB24B-DD5B-4C6A-AB59-458C8AD1C34B}"/>
              </a:ext>
            </a:extLst>
          </p:cNvPr>
          <p:cNvSpPr/>
          <p:nvPr/>
        </p:nvSpPr>
        <p:spPr>
          <a:xfrm>
            <a:off x="10256141" y="4114450"/>
            <a:ext cx="31953" cy="252135"/>
          </a:xfrm>
          <a:custGeom>
            <a:avLst/>
            <a:gdLst>
              <a:gd name="connsiteX0" fmla="*/ 15882 w 31953"/>
              <a:gd name="connsiteY0" fmla="*/ 2 h 252135"/>
              <a:gd name="connsiteX1" fmla="*/ 14711 w 31953"/>
              <a:gd name="connsiteY1" fmla="*/ 37927 h 252135"/>
              <a:gd name="connsiteX2" fmla="*/ 18125 w 31953"/>
              <a:gd name="connsiteY2" fmla="*/ 127945 h 252135"/>
              <a:gd name="connsiteX3" fmla="*/ 12116 w 31953"/>
              <a:gd name="connsiteY3" fmla="*/ 200550 h 252135"/>
              <a:gd name="connsiteX4" fmla="*/ 322 w 31953"/>
              <a:gd name="connsiteY4" fmla="*/ 252101 h 252135"/>
              <a:gd name="connsiteX5" fmla="*/ 23124 w 31953"/>
              <a:gd name="connsiteY5" fmla="*/ 202929 h 252135"/>
              <a:gd name="connsiteX6" fmla="*/ 31945 w 31953"/>
              <a:gd name="connsiteY6" fmla="*/ 128022 h 252135"/>
              <a:gd name="connsiteX7" fmla="*/ 24517 w 31953"/>
              <a:gd name="connsiteY7" fmla="*/ 36958 h 252135"/>
              <a:gd name="connsiteX8" fmla="*/ 15882 w 31953"/>
              <a:gd name="connsiteY8" fmla="*/ 2 h 2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" h="252135">
                <a:moveTo>
                  <a:pt x="15882" y="2"/>
                </a:moveTo>
                <a:cubicBezTo>
                  <a:pt x="13979" y="185"/>
                  <a:pt x="13685" y="14656"/>
                  <a:pt x="14711" y="37927"/>
                </a:cubicBezTo>
                <a:cubicBezTo>
                  <a:pt x="15574" y="57491"/>
                  <a:pt x="18265" y="96934"/>
                  <a:pt x="18125" y="127945"/>
                </a:cubicBezTo>
                <a:cubicBezTo>
                  <a:pt x="17997" y="156246"/>
                  <a:pt x="15876" y="179323"/>
                  <a:pt x="12116" y="200550"/>
                </a:cubicBezTo>
                <a:cubicBezTo>
                  <a:pt x="6651" y="231711"/>
                  <a:pt x="-1752" y="251064"/>
                  <a:pt x="322" y="252101"/>
                </a:cubicBezTo>
                <a:cubicBezTo>
                  <a:pt x="2155" y="253021"/>
                  <a:pt x="14818" y="235414"/>
                  <a:pt x="23124" y="202929"/>
                </a:cubicBezTo>
                <a:cubicBezTo>
                  <a:pt x="28569" y="181502"/>
                  <a:pt x="31755" y="156833"/>
                  <a:pt x="31945" y="128022"/>
                </a:cubicBezTo>
                <a:cubicBezTo>
                  <a:pt x="32173" y="93326"/>
                  <a:pt x="27904" y="58958"/>
                  <a:pt x="24517" y="36958"/>
                </a:cubicBezTo>
                <a:cubicBezTo>
                  <a:pt x="20962" y="13872"/>
                  <a:pt x="17788" y="-181"/>
                  <a:pt x="15882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C4DD01-5E59-4724-9807-7BB90210FE93}"/>
              </a:ext>
            </a:extLst>
          </p:cNvPr>
          <p:cNvSpPr/>
          <p:nvPr/>
        </p:nvSpPr>
        <p:spPr>
          <a:xfrm>
            <a:off x="10350057" y="4120676"/>
            <a:ext cx="56147" cy="230362"/>
          </a:xfrm>
          <a:custGeom>
            <a:avLst/>
            <a:gdLst>
              <a:gd name="connsiteX0" fmla="*/ 2879 w 56147"/>
              <a:gd name="connsiteY0" fmla="*/ 0 h 230362"/>
              <a:gd name="connsiteX1" fmla="*/ 10890 w 56147"/>
              <a:gd name="connsiteY1" fmla="*/ 119543 h 230362"/>
              <a:gd name="connsiteX2" fmla="*/ 43668 w 56147"/>
              <a:gd name="connsiteY2" fmla="*/ 213408 h 230362"/>
              <a:gd name="connsiteX3" fmla="*/ 55790 w 56147"/>
              <a:gd name="connsiteY3" fmla="*/ 230317 h 230362"/>
              <a:gd name="connsiteX4" fmla="*/ 50783 w 56147"/>
              <a:gd name="connsiteY4" fmla="*/ 210334 h 230362"/>
              <a:gd name="connsiteX5" fmla="*/ 24444 w 56147"/>
              <a:gd name="connsiteY5" fmla="*/ 116616 h 230362"/>
              <a:gd name="connsiteX6" fmla="*/ 2879 w 56147"/>
              <a:gd name="connsiteY6" fmla="*/ 0 h 2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7" h="230362">
                <a:moveTo>
                  <a:pt x="2879" y="0"/>
                </a:moveTo>
                <a:cubicBezTo>
                  <a:pt x="-941" y="186"/>
                  <a:pt x="-3155" y="54623"/>
                  <a:pt x="10890" y="119543"/>
                </a:cubicBezTo>
                <a:cubicBezTo>
                  <a:pt x="19926" y="161284"/>
                  <a:pt x="32921" y="193343"/>
                  <a:pt x="43668" y="213408"/>
                </a:cubicBezTo>
                <a:cubicBezTo>
                  <a:pt x="49817" y="224867"/>
                  <a:pt x="54509" y="230957"/>
                  <a:pt x="55790" y="230317"/>
                </a:cubicBezTo>
                <a:cubicBezTo>
                  <a:pt x="57071" y="229664"/>
                  <a:pt x="54800" y="222445"/>
                  <a:pt x="50783" y="210334"/>
                </a:cubicBezTo>
                <a:cubicBezTo>
                  <a:pt x="43179" y="187431"/>
                  <a:pt x="33596" y="159060"/>
                  <a:pt x="24444" y="116616"/>
                </a:cubicBezTo>
                <a:cubicBezTo>
                  <a:pt x="10762" y="53194"/>
                  <a:pt x="6710" y="-186"/>
                  <a:pt x="28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422C7-222D-4568-B58C-9E4C80DFF7DE}"/>
              </a:ext>
            </a:extLst>
          </p:cNvPr>
          <p:cNvSpPr/>
          <p:nvPr/>
        </p:nvSpPr>
        <p:spPr>
          <a:xfrm>
            <a:off x="10249867" y="4325150"/>
            <a:ext cx="152975" cy="47715"/>
          </a:xfrm>
          <a:custGeom>
            <a:avLst/>
            <a:gdLst>
              <a:gd name="connsiteX0" fmla="*/ 372 w 152975"/>
              <a:gd name="connsiteY0" fmla="*/ 47619 h 47715"/>
              <a:gd name="connsiteX1" fmla="*/ 16164 w 152975"/>
              <a:gd name="connsiteY1" fmla="*/ 34786 h 47715"/>
              <a:gd name="connsiteX2" fmla="*/ 56738 w 152975"/>
              <a:gd name="connsiteY2" fmla="*/ 14361 h 47715"/>
              <a:gd name="connsiteX3" fmla="*/ 56738 w 152975"/>
              <a:gd name="connsiteY3" fmla="*/ 14361 h 47715"/>
              <a:gd name="connsiteX4" fmla="*/ 72427 w 152975"/>
              <a:gd name="connsiteY4" fmla="*/ 13860 h 47715"/>
              <a:gd name="connsiteX5" fmla="*/ 129397 w 152975"/>
              <a:gd name="connsiteY5" fmla="*/ 32364 h 47715"/>
              <a:gd name="connsiteX6" fmla="*/ 152872 w 152975"/>
              <a:gd name="connsiteY6" fmla="*/ 41400 h 47715"/>
              <a:gd name="connsiteX7" fmla="*/ 134241 w 152975"/>
              <a:gd name="connsiteY7" fmla="*/ 24003 h 47715"/>
              <a:gd name="connsiteX8" fmla="*/ 73442 w 152975"/>
              <a:gd name="connsiteY8" fmla="*/ 236 h 47715"/>
              <a:gd name="connsiteX9" fmla="*/ 54712 w 152975"/>
              <a:gd name="connsiteY9" fmla="*/ 923 h 47715"/>
              <a:gd name="connsiteX10" fmla="*/ 54712 w 152975"/>
              <a:gd name="connsiteY10" fmla="*/ 923 h 47715"/>
              <a:gd name="connsiteX11" fmla="*/ 9695 w 152975"/>
              <a:gd name="connsiteY11" fmla="*/ 28626 h 47715"/>
              <a:gd name="connsiteX12" fmla="*/ 372 w 152975"/>
              <a:gd name="connsiteY12" fmla="*/ 47619 h 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975" h="47715">
                <a:moveTo>
                  <a:pt x="372" y="47619"/>
                </a:moveTo>
                <a:cubicBezTo>
                  <a:pt x="1776" y="48539"/>
                  <a:pt x="6915" y="42775"/>
                  <a:pt x="16164" y="34786"/>
                </a:cubicBezTo>
                <a:cubicBezTo>
                  <a:pt x="25053" y="27112"/>
                  <a:pt x="39345" y="16364"/>
                  <a:pt x="56738" y="14361"/>
                </a:cubicBezTo>
                <a:cubicBezTo>
                  <a:pt x="56738" y="14361"/>
                  <a:pt x="56738" y="14361"/>
                  <a:pt x="56738" y="14361"/>
                </a:cubicBezTo>
                <a:cubicBezTo>
                  <a:pt x="61806" y="13604"/>
                  <a:pt x="67019" y="13441"/>
                  <a:pt x="72427" y="13860"/>
                </a:cubicBezTo>
                <a:cubicBezTo>
                  <a:pt x="93632" y="15456"/>
                  <a:pt x="116251" y="26251"/>
                  <a:pt x="129397" y="32364"/>
                </a:cubicBezTo>
                <a:cubicBezTo>
                  <a:pt x="143102" y="38862"/>
                  <a:pt x="151824" y="42961"/>
                  <a:pt x="152872" y="41400"/>
                </a:cubicBezTo>
                <a:cubicBezTo>
                  <a:pt x="153908" y="39840"/>
                  <a:pt x="147143" y="32923"/>
                  <a:pt x="134241" y="24003"/>
                </a:cubicBezTo>
                <a:cubicBezTo>
                  <a:pt x="121595" y="15130"/>
                  <a:pt x="99308" y="2134"/>
                  <a:pt x="73442" y="236"/>
                </a:cubicBezTo>
                <a:cubicBezTo>
                  <a:pt x="67084" y="-230"/>
                  <a:pt x="60829" y="-9"/>
                  <a:pt x="54712" y="923"/>
                </a:cubicBezTo>
                <a:cubicBezTo>
                  <a:pt x="54712" y="923"/>
                  <a:pt x="54712" y="923"/>
                  <a:pt x="54712" y="923"/>
                </a:cubicBezTo>
                <a:cubicBezTo>
                  <a:pt x="32722" y="4871"/>
                  <a:pt x="17966" y="18204"/>
                  <a:pt x="9695" y="28626"/>
                </a:cubicBezTo>
                <a:cubicBezTo>
                  <a:pt x="1423" y="39060"/>
                  <a:pt x="-1031" y="46699"/>
                  <a:pt x="372" y="47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D5616-1DD7-4C97-BB86-FB8B72858E3E}"/>
              </a:ext>
            </a:extLst>
          </p:cNvPr>
          <p:cNvSpPr/>
          <p:nvPr/>
        </p:nvSpPr>
        <p:spPr>
          <a:xfrm>
            <a:off x="10097726" y="4002223"/>
            <a:ext cx="494848" cy="38966"/>
          </a:xfrm>
          <a:custGeom>
            <a:avLst/>
            <a:gdLst>
              <a:gd name="connsiteX0" fmla="*/ 17 w 494848"/>
              <a:gd name="connsiteY0" fmla="*/ 185 h 38966"/>
              <a:gd name="connsiteX1" fmla="*/ 68156 w 494848"/>
              <a:gd name="connsiteY1" fmla="*/ 26937 h 38966"/>
              <a:gd name="connsiteX2" fmla="*/ 246124 w 494848"/>
              <a:gd name="connsiteY2" fmla="*/ 36127 h 38966"/>
              <a:gd name="connsiteX3" fmla="*/ 297479 w 494848"/>
              <a:gd name="connsiteY3" fmla="*/ 30808 h 38966"/>
              <a:gd name="connsiteX4" fmla="*/ 297479 w 494848"/>
              <a:gd name="connsiteY4" fmla="*/ 30808 h 38966"/>
              <a:gd name="connsiteX5" fmla="*/ 438339 w 494848"/>
              <a:gd name="connsiteY5" fmla="*/ 13002 h 38966"/>
              <a:gd name="connsiteX6" fmla="*/ 494849 w 494848"/>
              <a:gd name="connsiteY6" fmla="*/ 6409 h 38966"/>
              <a:gd name="connsiteX7" fmla="*/ 437710 w 494848"/>
              <a:gd name="connsiteY7" fmla="*/ 4231 h 38966"/>
              <a:gd name="connsiteX8" fmla="*/ 295930 w 494848"/>
              <a:gd name="connsiteY8" fmla="*/ 17323 h 38966"/>
              <a:gd name="connsiteX9" fmla="*/ 295930 w 494848"/>
              <a:gd name="connsiteY9" fmla="*/ 17323 h 38966"/>
              <a:gd name="connsiteX10" fmla="*/ 244996 w 494848"/>
              <a:gd name="connsiteY10" fmla="*/ 22181 h 38966"/>
              <a:gd name="connsiteX11" fmla="*/ 70167 w 494848"/>
              <a:gd name="connsiteY11" fmla="*/ 17449 h 38966"/>
              <a:gd name="connsiteX12" fmla="*/ 17 w 494848"/>
              <a:gd name="connsiteY12" fmla="*/ 185 h 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48" h="38966">
                <a:moveTo>
                  <a:pt x="17" y="185"/>
                </a:moveTo>
                <a:cubicBezTo>
                  <a:pt x="-753" y="1936"/>
                  <a:pt x="24060" y="16306"/>
                  <a:pt x="68156" y="26937"/>
                </a:cubicBezTo>
                <a:cubicBezTo>
                  <a:pt x="115719" y="38403"/>
                  <a:pt x="172370" y="42132"/>
                  <a:pt x="246124" y="36127"/>
                </a:cubicBezTo>
                <a:cubicBezTo>
                  <a:pt x="263804" y="34686"/>
                  <a:pt x="281084" y="32816"/>
                  <a:pt x="297479" y="30808"/>
                </a:cubicBezTo>
                <a:cubicBezTo>
                  <a:pt x="297479" y="30808"/>
                  <a:pt x="297479" y="30808"/>
                  <a:pt x="297479" y="30808"/>
                </a:cubicBezTo>
                <a:cubicBezTo>
                  <a:pt x="354023" y="24010"/>
                  <a:pt x="403139" y="16733"/>
                  <a:pt x="438339" y="13002"/>
                </a:cubicBezTo>
                <a:cubicBezTo>
                  <a:pt x="473551" y="9272"/>
                  <a:pt x="494849" y="8080"/>
                  <a:pt x="494849" y="6409"/>
                </a:cubicBezTo>
                <a:cubicBezTo>
                  <a:pt x="494849" y="4739"/>
                  <a:pt x="473388" y="2872"/>
                  <a:pt x="437710" y="4231"/>
                </a:cubicBezTo>
                <a:cubicBezTo>
                  <a:pt x="394510" y="5878"/>
                  <a:pt x="359764" y="10361"/>
                  <a:pt x="295930" y="17323"/>
                </a:cubicBezTo>
                <a:cubicBezTo>
                  <a:pt x="295930" y="17323"/>
                  <a:pt x="295930" y="17323"/>
                  <a:pt x="295930" y="17323"/>
                </a:cubicBezTo>
                <a:cubicBezTo>
                  <a:pt x="279652" y="19060"/>
                  <a:pt x="262430" y="20778"/>
                  <a:pt x="244996" y="22181"/>
                </a:cubicBezTo>
                <a:cubicBezTo>
                  <a:pt x="171362" y="28103"/>
                  <a:pt x="117893" y="26160"/>
                  <a:pt x="70167" y="17449"/>
                </a:cubicBezTo>
                <a:cubicBezTo>
                  <a:pt x="26615" y="9502"/>
                  <a:pt x="789" y="-1567"/>
                  <a:pt x="17" y="1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7E48F-C33A-4359-BFE2-179BFB90BD20}"/>
              </a:ext>
            </a:extLst>
          </p:cNvPr>
          <p:cNvSpPr/>
          <p:nvPr/>
        </p:nvSpPr>
        <p:spPr>
          <a:xfrm>
            <a:off x="10047942" y="3921107"/>
            <a:ext cx="454378" cy="33296"/>
          </a:xfrm>
          <a:custGeom>
            <a:avLst/>
            <a:gdLst>
              <a:gd name="connsiteX0" fmla="*/ 7 w 454378"/>
              <a:gd name="connsiteY0" fmla="*/ 381 h 33296"/>
              <a:gd name="connsiteX1" fmla="*/ 64545 w 454378"/>
              <a:gd name="connsiteY1" fmla="*/ 18779 h 33296"/>
              <a:gd name="connsiteX2" fmla="*/ 225681 w 454378"/>
              <a:gd name="connsiteY2" fmla="*/ 33284 h 33296"/>
              <a:gd name="connsiteX3" fmla="*/ 454378 w 454378"/>
              <a:gd name="connsiteY3" fmla="*/ 12831 h 33296"/>
              <a:gd name="connsiteX4" fmla="*/ 225735 w 454378"/>
              <a:gd name="connsiteY4" fmla="*/ 19412 h 33296"/>
              <a:gd name="connsiteX5" fmla="*/ 66123 w 454378"/>
              <a:gd name="connsiteY5" fmla="*/ 9152 h 33296"/>
              <a:gd name="connsiteX6" fmla="*/ 7 w 454378"/>
              <a:gd name="connsiteY6" fmla="*/ 381 h 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78" h="33296">
                <a:moveTo>
                  <a:pt x="7" y="381"/>
                </a:moveTo>
                <a:cubicBezTo>
                  <a:pt x="-465" y="2235"/>
                  <a:pt x="23891" y="10850"/>
                  <a:pt x="64545" y="18779"/>
                </a:cubicBezTo>
                <a:cubicBezTo>
                  <a:pt x="107089" y="27076"/>
                  <a:pt x="160285" y="33004"/>
                  <a:pt x="225681" y="33284"/>
                </a:cubicBezTo>
                <a:cubicBezTo>
                  <a:pt x="352525" y="33825"/>
                  <a:pt x="454762" y="16638"/>
                  <a:pt x="454378" y="12831"/>
                </a:cubicBezTo>
                <a:cubicBezTo>
                  <a:pt x="454005" y="9023"/>
                  <a:pt x="351256" y="19854"/>
                  <a:pt x="225735" y="19412"/>
                </a:cubicBezTo>
                <a:cubicBezTo>
                  <a:pt x="160128" y="19182"/>
                  <a:pt x="109487" y="14917"/>
                  <a:pt x="66123" y="9152"/>
                </a:cubicBezTo>
                <a:cubicBezTo>
                  <a:pt x="25548" y="3757"/>
                  <a:pt x="479" y="-1473"/>
                  <a:pt x="7" y="3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B076E6-0617-4B96-B05F-A6E0642229B9}"/>
              </a:ext>
            </a:extLst>
          </p:cNvPr>
          <p:cNvSpPr/>
          <p:nvPr/>
        </p:nvSpPr>
        <p:spPr>
          <a:xfrm>
            <a:off x="10013407" y="4833368"/>
            <a:ext cx="103717" cy="171282"/>
          </a:xfrm>
          <a:custGeom>
            <a:avLst/>
            <a:gdLst>
              <a:gd name="connsiteX0" fmla="*/ 103010 w 103717"/>
              <a:gd name="connsiteY0" fmla="*/ 24 h 171282"/>
              <a:gd name="connsiteX1" fmla="*/ 87942 w 103717"/>
              <a:gd name="connsiteY1" fmla="*/ 25142 h 171282"/>
              <a:gd name="connsiteX2" fmla="*/ 51143 w 103717"/>
              <a:gd name="connsiteY2" fmla="*/ 84111 h 171282"/>
              <a:gd name="connsiteX3" fmla="*/ 309 w 103717"/>
              <a:gd name="connsiteY3" fmla="*/ 171203 h 171282"/>
              <a:gd name="connsiteX4" fmla="*/ 62649 w 103717"/>
              <a:gd name="connsiteY4" fmla="*/ 91913 h 171282"/>
              <a:gd name="connsiteX5" fmla="*/ 96768 w 103717"/>
              <a:gd name="connsiteY5" fmla="*/ 29194 h 171282"/>
              <a:gd name="connsiteX6" fmla="*/ 103010 w 103717"/>
              <a:gd name="connsiteY6" fmla="*/ 24 h 1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7" h="171282">
                <a:moveTo>
                  <a:pt x="103010" y="24"/>
                </a:moveTo>
                <a:cubicBezTo>
                  <a:pt x="101189" y="-559"/>
                  <a:pt x="96438" y="9619"/>
                  <a:pt x="87942" y="25142"/>
                </a:cubicBezTo>
                <a:cubicBezTo>
                  <a:pt x="78078" y="43168"/>
                  <a:pt x="68225" y="58982"/>
                  <a:pt x="51143" y="84111"/>
                </a:cubicBezTo>
                <a:cubicBezTo>
                  <a:pt x="20213" y="129596"/>
                  <a:pt x="-2967" y="169223"/>
                  <a:pt x="309" y="171203"/>
                </a:cubicBezTo>
                <a:cubicBezTo>
                  <a:pt x="3583" y="173182"/>
                  <a:pt x="31353" y="138190"/>
                  <a:pt x="62649" y="91913"/>
                </a:cubicBezTo>
                <a:cubicBezTo>
                  <a:pt x="78969" y="67773"/>
                  <a:pt x="89839" y="47442"/>
                  <a:pt x="96768" y="29194"/>
                </a:cubicBezTo>
                <a:cubicBezTo>
                  <a:pt x="103274" y="12076"/>
                  <a:pt x="104830" y="618"/>
                  <a:pt x="103010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5E0BE4-AE45-4CE0-9A07-06BCC398D2B9}"/>
              </a:ext>
            </a:extLst>
          </p:cNvPr>
          <p:cNvSpPr/>
          <p:nvPr/>
        </p:nvSpPr>
        <p:spPr>
          <a:xfrm>
            <a:off x="10557878" y="4839566"/>
            <a:ext cx="94184" cy="165084"/>
          </a:xfrm>
          <a:custGeom>
            <a:avLst/>
            <a:gdLst>
              <a:gd name="connsiteX0" fmla="*/ 462 w 94184"/>
              <a:gd name="connsiteY0" fmla="*/ 56 h 165084"/>
              <a:gd name="connsiteX1" fmla="*/ 39319 w 94184"/>
              <a:gd name="connsiteY1" fmla="*/ 86996 h 165084"/>
              <a:gd name="connsiteX2" fmla="*/ 93825 w 94184"/>
              <a:gd name="connsiteY2" fmla="*/ 165004 h 165084"/>
              <a:gd name="connsiteX3" fmla="*/ 51312 w 94184"/>
              <a:gd name="connsiteY3" fmla="*/ 80044 h 165084"/>
              <a:gd name="connsiteX4" fmla="*/ 462 w 94184"/>
              <a:gd name="connsiteY4" fmla="*/ 56 h 16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4" h="165084">
                <a:moveTo>
                  <a:pt x="462" y="56"/>
                </a:moveTo>
                <a:cubicBezTo>
                  <a:pt x="-2973" y="1721"/>
                  <a:pt x="13026" y="41546"/>
                  <a:pt x="39319" y="86996"/>
                </a:cubicBezTo>
                <a:cubicBezTo>
                  <a:pt x="65600" y="132446"/>
                  <a:pt x="90542" y="166973"/>
                  <a:pt x="93825" y="165004"/>
                </a:cubicBezTo>
                <a:cubicBezTo>
                  <a:pt x="97109" y="163037"/>
                  <a:pt x="77442" y="125202"/>
                  <a:pt x="51312" y="80044"/>
                </a:cubicBezTo>
                <a:cubicBezTo>
                  <a:pt x="25194" y="34897"/>
                  <a:pt x="3909" y="-1621"/>
                  <a:pt x="46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0CEEA6-AF3A-4796-86E7-71627B45DCAC}"/>
              </a:ext>
            </a:extLst>
          </p:cNvPr>
          <p:cNvSpPr/>
          <p:nvPr/>
        </p:nvSpPr>
        <p:spPr>
          <a:xfrm>
            <a:off x="9739828" y="3937049"/>
            <a:ext cx="106169" cy="305400"/>
          </a:xfrm>
          <a:custGeom>
            <a:avLst/>
            <a:gdLst>
              <a:gd name="connsiteX0" fmla="*/ 96495 w 106169"/>
              <a:gd name="connsiteY0" fmla="*/ 1 h 305400"/>
              <a:gd name="connsiteX1" fmla="*/ 94280 w 106169"/>
              <a:gd name="connsiteY1" fmla="*/ 50545 h 305400"/>
              <a:gd name="connsiteX2" fmla="*/ 86629 w 106169"/>
              <a:gd name="connsiteY2" fmla="*/ 169950 h 305400"/>
              <a:gd name="connsiteX3" fmla="*/ 78381 w 106169"/>
              <a:gd name="connsiteY3" fmla="*/ 205599 h 305400"/>
              <a:gd name="connsiteX4" fmla="*/ 78381 w 106169"/>
              <a:gd name="connsiteY4" fmla="*/ 205599 h 305400"/>
              <a:gd name="connsiteX5" fmla="*/ 30182 w 106169"/>
              <a:gd name="connsiteY5" fmla="*/ 282937 h 305400"/>
              <a:gd name="connsiteX6" fmla="*/ 18 w 106169"/>
              <a:gd name="connsiteY6" fmla="*/ 305008 h 305400"/>
              <a:gd name="connsiteX7" fmla="*/ 35540 w 106169"/>
              <a:gd name="connsiteY7" fmla="*/ 289729 h 305400"/>
              <a:gd name="connsiteX8" fmla="*/ 91348 w 106169"/>
              <a:gd name="connsiteY8" fmla="*/ 209464 h 305400"/>
              <a:gd name="connsiteX9" fmla="*/ 91348 w 106169"/>
              <a:gd name="connsiteY9" fmla="*/ 209464 h 305400"/>
              <a:gd name="connsiteX10" fmla="*/ 100196 w 106169"/>
              <a:gd name="connsiteY10" fmla="*/ 172353 h 305400"/>
              <a:gd name="connsiteX11" fmla="*/ 104128 w 106169"/>
              <a:gd name="connsiteY11" fmla="*/ 50155 h 305400"/>
              <a:gd name="connsiteX12" fmla="*/ 96495 w 106169"/>
              <a:gd name="connsiteY12" fmla="*/ 1 h 3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69" h="305400">
                <a:moveTo>
                  <a:pt x="96495" y="1"/>
                </a:moveTo>
                <a:cubicBezTo>
                  <a:pt x="94586" y="118"/>
                  <a:pt x="94308" y="19442"/>
                  <a:pt x="94280" y="50545"/>
                </a:cubicBezTo>
                <a:cubicBezTo>
                  <a:pt x="94254" y="79914"/>
                  <a:pt x="94382" y="126224"/>
                  <a:pt x="86629" y="169950"/>
                </a:cubicBezTo>
                <a:cubicBezTo>
                  <a:pt x="84427" y="182371"/>
                  <a:pt x="81691" y="194212"/>
                  <a:pt x="78381" y="205599"/>
                </a:cubicBezTo>
                <a:cubicBezTo>
                  <a:pt x="78381" y="205599"/>
                  <a:pt x="78381" y="205599"/>
                  <a:pt x="78381" y="205599"/>
                </a:cubicBezTo>
                <a:cubicBezTo>
                  <a:pt x="67768" y="242019"/>
                  <a:pt x="47723" y="267539"/>
                  <a:pt x="30182" y="282937"/>
                </a:cubicBezTo>
                <a:cubicBezTo>
                  <a:pt x="12931" y="298080"/>
                  <a:pt x="-562" y="303460"/>
                  <a:pt x="18" y="305008"/>
                </a:cubicBezTo>
                <a:cubicBezTo>
                  <a:pt x="599" y="306555"/>
                  <a:pt x="15586" y="303939"/>
                  <a:pt x="35540" y="289729"/>
                </a:cubicBezTo>
                <a:cubicBezTo>
                  <a:pt x="55780" y="275313"/>
                  <a:pt x="79390" y="248788"/>
                  <a:pt x="91348" y="209464"/>
                </a:cubicBezTo>
                <a:cubicBezTo>
                  <a:pt x="91348" y="209464"/>
                  <a:pt x="91348" y="209464"/>
                  <a:pt x="91348" y="209464"/>
                </a:cubicBezTo>
                <a:cubicBezTo>
                  <a:pt x="94966" y="197607"/>
                  <a:pt x="97912" y="185252"/>
                  <a:pt x="100196" y="172353"/>
                </a:cubicBezTo>
                <a:cubicBezTo>
                  <a:pt x="108369" y="126190"/>
                  <a:pt x="106535" y="80224"/>
                  <a:pt x="104128" y="50155"/>
                </a:cubicBezTo>
                <a:cubicBezTo>
                  <a:pt x="101626" y="18901"/>
                  <a:pt x="98405" y="-117"/>
                  <a:pt x="9649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EC56F3-F808-45BD-9200-D2298989D087}"/>
              </a:ext>
            </a:extLst>
          </p:cNvPr>
          <p:cNvSpPr/>
          <p:nvPr/>
        </p:nvSpPr>
        <p:spPr>
          <a:xfrm>
            <a:off x="9720456" y="4245154"/>
            <a:ext cx="47817" cy="329926"/>
          </a:xfrm>
          <a:custGeom>
            <a:avLst/>
            <a:gdLst>
              <a:gd name="connsiteX0" fmla="*/ 47400 w 47817"/>
              <a:gd name="connsiteY0" fmla="*/ 14 h 329926"/>
              <a:gd name="connsiteX1" fmla="*/ 30219 w 47817"/>
              <a:gd name="connsiteY1" fmla="*/ 46089 h 329926"/>
              <a:gd name="connsiteX2" fmla="*/ 12101 w 47817"/>
              <a:gd name="connsiteY2" fmla="*/ 163097 h 329926"/>
              <a:gd name="connsiteX3" fmla="*/ 521 w 47817"/>
              <a:gd name="connsiteY3" fmla="*/ 315003 h 329926"/>
              <a:gd name="connsiteX4" fmla="*/ 717 w 47817"/>
              <a:gd name="connsiteY4" fmla="*/ 329920 h 329926"/>
              <a:gd name="connsiteX5" fmla="*/ 6139 w 47817"/>
              <a:gd name="connsiteY5" fmla="*/ 315923 h 329926"/>
              <a:gd name="connsiteX6" fmla="*/ 25946 w 47817"/>
              <a:gd name="connsiteY6" fmla="*/ 164319 h 329926"/>
              <a:gd name="connsiteX7" fmla="*/ 39752 w 47817"/>
              <a:gd name="connsiteY7" fmla="*/ 48133 h 329926"/>
              <a:gd name="connsiteX8" fmla="*/ 47400 w 47817"/>
              <a:gd name="connsiteY8" fmla="*/ 14 h 3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17" h="329926">
                <a:moveTo>
                  <a:pt x="47400" y="14"/>
                </a:moveTo>
                <a:cubicBezTo>
                  <a:pt x="45577" y="-567"/>
                  <a:pt x="37788" y="16723"/>
                  <a:pt x="30219" y="46089"/>
                </a:cubicBezTo>
                <a:cubicBezTo>
                  <a:pt x="22029" y="77868"/>
                  <a:pt x="16402" y="114491"/>
                  <a:pt x="12101" y="163097"/>
                </a:cubicBezTo>
                <a:cubicBezTo>
                  <a:pt x="6104" y="230881"/>
                  <a:pt x="2344" y="288884"/>
                  <a:pt x="521" y="315003"/>
                </a:cubicBezTo>
                <a:cubicBezTo>
                  <a:pt x="-135" y="324401"/>
                  <a:pt x="-277" y="329723"/>
                  <a:pt x="717" y="329920"/>
                </a:cubicBezTo>
                <a:cubicBezTo>
                  <a:pt x="1712" y="330118"/>
                  <a:pt x="3752" y="325146"/>
                  <a:pt x="6139" y="315923"/>
                </a:cubicBezTo>
                <a:cubicBezTo>
                  <a:pt x="14968" y="281827"/>
                  <a:pt x="19257" y="240616"/>
                  <a:pt x="25946" y="164319"/>
                </a:cubicBezTo>
                <a:cubicBezTo>
                  <a:pt x="30405" y="113443"/>
                  <a:pt x="33889" y="82433"/>
                  <a:pt x="39752" y="48133"/>
                </a:cubicBezTo>
                <a:cubicBezTo>
                  <a:pt x="44777" y="18740"/>
                  <a:pt x="49223" y="595"/>
                  <a:pt x="4740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1ED8B3-BDFD-4E43-B612-DFB3A1B3897A}"/>
              </a:ext>
            </a:extLst>
          </p:cNvPr>
          <p:cNvSpPr/>
          <p:nvPr/>
        </p:nvSpPr>
        <p:spPr>
          <a:xfrm>
            <a:off x="9570376" y="3949450"/>
            <a:ext cx="77481" cy="485572"/>
          </a:xfrm>
          <a:custGeom>
            <a:avLst/>
            <a:gdLst>
              <a:gd name="connsiteX0" fmla="*/ 72994 w 77481"/>
              <a:gd name="connsiteY0" fmla="*/ 49 h 485572"/>
              <a:gd name="connsiteX1" fmla="*/ 16310 w 77481"/>
              <a:gd name="connsiteY1" fmla="*/ 95227 h 485572"/>
              <a:gd name="connsiteX2" fmla="*/ 2673 w 77481"/>
              <a:gd name="connsiteY2" fmla="*/ 218588 h 485572"/>
              <a:gd name="connsiteX3" fmla="*/ 11775 w 77481"/>
              <a:gd name="connsiteY3" fmla="*/ 247693 h 485572"/>
              <a:gd name="connsiteX4" fmla="*/ 37315 w 77481"/>
              <a:gd name="connsiteY4" fmla="*/ 288356 h 485572"/>
              <a:gd name="connsiteX5" fmla="*/ 39644 w 77481"/>
              <a:gd name="connsiteY5" fmla="*/ 312418 h 485572"/>
              <a:gd name="connsiteX6" fmla="*/ 26019 w 77481"/>
              <a:gd name="connsiteY6" fmla="*/ 378277 h 485572"/>
              <a:gd name="connsiteX7" fmla="*/ 26019 w 77481"/>
              <a:gd name="connsiteY7" fmla="*/ 378277 h 485572"/>
              <a:gd name="connsiteX8" fmla="*/ 37271 w 77481"/>
              <a:gd name="connsiteY8" fmla="*/ 413933 h 485572"/>
              <a:gd name="connsiteX9" fmla="*/ 71638 w 77481"/>
              <a:gd name="connsiteY9" fmla="*/ 469048 h 485572"/>
              <a:gd name="connsiteX10" fmla="*/ 76107 w 77481"/>
              <a:gd name="connsiteY10" fmla="*/ 485572 h 485572"/>
              <a:gd name="connsiteX11" fmla="*/ 76455 w 77481"/>
              <a:gd name="connsiteY11" fmla="*/ 467837 h 485572"/>
              <a:gd name="connsiteX12" fmla="*/ 46095 w 77481"/>
              <a:gd name="connsiteY12" fmla="*/ 408949 h 485572"/>
              <a:gd name="connsiteX13" fmla="*/ 37576 w 77481"/>
              <a:gd name="connsiteY13" fmla="*/ 379092 h 485572"/>
              <a:gd name="connsiteX14" fmla="*/ 37576 w 77481"/>
              <a:gd name="connsiteY14" fmla="*/ 379092 h 485572"/>
              <a:gd name="connsiteX15" fmla="*/ 52724 w 77481"/>
              <a:gd name="connsiteY15" fmla="*/ 314565 h 485572"/>
              <a:gd name="connsiteX16" fmla="*/ 48086 w 77481"/>
              <a:gd name="connsiteY16" fmla="*/ 279977 h 485572"/>
              <a:gd name="connsiteX17" fmla="*/ 24363 w 77481"/>
              <a:gd name="connsiteY17" fmla="*/ 241998 h 485572"/>
              <a:gd name="connsiteX18" fmla="*/ 16256 w 77481"/>
              <a:gd name="connsiteY18" fmla="*/ 216264 h 485572"/>
              <a:gd name="connsiteX19" fmla="*/ 27082 w 77481"/>
              <a:gd name="connsiteY19" fmla="*/ 98677 h 485572"/>
              <a:gd name="connsiteX20" fmla="*/ 72994 w 77481"/>
              <a:gd name="connsiteY20" fmla="*/ 49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81" h="485572">
                <a:moveTo>
                  <a:pt x="72994" y="49"/>
                </a:moveTo>
                <a:cubicBezTo>
                  <a:pt x="71199" y="-1440"/>
                  <a:pt x="38131" y="31047"/>
                  <a:pt x="16310" y="95227"/>
                </a:cubicBezTo>
                <a:cubicBezTo>
                  <a:pt x="4934" y="128409"/>
                  <a:pt x="-4920" y="172685"/>
                  <a:pt x="2673" y="218588"/>
                </a:cubicBezTo>
                <a:cubicBezTo>
                  <a:pt x="4432" y="228631"/>
                  <a:pt x="7569" y="238324"/>
                  <a:pt x="11775" y="247693"/>
                </a:cubicBezTo>
                <a:cubicBezTo>
                  <a:pt x="18542" y="262763"/>
                  <a:pt x="27802" y="276371"/>
                  <a:pt x="37315" y="288356"/>
                </a:cubicBezTo>
                <a:cubicBezTo>
                  <a:pt x="42138" y="293084"/>
                  <a:pt x="40603" y="302971"/>
                  <a:pt x="39644" y="312418"/>
                </a:cubicBezTo>
                <a:cubicBezTo>
                  <a:pt x="36179" y="334864"/>
                  <a:pt x="27295" y="356620"/>
                  <a:pt x="26019" y="378277"/>
                </a:cubicBezTo>
                <a:cubicBezTo>
                  <a:pt x="26019" y="378277"/>
                  <a:pt x="26019" y="378277"/>
                  <a:pt x="26019" y="378277"/>
                </a:cubicBezTo>
                <a:cubicBezTo>
                  <a:pt x="25524" y="392437"/>
                  <a:pt x="31616" y="404769"/>
                  <a:pt x="37271" y="413933"/>
                </a:cubicBezTo>
                <a:cubicBezTo>
                  <a:pt x="52567" y="439738"/>
                  <a:pt x="67421" y="455878"/>
                  <a:pt x="71638" y="469048"/>
                </a:cubicBezTo>
                <a:cubicBezTo>
                  <a:pt x="74997" y="479284"/>
                  <a:pt x="75231" y="485572"/>
                  <a:pt x="76107" y="485572"/>
                </a:cubicBezTo>
                <a:cubicBezTo>
                  <a:pt x="76981" y="485572"/>
                  <a:pt x="78516" y="479272"/>
                  <a:pt x="76455" y="467837"/>
                </a:cubicBezTo>
                <a:cubicBezTo>
                  <a:pt x="71972" y="443919"/>
                  <a:pt x="63539" y="441496"/>
                  <a:pt x="46095" y="408949"/>
                </a:cubicBezTo>
                <a:cubicBezTo>
                  <a:pt x="41458" y="399901"/>
                  <a:pt x="36382" y="389071"/>
                  <a:pt x="37576" y="379092"/>
                </a:cubicBezTo>
                <a:cubicBezTo>
                  <a:pt x="37576" y="379092"/>
                  <a:pt x="37576" y="379092"/>
                  <a:pt x="37576" y="379092"/>
                </a:cubicBezTo>
                <a:cubicBezTo>
                  <a:pt x="39164" y="359917"/>
                  <a:pt x="48441" y="339335"/>
                  <a:pt x="52724" y="314565"/>
                </a:cubicBezTo>
                <a:cubicBezTo>
                  <a:pt x="54935" y="304693"/>
                  <a:pt x="55885" y="291488"/>
                  <a:pt x="48086" y="279977"/>
                </a:cubicBezTo>
                <a:cubicBezTo>
                  <a:pt x="39204" y="268314"/>
                  <a:pt x="30543" y="255552"/>
                  <a:pt x="24363" y="241998"/>
                </a:cubicBezTo>
                <a:cubicBezTo>
                  <a:pt x="20515" y="233558"/>
                  <a:pt x="17711" y="225001"/>
                  <a:pt x="16256" y="216264"/>
                </a:cubicBezTo>
                <a:cubicBezTo>
                  <a:pt x="8762" y="173941"/>
                  <a:pt x="17389" y="131270"/>
                  <a:pt x="27082" y="98677"/>
                </a:cubicBezTo>
                <a:cubicBezTo>
                  <a:pt x="45976" y="35735"/>
                  <a:pt x="74790" y="1540"/>
                  <a:pt x="72994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06094-DC9E-4608-B891-365CFB0B9F2F}"/>
              </a:ext>
            </a:extLst>
          </p:cNvPr>
          <p:cNvSpPr/>
          <p:nvPr/>
        </p:nvSpPr>
        <p:spPr>
          <a:xfrm>
            <a:off x="9624561" y="3364914"/>
            <a:ext cx="890206" cy="572138"/>
          </a:xfrm>
          <a:custGeom>
            <a:avLst/>
            <a:gdLst>
              <a:gd name="connsiteX0" fmla="*/ 890206 w 890206"/>
              <a:gd name="connsiteY0" fmla="*/ 55493 h 572138"/>
              <a:gd name="connsiteX1" fmla="*/ 875535 w 890206"/>
              <a:gd name="connsiteY1" fmla="*/ 51400 h 572138"/>
              <a:gd name="connsiteX2" fmla="*/ 842116 w 890206"/>
              <a:gd name="connsiteY2" fmla="*/ 21854 h 572138"/>
              <a:gd name="connsiteX3" fmla="*/ 806170 w 890206"/>
              <a:gd name="connsiteY3" fmla="*/ 14291 h 572138"/>
              <a:gd name="connsiteX4" fmla="*/ 786677 w 890206"/>
              <a:gd name="connsiteY4" fmla="*/ 30764 h 572138"/>
              <a:gd name="connsiteX5" fmla="*/ 768163 w 890206"/>
              <a:gd name="connsiteY5" fmla="*/ 38835 h 572138"/>
              <a:gd name="connsiteX6" fmla="*/ 731950 w 890206"/>
              <a:gd name="connsiteY6" fmla="*/ 10717 h 572138"/>
              <a:gd name="connsiteX7" fmla="*/ 688578 w 890206"/>
              <a:gd name="connsiteY7" fmla="*/ 3882 h 572138"/>
              <a:gd name="connsiteX8" fmla="*/ 498876 w 890206"/>
              <a:gd name="connsiteY8" fmla="*/ 40154 h 572138"/>
              <a:gd name="connsiteX9" fmla="*/ 337520 w 890206"/>
              <a:gd name="connsiteY9" fmla="*/ 81825 h 572138"/>
              <a:gd name="connsiteX10" fmla="*/ 332875 w 890206"/>
              <a:gd name="connsiteY10" fmla="*/ 85020 h 572138"/>
              <a:gd name="connsiteX11" fmla="*/ 265420 w 890206"/>
              <a:gd name="connsiteY11" fmla="*/ 177677 h 572138"/>
              <a:gd name="connsiteX12" fmla="*/ 207010 w 890206"/>
              <a:gd name="connsiteY12" fmla="*/ 271923 h 572138"/>
              <a:gd name="connsiteX13" fmla="*/ 157604 w 890206"/>
              <a:gd name="connsiteY13" fmla="*/ 299716 h 572138"/>
              <a:gd name="connsiteX14" fmla="*/ 108796 w 890206"/>
              <a:gd name="connsiteY14" fmla="*/ 334103 h 572138"/>
              <a:gd name="connsiteX15" fmla="*/ 81350 w 890206"/>
              <a:gd name="connsiteY15" fmla="*/ 383137 h 572138"/>
              <a:gd name="connsiteX16" fmla="*/ 2228 w 890206"/>
              <a:gd name="connsiteY16" fmla="*/ 561665 h 572138"/>
              <a:gd name="connsiteX17" fmla="*/ 2228 w 890206"/>
              <a:gd name="connsiteY17" fmla="*/ 561665 h 572138"/>
              <a:gd name="connsiteX18" fmla="*/ 136 w 890206"/>
              <a:gd name="connsiteY18" fmla="*/ 572137 h 572138"/>
              <a:gd name="connsiteX19" fmla="*/ 4669 w 890206"/>
              <a:gd name="connsiteY19" fmla="*/ 562550 h 572138"/>
              <a:gd name="connsiteX20" fmla="*/ 4669 w 890206"/>
              <a:gd name="connsiteY20" fmla="*/ 562550 h 572138"/>
              <a:gd name="connsiteX21" fmla="*/ 90677 w 890206"/>
              <a:gd name="connsiteY21" fmla="*/ 387785 h 572138"/>
              <a:gd name="connsiteX22" fmla="*/ 117739 w 890206"/>
              <a:gd name="connsiteY22" fmla="*/ 341188 h 572138"/>
              <a:gd name="connsiteX23" fmla="*/ 162758 w 890206"/>
              <a:gd name="connsiteY23" fmla="*/ 310797 h 572138"/>
              <a:gd name="connsiteX24" fmla="*/ 215339 w 890206"/>
              <a:gd name="connsiteY24" fmla="*/ 281710 h 572138"/>
              <a:gd name="connsiteX25" fmla="*/ 277511 w 890206"/>
              <a:gd name="connsiteY25" fmla="*/ 183955 h 572138"/>
              <a:gd name="connsiteX26" fmla="*/ 340846 w 890206"/>
              <a:gd name="connsiteY26" fmla="*/ 96243 h 572138"/>
              <a:gd name="connsiteX27" fmla="*/ 344996 w 890206"/>
              <a:gd name="connsiteY27" fmla="*/ 93499 h 572138"/>
              <a:gd name="connsiteX28" fmla="*/ 500165 w 890206"/>
              <a:gd name="connsiteY28" fmla="*/ 53396 h 572138"/>
              <a:gd name="connsiteX29" fmla="*/ 693489 w 890206"/>
              <a:gd name="connsiteY29" fmla="*/ 13735 h 572138"/>
              <a:gd name="connsiteX30" fmla="*/ 724649 w 890206"/>
              <a:gd name="connsiteY30" fmla="*/ 17884 h 572138"/>
              <a:gd name="connsiteX31" fmla="*/ 767639 w 890206"/>
              <a:gd name="connsiteY31" fmla="*/ 47859 h 572138"/>
              <a:gd name="connsiteX32" fmla="*/ 792302 w 890206"/>
              <a:gd name="connsiteY32" fmla="*/ 36925 h 572138"/>
              <a:gd name="connsiteX33" fmla="*/ 809966 w 890206"/>
              <a:gd name="connsiteY33" fmla="*/ 20803 h 572138"/>
              <a:gd name="connsiteX34" fmla="*/ 837458 w 890206"/>
              <a:gd name="connsiteY34" fmla="*/ 25817 h 572138"/>
              <a:gd name="connsiteX35" fmla="*/ 874428 w 890206"/>
              <a:gd name="connsiteY35" fmla="*/ 54268 h 572138"/>
              <a:gd name="connsiteX36" fmla="*/ 890206 w 890206"/>
              <a:gd name="connsiteY36" fmla="*/ 55493 h 5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206" h="572138">
                <a:moveTo>
                  <a:pt x="890206" y="55493"/>
                </a:moveTo>
                <a:cubicBezTo>
                  <a:pt x="890183" y="54944"/>
                  <a:pt x="884466" y="55379"/>
                  <a:pt x="875535" y="51400"/>
                </a:cubicBezTo>
                <a:cubicBezTo>
                  <a:pt x="865125" y="46769"/>
                  <a:pt x="856065" y="38567"/>
                  <a:pt x="842116" y="21854"/>
                </a:cubicBezTo>
                <a:cubicBezTo>
                  <a:pt x="834850" y="13015"/>
                  <a:pt x="819829" y="6968"/>
                  <a:pt x="806170" y="14291"/>
                </a:cubicBezTo>
                <a:cubicBezTo>
                  <a:pt x="798182" y="18892"/>
                  <a:pt x="793187" y="24939"/>
                  <a:pt x="786677" y="30764"/>
                </a:cubicBezTo>
                <a:cubicBezTo>
                  <a:pt x="781251" y="35345"/>
                  <a:pt x="774567" y="39650"/>
                  <a:pt x="768163" y="38835"/>
                </a:cubicBezTo>
                <a:cubicBezTo>
                  <a:pt x="754143" y="38656"/>
                  <a:pt x="745783" y="24343"/>
                  <a:pt x="731950" y="10717"/>
                </a:cubicBezTo>
                <a:cubicBezTo>
                  <a:pt x="721186" y="-116"/>
                  <a:pt x="703444" y="-3365"/>
                  <a:pt x="688578" y="3882"/>
                </a:cubicBezTo>
                <a:cubicBezTo>
                  <a:pt x="633184" y="31098"/>
                  <a:pt x="575999" y="32739"/>
                  <a:pt x="498876" y="40154"/>
                </a:cubicBezTo>
                <a:cubicBezTo>
                  <a:pt x="447778" y="44770"/>
                  <a:pt x="386985" y="50524"/>
                  <a:pt x="337520" y="81825"/>
                </a:cubicBezTo>
                <a:cubicBezTo>
                  <a:pt x="335941" y="82858"/>
                  <a:pt x="334393" y="83924"/>
                  <a:pt x="332875" y="85020"/>
                </a:cubicBezTo>
                <a:cubicBezTo>
                  <a:pt x="300388" y="108452"/>
                  <a:pt x="281666" y="145701"/>
                  <a:pt x="265420" y="177677"/>
                </a:cubicBezTo>
                <a:cubicBezTo>
                  <a:pt x="246152" y="214550"/>
                  <a:pt x="234311" y="248932"/>
                  <a:pt x="207010" y="271923"/>
                </a:cubicBezTo>
                <a:cubicBezTo>
                  <a:pt x="193211" y="283966"/>
                  <a:pt x="174528" y="291641"/>
                  <a:pt x="157604" y="299716"/>
                </a:cubicBezTo>
                <a:cubicBezTo>
                  <a:pt x="139091" y="308298"/>
                  <a:pt x="121426" y="318231"/>
                  <a:pt x="108796" y="334103"/>
                </a:cubicBezTo>
                <a:cubicBezTo>
                  <a:pt x="96785" y="349620"/>
                  <a:pt x="88659" y="368010"/>
                  <a:pt x="81350" y="383137"/>
                </a:cubicBezTo>
                <a:cubicBezTo>
                  <a:pt x="38102" y="472117"/>
                  <a:pt x="9506" y="537054"/>
                  <a:pt x="2228" y="561665"/>
                </a:cubicBezTo>
                <a:cubicBezTo>
                  <a:pt x="2228" y="561665"/>
                  <a:pt x="2228" y="561665"/>
                  <a:pt x="2228" y="561665"/>
                </a:cubicBezTo>
                <a:cubicBezTo>
                  <a:pt x="298" y="568173"/>
                  <a:pt x="-302" y="572065"/>
                  <a:pt x="136" y="572137"/>
                </a:cubicBezTo>
                <a:cubicBezTo>
                  <a:pt x="574" y="572208"/>
                  <a:pt x="1866" y="569103"/>
                  <a:pt x="4669" y="562550"/>
                </a:cubicBezTo>
                <a:cubicBezTo>
                  <a:pt x="4669" y="562550"/>
                  <a:pt x="4669" y="562550"/>
                  <a:pt x="4669" y="562550"/>
                </a:cubicBezTo>
                <a:cubicBezTo>
                  <a:pt x="14816" y="539090"/>
                  <a:pt x="45490" y="476263"/>
                  <a:pt x="90677" y="387785"/>
                </a:cubicBezTo>
                <a:cubicBezTo>
                  <a:pt x="98469" y="372608"/>
                  <a:pt x="106603" y="354890"/>
                  <a:pt x="117739" y="341188"/>
                </a:cubicBezTo>
                <a:cubicBezTo>
                  <a:pt x="128391" y="327672"/>
                  <a:pt x="144656" y="319248"/>
                  <a:pt x="162758" y="310797"/>
                </a:cubicBezTo>
                <a:cubicBezTo>
                  <a:pt x="179492" y="303216"/>
                  <a:pt x="199120" y="295217"/>
                  <a:pt x="215339" y="281710"/>
                </a:cubicBezTo>
                <a:cubicBezTo>
                  <a:pt x="245644" y="255666"/>
                  <a:pt x="259022" y="219821"/>
                  <a:pt x="277511" y="183955"/>
                </a:cubicBezTo>
                <a:cubicBezTo>
                  <a:pt x="294370" y="152158"/>
                  <a:pt x="311865" y="116479"/>
                  <a:pt x="340846" y="96243"/>
                </a:cubicBezTo>
                <a:cubicBezTo>
                  <a:pt x="342205" y="95294"/>
                  <a:pt x="343589" y="94380"/>
                  <a:pt x="344996" y="93499"/>
                </a:cubicBezTo>
                <a:cubicBezTo>
                  <a:pt x="390253" y="64122"/>
                  <a:pt x="449180" y="58715"/>
                  <a:pt x="500165" y="53396"/>
                </a:cubicBezTo>
                <a:cubicBezTo>
                  <a:pt x="576525" y="45873"/>
                  <a:pt x="635987" y="42783"/>
                  <a:pt x="693489" y="13735"/>
                </a:cubicBezTo>
                <a:cubicBezTo>
                  <a:pt x="703777" y="8443"/>
                  <a:pt x="717447" y="10401"/>
                  <a:pt x="724649" y="17884"/>
                </a:cubicBezTo>
                <a:cubicBezTo>
                  <a:pt x="737038" y="30990"/>
                  <a:pt x="748519" y="46094"/>
                  <a:pt x="767639" y="47859"/>
                </a:cubicBezTo>
                <a:cubicBezTo>
                  <a:pt x="777909" y="48025"/>
                  <a:pt x="786410" y="42695"/>
                  <a:pt x="792302" y="36925"/>
                </a:cubicBezTo>
                <a:cubicBezTo>
                  <a:pt x="799323" y="30388"/>
                  <a:pt x="803538" y="24605"/>
                  <a:pt x="809966" y="20803"/>
                </a:cubicBezTo>
                <a:cubicBezTo>
                  <a:pt x="819083" y="14841"/>
                  <a:pt x="831601" y="19252"/>
                  <a:pt x="837458" y="25817"/>
                </a:cubicBezTo>
                <a:cubicBezTo>
                  <a:pt x="851745" y="42260"/>
                  <a:pt x="863355" y="50643"/>
                  <a:pt x="874428" y="54268"/>
                </a:cubicBezTo>
                <a:cubicBezTo>
                  <a:pt x="884384" y="57527"/>
                  <a:pt x="890230" y="56041"/>
                  <a:pt x="890206" y="554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D832C9-D5CE-4C8C-94F7-DE0425C63B6A}"/>
              </a:ext>
            </a:extLst>
          </p:cNvPr>
          <p:cNvSpPr/>
          <p:nvPr/>
        </p:nvSpPr>
        <p:spPr>
          <a:xfrm>
            <a:off x="10542776" y="3428503"/>
            <a:ext cx="684241" cy="888248"/>
          </a:xfrm>
          <a:custGeom>
            <a:avLst/>
            <a:gdLst>
              <a:gd name="connsiteX0" fmla="*/ 8 w 684241"/>
              <a:gd name="connsiteY0" fmla="*/ 4353 h 888248"/>
              <a:gd name="connsiteX1" fmla="*/ 42148 w 684241"/>
              <a:gd name="connsiteY1" fmla="*/ 7853 h 888248"/>
              <a:gd name="connsiteX2" fmla="*/ 199672 w 684241"/>
              <a:gd name="connsiteY2" fmla="*/ 74207 h 888248"/>
              <a:gd name="connsiteX3" fmla="*/ 421751 w 684241"/>
              <a:gd name="connsiteY3" fmla="*/ 195933 h 888248"/>
              <a:gd name="connsiteX4" fmla="*/ 467920 w 684241"/>
              <a:gd name="connsiteY4" fmla="*/ 239281 h 888248"/>
              <a:gd name="connsiteX5" fmla="*/ 480414 w 684241"/>
              <a:gd name="connsiteY5" fmla="*/ 270329 h 888248"/>
              <a:gd name="connsiteX6" fmla="*/ 499825 w 684241"/>
              <a:gd name="connsiteY6" fmla="*/ 302302 h 888248"/>
              <a:gd name="connsiteX7" fmla="*/ 521483 w 684241"/>
              <a:gd name="connsiteY7" fmla="*/ 319388 h 888248"/>
              <a:gd name="connsiteX8" fmla="*/ 612332 w 684241"/>
              <a:gd name="connsiteY8" fmla="*/ 410922 h 888248"/>
              <a:gd name="connsiteX9" fmla="*/ 636587 w 684241"/>
              <a:gd name="connsiteY9" fmla="*/ 481290 h 888248"/>
              <a:gd name="connsiteX10" fmla="*/ 630311 w 684241"/>
              <a:gd name="connsiteY10" fmla="*/ 563111 h 888248"/>
              <a:gd name="connsiteX11" fmla="*/ 636610 w 684241"/>
              <a:gd name="connsiteY11" fmla="*/ 615220 h 888248"/>
              <a:gd name="connsiteX12" fmla="*/ 636610 w 684241"/>
              <a:gd name="connsiteY12" fmla="*/ 615220 h 888248"/>
              <a:gd name="connsiteX13" fmla="*/ 668876 w 684241"/>
              <a:gd name="connsiteY13" fmla="*/ 683193 h 888248"/>
              <a:gd name="connsiteX14" fmla="*/ 659689 w 684241"/>
              <a:gd name="connsiteY14" fmla="*/ 823579 h 888248"/>
              <a:gd name="connsiteX15" fmla="*/ 647334 w 684241"/>
              <a:gd name="connsiteY15" fmla="*/ 888248 h 888248"/>
              <a:gd name="connsiteX16" fmla="*/ 665628 w 684241"/>
              <a:gd name="connsiteY16" fmla="*/ 825195 h 888248"/>
              <a:gd name="connsiteX17" fmla="*/ 678797 w 684241"/>
              <a:gd name="connsiteY17" fmla="*/ 680320 h 888248"/>
              <a:gd name="connsiteX18" fmla="*/ 647416 w 684241"/>
              <a:gd name="connsiteY18" fmla="*/ 610998 h 888248"/>
              <a:gd name="connsiteX19" fmla="*/ 647416 w 684241"/>
              <a:gd name="connsiteY19" fmla="*/ 610998 h 888248"/>
              <a:gd name="connsiteX20" fmla="*/ 641326 w 684241"/>
              <a:gd name="connsiteY20" fmla="*/ 568437 h 888248"/>
              <a:gd name="connsiteX21" fmla="*/ 649279 w 684241"/>
              <a:gd name="connsiteY21" fmla="*/ 478109 h 888248"/>
              <a:gd name="connsiteX22" fmla="*/ 624244 w 684241"/>
              <a:gd name="connsiteY22" fmla="*/ 404447 h 888248"/>
              <a:gd name="connsiteX23" fmla="*/ 530042 w 684241"/>
              <a:gd name="connsiteY23" fmla="*/ 308317 h 888248"/>
              <a:gd name="connsiteX24" fmla="*/ 508523 w 684241"/>
              <a:gd name="connsiteY24" fmla="*/ 291517 h 888248"/>
              <a:gd name="connsiteX25" fmla="*/ 493456 w 684241"/>
              <a:gd name="connsiteY25" fmla="*/ 265826 h 888248"/>
              <a:gd name="connsiteX26" fmla="*/ 479424 w 684241"/>
              <a:gd name="connsiteY26" fmla="*/ 231830 h 888248"/>
              <a:gd name="connsiteX27" fmla="*/ 428469 w 684241"/>
              <a:gd name="connsiteY27" fmla="*/ 184345 h 888248"/>
              <a:gd name="connsiteX28" fmla="*/ 204225 w 684241"/>
              <a:gd name="connsiteY28" fmla="*/ 64835 h 888248"/>
              <a:gd name="connsiteX29" fmla="*/ 43476 w 684241"/>
              <a:gd name="connsiteY29" fmla="*/ 2952 h 888248"/>
              <a:gd name="connsiteX30" fmla="*/ 8 w 684241"/>
              <a:gd name="connsiteY30" fmla="*/ 4353 h 8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241" h="888248">
                <a:moveTo>
                  <a:pt x="8" y="4353"/>
                </a:moveTo>
                <a:cubicBezTo>
                  <a:pt x="415" y="5147"/>
                  <a:pt x="14982" y="21"/>
                  <a:pt x="42148" y="7853"/>
                </a:cubicBezTo>
                <a:cubicBezTo>
                  <a:pt x="84696" y="20697"/>
                  <a:pt x="125835" y="37430"/>
                  <a:pt x="199672" y="74207"/>
                </a:cubicBezTo>
                <a:cubicBezTo>
                  <a:pt x="267476" y="108010"/>
                  <a:pt x="336130" y="145954"/>
                  <a:pt x="421751" y="195933"/>
                </a:cubicBezTo>
                <a:cubicBezTo>
                  <a:pt x="439834" y="206523"/>
                  <a:pt x="456264" y="221151"/>
                  <a:pt x="467920" y="239281"/>
                </a:cubicBezTo>
                <a:cubicBezTo>
                  <a:pt x="473614" y="247840"/>
                  <a:pt x="476350" y="258748"/>
                  <a:pt x="480414" y="270329"/>
                </a:cubicBezTo>
                <a:cubicBezTo>
                  <a:pt x="483966" y="281354"/>
                  <a:pt x="489369" y="293445"/>
                  <a:pt x="499825" y="302302"/>
                </a:cubicBezTo>
                <a:cubicBezTo>
                  <a:pt x="506928" y="308076"/>
                  <a:pt x="514159" y="313716"/>
                  <a:pt x="521483" y="319388"/>
                </a:cubicBezTo>
                <a:cubicBezTo>
                  <a:pt x="558512" y="348112"/>
                  <a:pt x="592537" y="374089"/>
                  <a:pt x="612332" y="410922"/>
                </a:cubicBezTo>
                <a:cubicBezTo>
                  <a:pt x="624209" y="432470"/>
                  <a:pt x="630497" y="457602"/>
                  <a:pt x="636587" y="481290"/>
                </a:cubicBezTo>
                <a:cubicBezTo>
                  <a:pt x="643760" y="509712"/>
                  <a:pt x="641815" y="539136"/>
                  <a:pt x="630311" y="563111"/>
                </a:cubicBezTo>
                <a:cubicBezTo>
                  <a:pt x="622520" y="581834"/>
                  <a:pt x="630380" y="601037"/>
                  <a:pt x="636610" y="615220"/>
                </a:cubicBezTo>
                <a:cubicBezTo>
                  <a:pt x="636610" y="615220"/>
                  <a:pt x="636610" y="615220"/>
                  <a:pt x="636610" y="615220"/>
                </a:cubicBezTo>
                <a:cubicBezTo>
                  <a:pt x="646950" y="641091"/>
                  <a:pt x="662495" y="661574"/>
                  <a:pt x="668876" y="683193"/>
                </a:cubicBezTo>
                <a:cubicBezTo>
                  <a:pt x="684142" y="732837"/>
                  <a:pt x="666792" y="794696"/>
                  <a:pt x="659689" y="823579"/>
                </a:cubicBezTo>
                <a:cubicBezTo>
                  <a:pt x="649558" y="864300"/>
                  <a:pt x="646240" y="888087"/>
                  <a:pt x="647334" y="888248"/>
                </a:cubicBezTo>
                <a:cubicBezTo>
                  <a:pt x="648429" y="888410"/>
                  <a:pt x="653681" y="865652"/>
                  <a:pt x="665628" y="825195"/>
                </a:cubicBezTo>
                <a:cubicBezTo>
                  <a:pt x="674198" y="796449"/>
                  <a:pt x="693702" y="734877"/>
                  <a:pt x="678797" y="680320"/>
                </a:cubicBezTo>
                <a:cubicBezTo>
                  <a:pt x="671985" y="656377"/>
                  <a:pt x="656533" y="634931"/>
                  <a:pt x="647416" y="610998"/>
                </a:cubicBezTo>
                <a:cubicBezTo>
                  <a:pt x="647416" y="610998"/>
                  <a:pt x="647416" y="610998"/>
                  <a:pt x="647416" y="610998"/>
                </a:cubicBezTo>
                <a:cubicBezTo>
                  <a:pt x="642269" y="596084"/>
                  <a:pt x="634665" y="579669"/>
                  <a:pt x="641326" y="568437"/>
                </a:cubicBezTo>
                <a:cubicBezTo>
                  <a:pt x="654379" y="541586"/>
                  <a:pt x="657046" y="509253"/>
                  <a:pt x="649279" y="478109"/>
                </a:cubicBezTo>
                <a:cubicBezTo>
                  <a:pt x="643480" y="454332"/>
                  <a:pt x="636971" y="428181"/>
                  <a:pt x="624244" y="404447"/>
                </a:cubicBezTo>
                <a:cubicBezTo>
                  <a:pt x="602353" y="364576"/>
                  <a:pt x="567106" y="336917"/>
                  <a:pt x="530042" y="308317"/>
                </a:cubicBezTo>
                <a:cubicBezTo>
                  <a:pt x="522718" y="302665"/>
                  <a:pt x="515545" y="297127"/>
                  <a:pt x="508523" y="291517"/>
                </a:cubicBezTo>
                <a:cubicBezTo>
                  <a:pt x="501211" y="286060"/>
                  <a:pt x="497229" y="276045"/>
                  <a:pt x="493456" y="265826"/>
                </a:cubicBezTo>
                <a:cubicBezTo>
                  <a:pt x="489741" y="254869"/>
                  <a:pt x="486469" y="242946"/>
                  <a:pt x="479424" y="231830"/>
                </a:cubicBezTo>
                <a:cubicBezTo>
                  <a:pt x="466301" y="211704"/>
                  <a:pt x="448288" y="195738"/>
                  <a:pt x="428469" y="184345"/>
                </a:cubicBezTo>
                <a:cubicBezTo>
                  <a:pt x="342989" y="135103"/>
                  <a:pt x="272378" y="97193"/>
                  <a:pt x="204225" y="64835"/>
                </a:cubicBezTo>
                <a:cubicBezTo>
                  <a:pt x="130715" y="29900"/>
                  <a:pt x="85721" y="13204"/>
                  <a:pt x="43476" y="2952"/>
                </a:cubicBezTo>
                <a:cubicBezTo>
                  <a:pt x="15972" y="-4082"/>
                  <a:pt x="-411" y="3559"/>
                  <a:pt x="8" y="4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3A19A-3400-495E-8957-48C01F5A4DA6}"/>
              </a:ext>
            </a:extLst>
          </p:cNvPr>
          <p:cNvSpPr/>
          <p:nvPr/>
        </p:nvSpPr>
        <p:spPr>
          <a:xfrm>
            <a:off x="9759412" y="3790754"/>
            <a:ext cx="108035" cy="142047"/>
          </a:xfrm>
          <a:custGeom>
            <a:avLst/>
            <a:gdLst>
              <a:gd name="connsiteX0" fmla="*/ 11555 w 108035"/>
              <a:gd name="connsiteY0" fmla="*/ 18 h 142047"/>
              <a:gd name="connsiteX1" fmla="*/ 3617 w 108035"/>
              <a:gd name="connsiteY1" fmla="*/ 68959 h 142047"/>
              <a:gd name="connsiteX2" fmla="*/ 3617 w 108035"/>
              <a:gd name="connsiteY2" fmla="*/ 68959 h 142047"/>
              <a:gd name="connsiteX3" fmla="*/ 17705 w 108035"/>
              <a:gd name="connsiteY3" fmla="*/ 98767 h 142047"/>
              <a:gd name="connsiteX4" fmla="*/ 38075 w 108035"/>
              <a:gd name="connsiteY4" fmla="*/ 119694 h 142047"/>
              <a:gd name="connsiteX5" fmla="*/ 38075 w 108035"/>
              <a:gd name="connsiteY5" fmla="*/ 119694 h 142047"/>
              <a:gd name="connsiteX6" fmla="*/ 108032 w 108035"/>
              <a:gd name="connsiteY6" fmla="*/ 140072 h 142047"/>
              <a:gd name="connsiteX7" fmla="*/ 46307 w 108035"/>
              <a:gd name="connsiteY7" fmla="*/ 109215 h 142047"/>
              <a:gd name="connsiteX8" fmla="*/ 46307 w 108035"/>
              <a:gd name="connsiteY8" fmla="*/ 109215 h 142047"/>
              <a:gd name="connsiteX9" fmla="*/ 28992 w 108035"/>
              <a:gd name="connsiteY9" fmla="*/ 90708 h 142047"/>
              <a:gd name="connsiteX10" fmla="*/ 16287 w 108035"/>
              <a:gd name="connsiteY10" fmla="*/ 65348 h 142047"/>
              <a:gd name="connsiteX11" fmla="*/ 16287 w 108035"/>
              <a:gd name="connsiteY11" fmla="*/ 65348 h 142047"/>
              <a:gd name="connsiteX12" fmla="*/ 11555 w 108035"/>
              <a:gd name="connsiteY12" fmla="*/ 18 h 1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5" h="142047">
                <a:moveTo>
                  <a:pt x="11555" y="18"/>
                </a:moveTo>
                <a:cubicBezTo>
                  <a:pt x="8602" y="-827"/>
                  <a:pt x="-6912" y="28107"/>
                  <a:pt x="3617" y="68959"/>
                </a:cubicBezTo>
                <a:cubicBezTo>
                  <a:pt x="3617" y="68959"/>
                  <a:pt x="3617" y="68959"/>
                  <a:pt x="3617" y="68959"/>
                </a:cubicBezTo>
                <a:cubicBezTo>
                  <a:pt x="6300" y="79124"/>
                  <a:pt x="10955" y="89301"/>
                  <a:pt x="17705" y="98767"/>
                </a:cubicBezTo>
                <a:cubicBezTo>
                  <a:pt x="23637" y="107088"/>
                  <a:pt x="30636" y="114085"/>
                  <a:pt x="38075" y="119694"/>
                </a:cubicBezTo>
                <a:cubicBezTo>
                  <a:pt x="38075" y="119694"/>
                  <a:pt x="38075" y="119694"/>
                  <a:pt x="38075" y="119694"/>
                </a:cubicBezTo>
                <a:cubicBezTo>
                  <a:pt x="73244" y="146059"/>
                  <a:pt x="107641" y="143209"/>
                  <a:pt x="108032" y="140072"/>
                </a:cubicBezTo>
                <a:cubicBezTo>
                  <a:pt x="108423" y="136935"/>
                  <a:pt x="76069" y="133860"/>
                  <a:pt x="46307" y="109215"/>
                </a:cubicBezTo>
                <a:cubicBezTo>
                  <a:pt x="46307" y="109215"/>
                  <a:pt x="46307" y="109215"/>
                  <a:pt x="46307" y="109215"/>
                </a:cubicBezTo>
                <a:cubicBezTo>
                  <a:pt x="40057" y="104070"/>
                  <a:pt x="34119" y="97878"/>
                  <a:pt x="28992" y="90708"/>
                </a:cubicBezTo>
                <a:cubicBezTo>
                  <a:pt x="23156" y="82546"/>
                  <a:pt x="18948" y="73935"/>
                  <a:pt x="16287" y="65348"/>
                </a:cubicBezTo>
                <a:cubicBezTo>
                  <a:pt x="16287" y="65348"/>
                  <a:pt x="16287" y="65348"/>
                  <a:pt x="16287" y="65348"/>
                </a:cubicBezTo>
                <a:cubicBezTo>
                  <a:pt x="5173" y="30252"/>
                  <a:pt x="14508" y="863"/>
                  <a:pt x="11555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B49FFA-AB5A-48AC-A281-9F5802C8754E}"/>
              </a:ext>
            </a:extLst>
          </p:cNvPr>
          <p:cNvSpPr/>
          <p:nvPr/>
        </p:nvSpPr>
        <p:spPr>
          <a:xfrm>
            <a:off x="9822056" y="3712951"/>
            <a:ext cx="70361" cy="183973"/>
          </a:xfrm>
          <a:custGeom>
            <a:avLst/>
            <a:gdLst>
              <a:gd name="connsiteX0" fmla="*/ 17380 w 70361"/>
              <a:gd name="connsiteY0" fmla="*/ 12 h 183973"/>
              <a:gd name="connsiteX1" fmla="*/ 3 w 70361"/>
              <a:gd name="connsiteY1" fmla="*/ 77579 h 183973"/>
              <a:gd name="connsiteX2" fmla="*/ 3 w 70361"/>
              <a:gd name="connsiteY2" fmla="*/ 77579 h 183973"/>
              <a:gd name="connsiteX3" fmla="*/ 2667 w 70361"/>
              <a:gd name="connsiteY3" fmla="*/ 104329 h 183973"/>
              <a:gd name="connsiteX4" fmla="*/ 15017 w 70361"/>
              <a:gd name="connsiteY4" fmla="*/ 136811 h 183973"/>
              <a:gd name="connsiteX5" fmla="*/ 15017 w 70361"/>
              <a:gd name="connsiteY5" fmla="*/ 136811 h 183973"/>
              <a:gd name="connsiteX6" fmla="*/ 70287 w 70361"/>
              <a:gd name="connsiteY6" fmla="*/ 183638 h 183973"/>
              <a:gd name="connsiteX7" fmla="*/ 26507 w 70361"/>
              <a:gd name="connsiteY7" fmla="*/ 130401 h 183973"/>
              <a:gd name="connsiteX8" fmla="*/ 26507 w 70361"/>
              <a:gd name="connsiteY8" fmla="*/ 130401 h 183973"/>
              <a:gd name="connsiteX9" fmla="*/ 16243 w 70361"/>
              <a:gd name="connsiteY9" fmla="*/ 101470 h 183973"/>
              <a:gd name="connsiteX10" fmla="*/ 13443 w 70361"/>
              <a:gd name="connsiteY10" fmla="*/ 77430 h 183973"/>
              <a:gd name="connsiteX11" fmla="*/ 13443 w 70361"/>
              <a:gd name="connsiteY11" fmla="*/ 77430 h 183973"/>
              <a:gd name="connsiteX12" fmla="*/ 17380 w 70361"/>
              <a:gd name="connsiteY12" fmla="*/ 12 h 1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61" h="183973">
                <a:moveTo>
                  <a:pt x="17380" y="12"/>
                </a:moveTo>
                <a:cubicBezTo>
                  <a:pt x="14221" y="-701"/>
                  <a:pt x="341" y="30911"/>
                  <a:pt x="3" y="77579"/>
                </a:cubicBezTo>
                <a:cubicBezTo>
                  <a:pt x="3" y="77579"/>
                  <a:pt x="3" y="77579"/>
                  <a:pt x="3" y="77579"/>
                </a:cubicBezTo>
                <a:cubicBezTo>
                  <a:pt x="-57" y="86161"/>
                  <a:pt x="733" y="95192"/>
                  <a:pt x="2667" y="104329"/>
                </a:cubicBezTo>
                <a:cubicBezTo>
                  <a:pt x="5201" y="116299"/>
                  <a:pt x="9435" y="127219"/>
                  <a:pt x="15017" y="136811"/>
                </a:cubicBezTo>
                <a:cubicBezTo>
                  <a:pt x="15017" y="136811"/>
                  <a:pt x="15017" y="136811"/>
                  <a:pt x="15017" y="136811"/>
                </a:cubicBezTo>
                <a:cubicBezTo>
                  <a:pt x="37375" y="174589"/>
                  <a:pt x="68588" y="186185"/>
                  <a:pt x="70287" y="183638"/>
                </a:cubicBezTo>
                <a:cubicBezTo>
                  <a:pt x="71984" y="181092"/>
                  <a:pt x="44365" y="164727"/>
                  <a:pt x="26507" y="130401"/>
                </a:cubicBezTo>
                <a:cubicBezTo>
                  <a:pt x="26507" y="130401"/>
                  <a:pt x="26507" y="130401"/>
                  <a:pt x="26507" y="130401"/>
                </a:cubicBezTo>
                <a:cubicBezTo>
                  <a:pt x="21955" y="121825"/>
                  <a:pt x="18479" y="112154"/>
                  <a:pt x="16243" y="101470"/>
                </a:cubicBezTo>
                <a:cubicBezTo>
                  <a:pt x="14540" y="93326"/>
                  <a:pt x="13686" y="85205"/>
                  <a:pt x="13443" y="77430"/>
                </a:cubicBezTo>
                <a:cubicBezTo>
                  <a:pt x="13443" y="77430"/>
                  <a:pt x="13443" y="77430"/>
                  <a:pt x="13443" y="77430"/>
                </a:cubicBezTo>
                <a:cubicBezTo>
                  <a:pt x="12103" y="34017"/>
                  <a:pt x="20539" y="726"/>
                  <a:pt x="17380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8ABABF-E624-4704-BF8F-1B670DDD20E2}"/>
              </a:ext>
            </a:extLst>
          </p:cNvPr>
          <p:cNvSpPr/>
          <p:nvPr/>
        </p:nvSpPr>
        <p:spPr>
          <a:xfrm>
            <a:off x="9883277" y="3728524"/>
            <a:ext cx="58967" cy="146660"/>
          </a:xfrm>
          <a:custGeom>
            <a:avLst/>
            <a:gdLst>
              <a:gd name="connsiteX0" fmla="*/ 5952 w 58967"/>
              <a:gd name="connsiteY0" fmla="*/ 1 h 146660"/>
              <a:gd name="connsiteX1" fmla="*/ 7340 w 58967"/>
              <a:gd name="connsiteY1" fmla="*/ 82459 h 146660"/>
              <a:gd name="connsiteX2" fmla="*/ 7948 w 58967"/>
              <a:gd name="connsiteY2" fmla="*/ 84451 h 146660"/>
              <a:gd name="connsiteX3" fmla="*/ 44042 w 58967"/>
              <a:gd name="connsiteY3" fmla="*/ 139684 h 146660"/>
              <a:gd name="connsiteX4" fmla="*/ 58859 w 58967"/>
              <a:gd name="connsiteY4" fmla="*/ 146280 h 146660"/>
              <a:gd name="connsiteX5" fmla="*/ 49588 w 58967"/>
              <a:gd name="connsiteY5" fmla="*/ 133758 h 146660"/>
              <a:gd name="connsiteX6" fmla="*/ 21180 w 58967"/>
              <a:gd name="connsiteY6" fmla="*/ 80327 h 146660"/>
              <a:gd name="connsiteX7" fmla="*/ 20616 w 58967"/>
              <a:gd name="connsiteY7" fmla="*/ 78483 h 146660"/>
              <a:gd name="connsiteX8" fmla="*/ 5952 w 58967"/>
              <a:gd name="connsiteY8" fmla="*/ 1 h 1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7" h="146660">
                <a:moveTo>
                  <a:pt x="5952" y="1"/>
                </a:moveTo>
                <a:cubicBezTo>
                  <a:pt x="2133" y="-234"/>
                  <a:pt x="-5961" y="37840"/>
                  <a:pt x="7340" y="82459"/>
                </a:cubicBezTo>
                <a:cubicBezTo>
                  <a:pt x="7540" y="83125"/>
                  <a:pt x="7742" y="83789"/>
                  <a:pt x="7948" y="84451"/>
                </a:cubicBezTo>
                <a:cubicBezTo>
                  <a:pt x="16487" y="111996"/>
                  <a:pt x="31142" y="130033"/>
                  <a:pt x="44042" y="139684"/>
                </a:cubicBezTo>
                <a:cubicBezTo>
                  <a:pt x="52189" y="145750"/>
                  <a:pt x="58019" y="147540"/>
                  <a:pt x="58859" y="146280"/>
                </a:cubicBezTo>
                <a:cubicBezTo>
                  <a:pt x="59699" y="145019"/>
                  <a:pt x="55579" y="140928"/>
                  <a:pt x="49588" y="133758"/>
                </a:cubicBezTo>
                <a:cubicBezTo>
                  <a:pt x="39687" y="121970"/>
                  <a:pt x="29261" y="106112"/>
                  <a:pt x="21180" y="80327"/>
                </a:cubicBezTo>
                <a:cubicBezTo>
                  <a:pt x="20990" y="79715"/>
                  <a:pt x="20801" y="79100"/>
                  <a:pt x="20616" y="78483"/>
                </a:cubicBezTo>
                <a:cubicBezTo>
                  <a:pt x="8180" y="37168"/>
                  <a:pt x="9772" y="236"/>
                  <a:pt x="595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081315-5760-469E-8703-E33AD112E5A1}"/>
              </a:ext>
            </a:extLst>
          </p:cNvPr>
          <p:cNvSpPr/>
          <p:nvPr/>
        </p:nvSpPr>
        <p:spPr>
          <a:xfrm>
            <a:off x="9929017" y="3744059"/>
            <a:ext cx="150066" cy="150380"/>
          </a:xfrm>
          <a:custGeom>
            <a:avLst/>
            <a:gdLst>
              <a:gd name="connsiteX0" fmla="*/ 671 w 150066"/>
              <a:gd name="connsiteY0" fmla="*/ 27 h 150380"/>
              <a:gd name="connsiteX1" fmla="*/ 39840 w 150066"/>
              <a:gd name="connsiteY1" fmla="*/ 89749 h 150380"/>
              <a:gd name="connsiteX2" fmla="*/ 39840 w 150066"/>
              <a:gd name="connsiteY2" fmla="*/ 89749 h 150380"/>
              <a:gd name="connsiteX3" fmla="*/ 49374 w 150066"/>
              <a:gd name="connsiteY3" fmla="*/ 101037 h 150380"/>
              <a:gd name="connsiteX4" fmla="*/ 98662 w 150066"/>
              <a:gd name="connsiteY4" fmla="*/ 136931 h 150380"/>
              <a:gd name="connsiteX5" fmla="*/ 150054 w 150066"/>
              <a:gd name="connsiteY5" fmla="*/ 149419 h 150380"/>
              <a:gd name="connsiteX6" fmla="*/ 103996 w 150066"/>
              <a:gd name="connsiteY6" fmla="*/ 126471 h 150380"/>
              <a:gd name="connsiteX7" fmla="*/ 59531 w 150066"/>
              <a:gd name="connsiteY7" fmla="*/ 91606 h 150380"/>
              <a:gd name="connsiteX8" fmla="*/ 50691 w 150066"/>
              <a:gd name="connsiteY8" fmla="*/ 81301 h 150380"/>
              <a:gd name="connsiteX9" fmla="*/ 50691 w 150066"/>
              <a:gd name="connsiteY9" fmla="*/ 81301 h 150380"/>
              <a:gd name="connsiteX10" fmla="*/ 671 w 150066"/>
              <a:gd name="connsiteY10" fmla="*/ 27 h 1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066" h="150380">
                <a:moveTo>
                  <a:pt x="671" y="27"/>
                </a:moveTo>
                <a:cubicBezTo>
                  <a:pt x="-2631" y="1265"/>
                  <a:pt x="5615" y="44885"/>
                  <a:pt x="39840" y="89749"/>
                </a:cubicBezTo>
                <a:cubicBezTo>
                  <a:pt x="39840" y="89749"/>
                  <a:pt x="39840" y="89749"/>
                  <a:pt x="39840" y="89749"/>
                </a:cubicBezTo>
                <a:cubicBezTo>
                  <a:pt x="42788" y="93595"/>
                  <a:pt x="45966" y="97366"/>
                  <a:pt x="49374" y="101037"/>
                </a:cubicBezTo>
                <a:cubicBezTo>
                  <a:pt x="64923" y="117787"/>
                  <a:pt x="82431" y="129418"/>
                  <a:pt x="98662" y="136931"/>
                </a:cubicBezTo>
                <a:cubicBezTo>
                  <a:pt x="127925" y="150449"/>
                  <a:pt x="149454" y="151816"/>
                  <a:pt x="150054" y="149419"/>
                </a:cubicBezTo>
                <a:cubicBezTo>
                  <a:pt x="150653" y="147020"/>
                  <a:pt x="130335" y="141308"/>
                  <a:pt x="103996" y="126471"/>
                </a:cubicBezTo>
                <a:cubicBezTo>
                  <a:pt x="89457" y="118293"/>
                  <a:pt x="73815" y="106992"/>
                  <a:pt x="59531" y="91606"/>
                </a:cubicBezTo>
                <a:cubicBezTo>
                  <a:pt x="56398" y="88231"/>
                  <a:pt x="53453" y="84791"/>
                  <a:pt x="50691" y="81301"/>
                </a:cubicBezTo>
                <a:cubicBezTo>
                  <a:pt x="50691" y="81301"/>
                  <a:pt x="50691" y="81301"/>
                  <a:pt x="50691" y="81301"/>
                </a:cubicBezTo>
                <a:cubicBezTo>
                  <a:pt x="17871" y="40032"/>
                  <a:pt x="3973" y="-1210"/>
                  <a:pt x="671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F20CE8-C493-4FDF-A565-7044D437BE38}"/>
              </a:ext>
            </a:extLst>
          </p:cNvPr>
          <p:cNvSpPr/>
          <p:nvPr/>
        </p:nvSpPr>
        <p:spPr>
          <a:xfrm>
            <a:off x="10007431" y="3712657"/>
            <a:ext cx="202350" cy="118110"/>
          </a:xfrm>
          <a:custGeom>
            <a:avLst/>
            <a:gdLst>
              <a:gd name="connsiteX0" fmla="*/ 60 w 202350"/>
              <a:gd name="connsiteY0" fmla="*/ 306 h 118110"/>
              <a:gd name="connsiteX1" fmla="*/ 26060 w 202350"/>
              <a:gd name="connsiteY1" fmla="*/ 23347 h 118110"/>
              <a:gd name="connsiteX2" fmla="*/ 90307 w 202350"/>
              <a:gd name="connsiteY2" fmla="*/ 77313 h 118110"/>
              <a:gd name="connsiteX3" fmla="*/ 91177 w 202350"/>
              <a:gd name="connsiteY3" fmla="*/ 77973 h 118110"/>
              <a:gd name="connsiteX4" fmla="*/ 168637 w 202350"/>
              <a:gd name="connsiteY4" fmla="*/ 116121 h 118110"/>
              <a:gd name="connsiteX5" fmla="*/ 168637 w 202350"/>
              <a:gd name="connsiteY5" fmla="*/ 116121 h 118110"/>
              <a:gd name="connsiteX6" fmla="*/ 202350 w 202350"/>
              <a:gd name="connsiteY6" fmla="*/ 115462 h 118110"/>
              <a:gd name="connsiteX7" fmla="*/ 170951 w 202350"/>
              <a:gd name="connsiteY7" fmla="*/ 106826 h 118110"/>
              <a:gd name="connsiteX8" fmla="*/ 170951 w 202350"/>
              <a:gd name="connsiteY8" fmla="*/ 106826 h 118110"/>
              <a:gd name="connsiteX9" fmla="*/ 99554 w 202350"/>
              <a:gd name="connsiteY9" fmla="*/ 66927 h 118110"/>
              <a:gd name="connsiteX10" fmla="*/ 98709 w 202350"/>
              <a:gd name="connsiteY10" fmla="*/ 66283 h 118110"/>
              <a:gd name="connsiteX11" fmla="*/ 31871 w 202350"/>
              <a:gd name="connsiteY11" fmla="*/ 15478 h 118110"/>
              <a:gd name="connsiteX12" fmla="*/ 60 w 202350"/>
              <a:gd name="connsiteY12" fmla="*/ 306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50" h="118110">
                <a:moveTo>
                  <a:pt x="60" y="306"/>
                </a:moveTo>
                <a:cubicBezTo>
                  <a:pt x="-903" y="1984"/>
                  <a:pt x="9848" y="9812"/>
                  <a:pt x="26060" y="23347"/>
                </a:cubicBezTo>
                <a:cubicBezTo>
                  <a:pt x="42340" y="36940"/>
                  <a:pt x="63894" y="57215"/>
                  <a:pt x="90307" y="77313"/>
                </a:cubicBezTo>
                <a:cubicBezTo>
                  <a:pt x="90597" y="77534"/>
                  <a:pt x="90887" y="77754"/>
                  <a:pt x="91177" y="77973"/>
                </a:cubicBezTo>
                <a:cubicBezTo>
                  <a:pt x="119701" y="99719"/>
                  <a:pt x="145046" y="111642"/>
                  <a:pt x="168637" y="116121"/>
                </a:cubicBezTo>
                <a:cubicBezTo>
                  <a:pt x="168637" y="116121"/>
                  <a:pt x="168637" y="116121"/>
                  <a:pt x="168637" y="116121"/>
                </a:cubicBezTo>
                <a:cubicBezTo>
                  <a:pt x="189403" y="120008"/>
                  <a:pt x="202352" y="117319"/>
                  <a:pt x="202350" y="115462"/>
                </a:cubicBezTo>
                <a:cubicBezTo>
                  <a:pt x="202348" y="113604"/>
                  <a:pt x="189710" y="112777"/>
                  <a:pt x="170951" y="106826"/>
                </a:cubicBezTo>
                <a:cubicBezTo>
                  <a:pt x="170951" y="106826"/>
                  <a:pt x="170951" y="106826"/>
                  <a:pt x="170951" y="106826"/>
                </a:cubicBezTo>
                <a:cubicBezTo>
                  <a:pt x="148978" y="99924"/>
                  <a:pt x="127784" y="88216"/>
                  <a:pt x="99554" y="66927"/>
                </a:cubicBezTo>
                <a:cubicBezTo>
                  <a:pt x="99552" y="66925"/>
                  <a:pt x="98711" y="66285"/>
                  <a:pt x="98709" y="66283"/>
                </a:cubicBezTo>
                <a:cubicBezTo>
                  <a:pt x="67375" y="42384"/>
                  <a:pt x="56062" y="31254"/>
                  <a:pt x="31871" y="15478"/>
                </a:cubicBezTo>
                <a:cubicBezTo>
                  <a:pt x="13614" y="3571"/>
                  <a:pt x="999" y="-1329"/>
                  <a:pt x="60" y="3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8B771-A12A-453F-B24A-CDD359783461}"/>
              </a:ext>
            </a:extLst>
          </p:cNvPr>
          <p:cNvSpPr/>
          <p:nvPr/>
        </p:nvSpPr>
        <p:spPr>
          <a:xfrm>
            <a:off x="10088101" y="3647582"/>
            <a:ext cx="261726" cy="206592"/>
          </a:xfrm>
          <a:custGeom>
            <a:avLst/>
            <a:gdLst>
              <a:gd name="connsiteX0" fmla="*/ 306 w 261726"/>
              <a:gd name="connsiteY0" fmla="*/ 23 h 206592"/>
              <a:gd name="connsiteX1" fmla="*/ 99075 w 261726"/>
              <a:gd name="connsiteY1" fmla="*/ 144066 h 206592"/>
              <a:gd name="connsiteX2" fmla="*/ 131588 w 261726"/>
              <a:gd name="connsiteY2" fmla="*/ 167460 h 206592"/>
              <a:gd name="connsiteX3" fmla="*/ 131588 w 261726"/>
              <a:gd name="connsiteY3" fmla="*/ 167460 h 206592"/>
              <a:gd name="connsiteX4" fmla="*/ 261726 w 261726"/>
              <a:gd name="connsiteY4" fmla="*/ 205436 h 206592"/>
              <a:gd name="connsiteX5" fmla="*/ 138853 w 261726"/>
              <a:gd name="connsiteY5" fmla="*/ 156069 h 206592"/>
              <a:gd name="connsiteX6" fmla="*/ 138853 w 261726"/>
              <a:gd name="connsiteY6" fmla="*/ 156069 h 206592"/>
              <a:gd name="connsiteX7" fmla="*/ 107853 w 261726"/>
              <a:gd name="connsiteY7" fmla="*/ 133364 h 206592"/>
              <a:gd name="connsiteX8" fmla="*/ 27776 w 261726"/>
              <a:gd name="connsiteY8" fmla="*/ 43025 h 206592"/>
              <a:gd name="connsiteX9" fmla="*/ 306 w 261726"/>
              <a:gd name="connsiteY9" fmla="*/ 23 h 2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26" h="206592">
                <a:moveTo>
                  <a:pt x="306" y="23"/>
                </a:moveTo>
                <a:cubicBezTo>
                  <a:pt x="-3211" y="1529"/>
                  <a:pt x="23209" y="81835"/>
                  <a:pt x="99075" y="144066"/>
                </a:cubicBezTo>
                <a:cubicBezTo>
                  <a:pt x="109744" y="152819"/>
                  <a:pt x="120631" y="160600"/>
                  <a:pt x="131588" y="167460"/>
                </a:cubicBezTo>
                <a:cubicBezTo>
                  <a:pt x="131588" y="167460"/>
                  <a:pt x="131588" y="167460"/>
                  <a:pt x="131588" y="167460"/>
                </a:cubicBezTo>
                <a:cubicBezTo>
                  <a:pt x="201280" y="211085"/>
                  <a:pt x="261540" y="207695"/>
                  <a:pt x="261726" y="205436"/>
                </a:cubicBezTo>
                <a:cubicBezTo>
                  <a:pt x="261994" y="202157"/>
                  <a:pt x="202271" y="197317"/>
                  <a:pt x="138853" y="156069"/>
                </a:cubicBezTo>
                <a:cubicBezTo>
                  <a:pt x="138853" y="156069"/>
                  <a:pt x="138853" y="156069"/>
                  <a:pt x="138853" y="156069"/>
                </a:cubicBezTo>
                <a:cubicBezTo>
                  <a:pt x="128459" y="149310"/>
                  <a:pt x="118096" y="141764"/>
                  <a:pt x="107853" y="133364"/>
                </a:cubicBezTo>
                <a:cubicBezTo>
                  <a:pt x="70872" y="103030"/>
                  <a:pt x="45201" y="69594"/>
                  <a:pt x="27776" y="43025"/>
                </a:cubicBezTo>
                <a:cubicBezTo>
                  <a:pt x="10647" y="16908"/>
                  <a:pt x="2065" y="-730"/>
                  <a:pt x="306" y="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9A280-C362-41AF-98E7-46B49F8B01C9}"/>
              </a:ext>
            </a:extLst>
          </p:cNvPr>
          <p:cNvSpPr/>
          <p:nvPr/>
        </p:nvSpPr>
        <p:spPr>
          <a:xfrm>
            <a:off x="10184743" y="3688001"/>
            <a:ext cx="314467" cy="149711"/>
          </a:xfrm>
          <a:custGeom>
            <a:avLst/>
            <a:gdLst>
              <a:gd name="connsiteX0" fmla="*/ 141 w 314467"/>
              <a:gd name="connsiteY0" fmla="*/ 64 h 149711"/>
              <a:gd name="connsiteX1" fmla="*/ 32048 w 314467"/>
              <a:gd name="connsiteY1" fmla="*/ 42604 h 149711"/>
              <a:gd name="connsiteX2" fmla="*/ 136951 w 314467"/>
              <a:gd name="connsiteY2" fmla="*/ 116693 h 149711"/>
              <a:gd name="connsiteX3" fmla="*/ 137335 w 314467"/>
              <a:gd name="connsiteY3" fmla="*/ 116869 h 149711"/>
              <a:gd name="connsiteX4" fmla="*/ 314467 w 314467"/>
              <a:gd name="connsiteY4" fmla="*/ 146343 h 149711"/>
              <a:gd name="connsiteX5" fmla="*/ 143079 w 314467"/>
              <a:gd name="connsiteY5" fmla="*/ 104251 h 149711"/>
              <a:gd name="connsiteX6" fmla="*/ 142709 w 314467"/>
              <a:gd name="connsiteY6" fmla="*/ 104082 h 149711"/>
              <a:gd name="connsiteX7" fmla="*/ 38849 w 314467"/>
              <a:gd name="connsiteY7" fmla="*/ 35542 h 149711"/>
              <a:gd name="connsiteX8" fmla="*/ 141 w 314467"/>
              <a:gd name="connsiteY8" fmla="*/ 64 h 1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67" h="149711">
                <a:moveTo>
                  <a:pt x="141" y="64"/>
                </a:moveTo>
                <a:cubicBezTo>
                  <a:pt x="-1363" y="1247"/>
                  <a:pt x="9190" y="18844"/>
                  <a:pt x="32048" y="42604"/>
                </a:cubicBezTo>
                <a:cubicBezTo>
                  <a:pt x="55293" y="66765"/>
                  <a:pt x="90212" y="95339"/>
                  <a:pt x="136951" y="116693"/>
                </a:cubicBezTo>
                <a:cubicBezTo>
                  <a:pt x="136951" y="116693"/>
                  <a:pt x="137335" y="116869"/>
                  <a:pt x="137335" y="116869"/>
                </a:cubicBezTo>
                <a:cubicBezTo>
                  <a:pt x="229185" y="158613"/>
                  <a:pt x="314467" y="150164"/>
                  <a:pt x="314467" y="146343"/>
                </a:cubicBezTo>
                <a:cubicBezTo>
                  <a:pt x="314467" y="142521"/>
                  <a:pt x="231421" y="144540"/>
                  <a:pt x="143079" y="104251"/>
                </a:cubicBezTo>
                <a:cubicBezTo>
                  <a:pt x="143079" y="104251"/>
                  <a:pt x="142709" y="104082"/>
                  <a:pt x="142709" y="104082"/>
                </a:cubicBezTo>
                <a:cubicBezTo>
                  <a:pt x="97690" y="83532"/>
                  <a:pt x="63341" y="57352"/>
                  <a:pt x="38849" y="35542"/>
                </a:cubicBezTo>
                <a:cubicBezTo>
                  <a:pt x="14848" y="14165"/>
                  <a:pt x="1644" y="-1120"/>
                  <a:pt x="141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540EC6-1241-4376-863D-FFA8C1FF6F32}"/>
              </a:ext>
            </a:extLst>
          </p:cNvPr>
          <p:cNvSpPr/>
          <p:nvPr/>
        </p:nvSpPr>
        <p:spPr>
          <a:xfrm>
            <a:off x="10383737" y="3700448"/>
            <a:ext cx="143497" cy="115925"/>
          </a:xfrm>
          <a:custGeom>
            <a:avLst/>
            <a:gdLst>
              <a:gd name="connsiteX0" fmla="*/ 324 w 143497"/>
              <a:gd name="connsiteY0" fmla="*/ 67 h 115925"/>
              <a:gd name="connsiteX1" fmla="*/ 55902 w 143497"/>
              <a:gd name="connsiteY1" fmla="*/ 77554 h 115925"/>
              <a:gd name="connsiteX2" fmla="*/ 73042 w 143497"/>
              <a:gd name="connsiteY2" fmla="*/ 90029 h 115925"/>
              <a:gd name="connsiteX3" fmla="*/ 73042 w 143497"/>
              <a:gd name="connsiteY3" fmla="*/ 90029 h 115925"/>
              <a:gd name="connsiteX4" fmla="*/ 143478 w 143497"/>
              <a:gd name="connsiteY4" fmla="*/ 115221 h 115925"/>
              <a:gd name="connsiteX5" fmla="*/ 80587 w 143497"/>
              <a:gd name="connsiteY5" fmla="*/ 78795 h 115925"/>
              <a:gd name="connsiteX6" fmla="*/ 80587 w 143497"/>
              <a:gd name="connsiteY6" fmla="*/ 78795 h 115925"/>
              <a:gd name="connsiteX7" fmla="*/ 64635 w 143497"/>
              <a:gd name="connsiteY7" fmla="*/ 66795 h 115925"/>
              <a:gd name="connsiteX8" fmla="*/ 324 w 143497"/>
              <a:gd name="connsiteY8" fmla="*/ 67 h 1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97" h="115925">
                <a:moveTo>
                  <a:pt x="324" y="67"/>
                </a:moveTo>
                <a:cubicBezTo>
                  <a:pt x="-2506" y="1623"/>
                  <a:pt x="12981" y="42721"/>
                  <a:pt x="55902" y="77554"/>
                </a:cubicBezTo>
                <a:cubicBezTo>
                  <a:pt x="61561" y="82149"/>
                  <a:pt x="67301" y="86302"/>
                  <a:pt x="73042" y="90029"/>
                </a:cubicBezTo>
                <a:cubicBezTo>
                  <a:pt x="73042" y="90029"/>
                  <a:pt x="73042" y="90029"/>
                  <a:pt x="73042" y="90029"/>
                </a:cubicBezTo>
                <a:cubicBezTo>
                  <a:pt x="110280" y="114186"/>
                  <a:pt x="142756" y="117788"/>
                  <a:pt x="143478" y="115221"/>
                </a:cubicBezTo>
                <a:cubicBezTo>
                  <a:pt x="144386" y="112041"/>
                  <a:pt x="114158" y="102192"/>
                  <a:pt x="80587" y="78795"/>
                </a:cubicBezTo>
                <a:cubicBezTo>
                  <a:pt x="80587" y="78795"/>
                  <a:pt x="80587" y="78795"/>
                  <a:pt x="80587" y="78795"/>
                </a:cubicBezTo>
                <a:cubicBezTo>
                  <a:pt x="75301" y="75114"/>
                  <a:pt x="69968" y="71126"/>
                  <a:pt x="64635" y="66795"/>
                </a:cubicBezTo>
                <a:cubicBezTo>
                  <a:pt x="25429" y="34982"/>
                  <a:pt x="3677" y="-1780"/>
                  <a:pt x="324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987E3-26E2-4A71-9E78-E46E68029ADE}"/>
              </a:ext>
            </a:extLst>
          </p:cNvPr>
          <p:cNvSpPr/>
          <p:nvPr/>
        </p:nvSpPr>
        <p:spPr>
          <a:xfrm>
            <a:off x="10384338" y="3572896"/>
            <a:ext cx="220732" cy="236738"/>
          </a:xfrm>
          <a:custGeom>
            <a:avLst/>
            <a:gdLst>
              <a:gd name="connsiteX0" fmla="*/ 15280 w 220732"/>
              <a:gd name="connsiteY0" fmla="*/ 14 h 236738"/>
              <a:gd name="connsiteX1" fmla="*/ 4369 w 220732"/>
              <a:gd name="connsiteY1" fmla="*/ 86879 h 236738"/>
              <a:gd name="connsiteX2" fmla="*/ 49106 w 220732"/>
              <a:gd name="connsiteY2" fmla="*/ 151278 h 236738"/>
              <a:gd name="connsiteX3" fmla="*/ 60762 w 220732"/>
              <a:gd name="connsiteY3" fmla="*/ 159956 h 236738"/>
              <a:gd name="connsiteX4" fmla="*/ 147395 w 220732"/>
              <a:gd name="connsiteY4" fmla="*/ 204821 h 236738"/>
              <a:gd name="connsiteX5" fmla="*/ 220684 w 220732"/>
              <a:gd name="connsiteY5" fmla="*/ 236549 h 236738"/>
              <a:gd name="connsiteX6" fmla="*/ 152297 w 220732"/>
              <a:gd name="connsiteY6" fmla="*/ 194297 h 236738"/>
              <a:gd name="connsiteX7" fmla="*/ 68692 w 220732"/>
              <a:gd name="connsiteY7" fmla="*/ 148632 h 236738"/>
              <a:gd name="connsiteX8" fmla="*/ 57700 w 220732"/>
              <a:gd name="connsiteY8" fmla="*/ 140453 h 236738"/>
              <a:gd name="connsiteX9" fmla="*/ 15850 w 220732"/>
              <a:gd name="connsiteY9" fmla="*/ 83622 h 236738"/>
              <a:gd name="connsiteX10" fmla="*/ 15280 w 220732"/>
              <a:gd name="connsiteY10" fmla="*/ 14 h 2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32" h="236738">
                <a:moveTo>
                  <a:pt x="15280" y="14"/>
                </a:moveTo>
                <a:cubicBezTo>
                  <a:pt x="12869" y="-783"/>
                  <a:pt x="-9173" y="33710"/>
                  <a:pt x="4369" y="86879"/>
                </a:cubicBezTo>
                <a:cubicBezTo>
                  <a:pt x="10634" y="110493"/>
                  <a:pt x="26097" y="133067"/>
                  <a:pt x="49106" y="151278"/>
                </a:cubicBezTo>
                <a:cubicBezTo>
                  <a:pt x="52879" y="154274"/>
                  <a:pt x="56768" y="157162"/>
                  <a:pt x="60762" y="159956"/>
                </a:cubicBezTo>
                <a:cubicBezTo>
                  <a:pt x="89337" y="179925"/>
                  <a:pt x="123548" y="194486"/>
                  <a:pt x="147395" y="204821"/>
                </a:cubicBezTo>
                <a:cubicBezTo>
                  <a:pt x="191632" y="224102"/>
                  <a:pt x="219345" y="238575"/>
                  <a:pt x="220684" y="236549"/>
                </a:cubicBezTo>
                <a:cubicBezTo>
                  <a:pt x="222023" y="234523"/>
                  <a:pt x="195369" y="215692"/>
                  <a:pt x="152297" y="194297"/>
                </a:cubicBezTo>
                <a:cubicBezTo>
                  <a:pt x="129486" y="182917"/>
                  <a:pt x="95066" y="167115"/>
                  <a:pt x="68692" y="148632"/>
                </a:cubicBezTo>
                <a:cubicBezTo>
                  <a:pt x="64907" y="145981"/>
                  <a:pt x="61251" y="143261"/>
                  <a:pt x="57700" y="140453"/>
                </a:cubicBezTo>
                <a:cubicBezTo>
                  <a:pt x="36589" y="123635"/>
                  <a:pt x="22115" y="104156"/>
                  <a:pt x="15850" y="83622"/>
                </a:cubicBezTo>
                <a:cubicBezTo>
                  <a:pt x="1085" y="36984"/>
                  <a:pt x="17690" y="810"/>
                  <a:pt x="1528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49863C-0B82-4320-A6ED-7A8307A4F2DF}"/>
              </a:ext>
            </a:extLst>
          </p:cNvPr>
          <p:cNvSpPr/>
          <p:nvPr/>
        </p:nvSpPr>
        <p:spPr>
          <a:xfrm>
            <a:off x="10536205" y="3663154"/>
            <a:ext cx="215727" cy="227218"/>
          </a:xfrm>
          <a:custGeom>
            <a:avLst/>
            <a:gdLst>
              <a:gd name="connsiteX0" fmla="*/ 349 w 215727"/>
              <a:gd name="connsiteY0" fmla="*/ 12 h 227218"/>
              <a:gd name="connsiteX1" fmla="*/ 40428 w 215727"/>
              <a:gd name="connsiteY1" fmla="*/ 70324 h 227218"/>
              <a:gd name="connsiteX2" fmla="*/ 106230 w 215727"/>
              <a:gd name="connsiteY2" fmla="*/ 118028 h 227218"/>
              <a:gd name="connsiteX3" fmla="*/ 167211 w 215727"/>
              <a:gd name="connsiteY3" fmla="*/ 160396 h 227218"/>
              <a:gd name="connsiteX4" fmla="*/ 211063 w 215727"/>
              <a:gd name="connsiteY4" fmla="*/ 220136 h 227218"/>
              <a:gd name="connsiteX5" fmla="*/ 215092 w 215727"/>
              <a:gd name="connsiteY5" fmla="*/ 227211 h 227218"/>
              <a:gd name="connsiteX6" fmla="*/ 215209 w 215727"/>
              <a:gd name="connsiteY6" fmla="*/ 218940 h 227218"/>
              <a:gd name="connsiteX7" fmla="*/ 175362 w 215727"/>
              <a:gd name="connsiteY7" fmla="*/ 151261 h 227218"/>
              <a:gd name="connsiteX8" fmla="*/ 113647 w 215727"/>
              <a:gd name="connsiteY8" fmla="*/ 106262 h 227218"/>
              <a:gd name="connsiteX9" fmla="*/ 48428 w 215727"/>
              <a:gd name="connsiteY9" fmla="*/ 61364 h 227218"/>
              <a:gd name="connsiteX10" fmla="*/ 361 w 215727"/>
              <a:gd name="connsiteY10" fmla="*/ 12 h 2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27" h="227218">
                <a:moveTo>
                  <a:pt x="349" y="12"/>
                </a:moveTo>
                <a:cubicBezTo>
                  <a:pt x="-1421" y="537"/>
                  <a:pt x="2328" y="34830"/>
                  <a:pt x="40428" y="70324"/>
                </a:cubicBezTo>
                <a:cubicBezTo>
                  <a:pt x="59292" y="87929"/>
                  <a:pt x="80135" y="101605"/>
                  <a:pt x="106230" y="118028"/>
                </a:cubicBezTo>
                <a:cubicBezTo>
                  <a:pt x="130648" y="133385"/>
                  <a:pt x="149407" y="145192"/>
                  <a:pt x="167211" y="160396"/>
                </a:cubicBezTo>
                <a:cubicBezTo>
                  <a:pt x="195029" y="184148"/>
                  <a:pt x="205567" y="207619"/>
                  <a:pt x="211063" y="220136"/>
                </a:cubicBezTo>
                <a:cubicBezTo>
                  <a:pt x="213112" y="224800"/>
                  <a:pt x="214359" y="227374"/>
                  <a:pt x="215092" y="227211"/>
                </a:cubicBezTo>
                <a:cubicBezTo>
                  <a:pt x="215826" y="227048"/>
                  <a:pt x="216000" y="224152"/>
                  <a:pt x="215209" y="218940"/>
                </a:cubicBezTo>
                <a:cubicBezTo>
                  <a:pt x="213124" y="205461"/>
                  <a:pt x="203948" y="177804"/>
                  <a:pt x="175362" y="151261"/>
                </a:cubicBezTo>
                <a:cubicBezTo>
                  <a:pt x="157593" y="134729"/>
                  <a:pt x="137786" y="121457"/>
                  <a:pt x="113647" y="106262"/>
                </a:cubicBezTo>
                <a:cubicBezTo>
                  <a:pt x="87052" y="89525"/>
                  <a:pt x="67513" y="77594"/>
                  <a:pt x="48428" y="61364"/>
                </a:cubicBezTo>
                <a:cubicBezTo>
                  <a:pt x="13064" y="31256"/>
                  <a:pt x="2818" y="-714"/>
                  <a:pt x="3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1BE3750-0746-491A-A380-8E3580CC12C2}"/>
              </a:ext>
            </a:extLst>
          </p:cNvPr>
          <p:cNvSpPr/>
          <p:nvPr/>
        </p:nvSpPr>
        <p:spPr>
          <a:xfrm>
            <a:off x="10611164" y="3628816"/>
            <a:ext cx="186107" cy="246076"/>
          </a:xfrm>
          <a:custGeom>
            <a:avLst/>
            <a:gdLst>
              <a:gd name="connsiteX0" fmla="*/ 88 w 186107"/>
              <a:gd name="connsiteY0" fmla="*/ 115 h 246076"/>
              <a:gd name="connsiteX1" fmla="*/ 33379 w 186107"/>
              <a:gd name="connsiteY1" fmla="*/ 32658 h 246076"/>
              <a:gd name="connsiteX2" fmla="*/ 124239 w 186107"/>
              <a:gd name="connsiteY2" fmla="*/ 98693 h 246076"/>
              <a:gd name="connsiteX3" fmla="*/ 124239 w 186107"/>
              <a:gd name="connsiteY3" fmla="*/ 98693 h 246076"/>
              <a:gd name="connsiteX4" fmla="*/ 132448 w 186107"/>
              <a:gd name="connsiteY4" fmla="*/ 105513 h 246076"/>
              <a:gd name="connsiteX5" fmla="*/ 167684 w 186107"/>
              <a:gd name="connsiteY5" fmla="*/ 146827 h 246076"/>
              <a:gd name="connsiteX6" fmla="*/ 172225 w 186107"/>
              <a:gd name="connsiteY6" fmla="*/ 191793 h 246076"/>
              <a:gd name="connsiteX7" fmla="*/ 146351 w 186107"/>
              <a:gd name="connsiteY7" fmla="*/ 245988 h 246076"/>
              <a:gd name="connsiteX8" fmla="*/ 182495 w 186107"/>
              <a:gd name="connsiteY8" fmla="*/ 194747 h 246076"/>
              <a:gd name="connsiteX9" fmla="*/ 179409 w 186107"/>
              <a:gd name="connsiteY9" fmla="*/ 141114 h 246076"/>
              <a:gd name="connsiteX10" fmla="*/ 141484 w 186107"/>
              <a:gd name="connsiteY10" fmla="*/ 94896 h 246076"/>
              <a:gd name="connsiteX11" fmla="*/ 132879 w 186107"/>
              <a:gd name="connsiteY11" fmla="*/ 87884 h 246076"/>
              <a:gd name="connsiteX12" fmla="*/ 132879 w 186107"/>
              <a:gd name="connsiteY12" fmla="*/ 87884 h 246076"/>
              <a:gd name="connsiteX13" fmla="*/ 38910 w 186107"/>
              <a:gd name="connsiteY13" fmla="*/ 24941 h 246076"/>
              <a:gd name="connsiteX14" fmla="*/ 88 w 186107"/>
              <a:gd name="connsiteY14" fmla="*/ 115 h 2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107" h="246076">
                <a:moveTo>
                  <a:pt x="88" y="115"/>
                </a:moveTo>
                <a:cubicBezTo>
                  <a:pt x="-1146" y="1484"/>
                  <a:pt x="10615" y="14796"/>
                  <a:pt x="33379" y="32658"/>
                </a:cubicBezTo>
                <a:cubicBezTo>
                  <a:pt x="56074" y="50462"/>
                  <a:pt x="90308" y="71424"/>
                  <a:pt x="124239" y="98693"/>
                </a:cubicBezTo>
                <a:cubicBezTo>
                  <a:pt x="124239" y="98693"/>
                  <a:pt x="124239" y="98693"/>
                  <a:pt x="124239" y="98693"/>
                </a:cubicBezTo>
                <a:cubicBezTo>
                  <a:pt x="126987" y="100919"/>
                  <a:pt x="129735" y="103194"/>
                  <a:pt x="132448" y="105513"/>
                </a:cubicBezTo>
                <a:cubicBezTo>
                  <a:pt x="147807" y="118625"/>
                  <a:pt x="160103" y="131578"/>
                  <a:pt x="167684" y="146827"/>
                </a:cubicBezTo>
                <a:cubicBezTo>
                  <a:pt x="175299" y="161697"/>
                  <a:pt x="175509" y="178540"/>
                  <a:pt x="172225" y="191793"/>
                </a:cubicBezTo>
                <a:cubicBezTo>
                  <a:pt x="163818" y="226298"/>
                  <a:pt x="144721" y="244595"/>
                  <a:pt x="146351" y="245988"/>
                </a:cubicBezTo>
                <a:cubicBezTo>
                  <a:pt x="147993" y="247379"/>
                  <a:pt x="170106" y="232582"/>
                  <a:pt x="182495" y="194747"/>
                </a:cubicBezTo>
                <a:cubicBezTo>
                  <a:pt x="187397" y="179589"/>
                  <a:pt x="188154" y="159844"/>
                  <a:pt x="179409" y="141114"/>
                </a:cubicBezTo>
                <a:cubicBezTo>
                  <a:pt x="170956" y="123434"/>
                  <a:pt x="157623" y="108592"/>
                  <a:pt x="141484" y="94896"/>
                </a:cubicBezTo>
                <a:cubicBezTo>
                  <a:pt x="138620" y="92468"/>
                  <a:pt x="135743" y="90132"/>
                  <a:pt x="132879" y="87884"/>
                </a:cubicBezTo>
                <a:cubicBezTo>
                  <a:pt x="132879" y="87884"/>
                  <a:pt x="132879" y="87884"/>
                  <a:pt x="132879" y="87884"/>
                </a:cubicBezTo>
                <a:cubicBezTo>
                  <a:pt x="104840" y="65615"/>
                  <a:pt x="54874" y="35344"/>
                  <a:pt x="38910" y="24941"/>
                </a:cubicBezTo>
                <a:cubicBezTo>
                  <a:pt x="15202" y="9477"/>
                  <a:pt x="1311" y="-1239"/>
                  <a:pt x="88" y="1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ADDE38-4CAA-4449-9AD7-8740180A5D5D}"/>
              </a:ext>
            </a:extLst>
          </p:cNvPr>
          <p:cNvSpPr/>
          <p:nvPr/>
        </p:nvSpPr>
        <p:spPr>
          <a:xfrm>
            <a:off x="10732517" y="3644348"/>
            <a:ext cx="111989" cy="230591"/>
          </a:xfrm>
          <a:custGeom>
            <a:avLst/>
            <a:gdLst>
              <a:gd name="connsiteX0" fmla="*/ 102 w 111989"/>
              <a:gd name="connsiteY0" fmla="*/ 144 h 230591"/>
              <a:gd name="connsiteX1" fmla="*/ 66311 w 111989"/>
              <a:gd name="connsiteY1" fmla="*/ 74166 h 230591"/>
              <a:gd name="connsiteX2" fmla="*/ 66311 w 111989"/>
              <a:gd name="connsiteY2" fmla="*/ 74166 h 230591"/>
              <a:gd name="connsiteX3" fmla="*/ 89833 w 111989"/>
              <a:gd name="connsiteY3" fmla="*/ 107939 h 230591"/>
              <a:gd name="connsiteX4" fmla="*/ 96493 w 111989"/>
              <a:gd name="connsiteY4" fmla="*/ 125163 h 230591"/>
              <a:gd name="connsiteX5" fmla="*/ 92918 w 111989"/>
              <a:gd name="connsiteY5" fmla="*/ 170413 h 230591"/>
              <a:gd name="connsiteX6" fmla="*/ 56123 w 111989"/>
              <a:gd name="connsiteY6" fmla="*/ 230456 h 230591"/>
              <a:gd name="connsiteX7" fmla="*/ 103980 w 111989"/>
              <a:gd name="connsiteY7" fmla="*/ 175192 h 230591"/>
              <a:gd name="connsiteX8" fmla="*/ 109768 w 111989"/>
              <a:gd name="connsiteY8" fmla="*/ 121671 h 230591"/>
              <a:gd name="connsiteX9" fmla="*/ 102141 w 111989"/>
              <a:gd name="connsiteY9" fmla="*/ 101728 h 230591"/>
              <a:gd name="connsiteX10" fmla="*/ 76279 w 111989"/>
              <a:gd name="connsiteY10" fmla="*/ 65466 h 230591"/>
              <a:gd name="connsiteX11" fmla="*/ 76279 w 111989"/>
              <a:gd name="connsiteY11" fmla="*/ 65466 h 230591"/>
              <a:gd name="connsiteX12" fmla="*/ 102 w 111989"/>
              <a:gd name="connsiteY12" fmla="*/ 144 h 2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9" h="230591">
                <a:moveTo>
                  <a:pt x="102" y="144"/>
                </a:moveTo>
                <a:cubicBezTo>
                  <a:pt x="-2040" y="2381"/>
                  <a:pt x="29772" y="30904"/>
                  <a:pt x="66311" y="74166"/>
                </a:cubicBezTo>
                <a:cubicBezTo>
                  <a:pt x="66311" y="74166"/>
                  <a:pt x="66311" y="74166"/>
                  <a:pt x="66311" y="74166"/>
                </a:cubicBezTo>
                <a:cubicBezTo>
                  <a:pt x="74718" y="84215"/>
                  <a:pt x="83592" y="95658"/>
                  <a:pt x="89833" y="107939"/>
                </a:cubicBezTo>
                <a:cubicBezTo>
                  <a:pt x="92709" y="113613"/>
                  <a:pt x="94968" y="119329"/>
                  <a:pt x="96493" y="125163"/>
                </a:cubicBezTo>
                <a:cubicBezTo>
                  <a:pt x="100837" y="140772"/>
                  <a:pt x="98124" y="157156"/>
                  <a:pt x="92918" y="170413"/>
                </a:cubicBezTo>
                <a:cubicBezTo>
                  <a:pt x="78002" y="208399"/>
                  <a:pt x="54295" y="228642"/>
                  <a:pt x="56123" y="230456"/>
                </a:cubicBezTo>
                <a:cubicBezTo>
                  <a:pt x="57951" y="232269"/>
                  <a:pt x="84814" y="216090"/>
                  <a:pt x="103980" y="175192"/>
                </a:cubicBezTo>
                <a:cubicBezTo>
                  <a:pt x="110862" y="160463"/>
                  <a:pt x="114682" y="141272"/>
                  <a:pt x="109768" y="121671"/>
                </a:cubicBezTo>
                <a:cubicBezTo>
                  <a:pt x="107951" y="114807"/>
                  <a:pt x="105378" y="108170"/>
                  <a:pt x="102141" y="101728"/>
                </a:cubicBezTo>
                <a:cubicBezTo>
                  <a:pt x="95119" y="87702"/>
                  <a:pt x="85489" y="75577"/>
                  <a:pt x="76279" y="65466"/>
                </a:cubicBezTo>
                <a:cubicBezTo>
                  <a:pt x="76279" y="65466"/>
                  <a:pt x="76279" y="65466"/>
                  <a:pt x="76279" y="65466"/>
                </a:cubicBezTo>
                <a:cubicBezTo>
                  <a:pt x="36851" y="21741"/>
                  <a:pt x="2256" y="-2092"/>
                  <a:pt x="102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59F880-F38C-4ADC-B95E-65B4CF681EB2}"/>
              </a:ext>
            </a:extLst>
          </p:cNvPr>
          <p:cNvSpPr/>
          <p:nvPr/>
        </p:nvSpPr>
        <p:spPr>
          <a:xfrm>
            <a:off x="10766044" y="3927707"/>
            <a:ext cx="152988" cy="323686"/>
          </a:xfrm>
          <a:custGeom>
            <a:avLst/>
            <a:gdLst>
              <a:gd name="connsiteX0" fmla="*/ 7039 w 152988"/>
              <a:gd name="connsiteY0" fmla="*/ 6 h 323686"/>
              <a:gd name="connsiteX1" fmla="*/ 10067 w 152988"/>
              <a:gd name="connsiteY1" fmla="*/ 85375 h 323686"/>
              <a:gd name="connsiteX2" fmla="*/ 63654 w 152988"/>
              <a:gd name="connsiteY2" fmla="*/ 169737 h 323686"/>
              <a:gd name="connsiteX3" fmla="*/ 76614 w 152988"/>
              <a:gd name="connsiteY3" fmla="*/ 185338 h 323686"/>
              <a:gd name="connsiteX4" fmla="*/ 76614 w 152988"/>
              <a:gd name="connsiteY4" fmla="*/ 185338 h 323686"/>
              <a:gd name="connsiteX5" fmla="*/ 133589 w 152988"/>
              <a:gd name="connsiteY5" fmla="*/ 261685 h 323686"/>
              <a:gd name="connsiteX6" fmla="*/ 133589 w 152988"/>
              <a:gd name="connsiteY6" fmla="*/ 261685 h 323686"/>
              <a:gd name="connsiteX7" fmla="*/ 147085 w 152988"/>
              <a:gd name="connsiteY7" fmla="*/ 323687 h 323686"/>
              <a:gd name="connsiteX8" fmla="*/ 143161 w 152988"/>
              <a:gd name="connsiteY8" fmla="*/ 256969 h 323686"/>
              <a:gd name="connsiteX9" fmla="*/ 143161 w 152988"/>
              <a:gd name="connsiteY9" fmla="*/ 256969 h 323686"/>
              <a:gd name="connsiteX10" fmla="*/ 87233 w 152988"/>
              <a:gd name="connsiteY10" fmla="*/ 176553 h 323686"/>
              <a:gd name="connsiteX11" fmla="*/ 87233 w 152988"/>
              <a:gd name="connsiteY11" fmla="*/ 176553 h 323686"/>
              <a:gd name="connsiteX12" fmla="*/ 74425 w 152988"/>
              <a:gd name="connsiteY12" fmla="*/ 160919 h 323686"/>
              <a:gd name="connsiteX13" fmla="*/ 20861 w 152988"/>
              <a:gd name="connsiteY13" fmla="*/ 80892 h 323686"/>
              <a:gd name="connsiteX14" fmla="*/ 7039 w 152988"/>
              <a:gd name="connsiteY14" fmla="*/ 6 h 3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88" h="323686">
                <a:moveTo>
                  <a:pt x="7039" y="6"/>
                </a:moveTo>
                <a:cubicBezTo>
                  <a:pt x="4641" y="-525"/>
                  <a:pt x="-9169" y="36015"/>
                  <a:pt x="10067" y="85375"/>
                </a:cubicBezTo>
                <a:cubicBezTo>
                  <a:pt x="21385" y="114327"/>
                  <a:pt x="39341" y="140087"/>
                  <a:pt x="63654" y="169737"/>
                </a:cubicBezTo>
                <a:cubicBezTo>
                  <a:pt x="67997" y="175036"/>
                  <a:pt x="72387" y="180289"/>
                  <a:pt x="76614" y="185338"/>
                </a:cubicBezTo>
                <a:cubicBezTo>
                  <a:pt x="76614" y="185338"/>
                  <a:pt x="76614" y="185338"/>
                  <a:pt x="76614" y="185338"/>
                </a:cubicBezTo>
                <a:cubicBezTo>
                  <a:pt x="102627" y="216626"/>
                  <a:pt x="119558" y="235213"/>
                  <a:pt x="133589" y="261685"/>
                </a:cubicBezTo>
                <a:cubicBezTo>
                  <a:pt x="133589" y="261685"/>
                  <a:pt x="133589" y="261685"/>
                  <a:pt x="133589" y="261685"/>
                </a:cubicBezTo>
                <a:cubicBezTo>
                  <a:pt x="151673" y="295937"/>
                  <a:pt x="145012" y="323140"/>
                  <a:pt x="147085" y="323687"/>
                </a:cubicBezTo>
                <a:cubicBezTo>
                  <a:pt x="147364" y="323762"/>
                  <a:pt x="162513" y="298905"/>
                  <a:pt x="143161" y="256969"/>
                </a:cubicBezTo>
                <a:cubicBezTo>
                  <a:pt x="143161" y="256969"/>
                  <a:pt x="143161" y="256969"/>
                  <a:pt x="143161" y="256969"/>
                </a:cubicBezTo>
                <a:cubicBezTo>
                  <a:pt x="130340" y="228968"/>
                  <a:pt x="112373" y="207085"/>
                  <a:pt x="87233" y="176553"/>
                </a:cubicBezTo>
                <a:cubicBezTo>
                  <a:pt x="87233" y="176553"/>
                  <a:pt x="87233" y="176553"/>
                  <a:pt x="87233" y="176553"/>
                </a:cubicBezTo>
                <a:cubicBezTo>
                  <a:pt x="83496" y="171974"/>
                  <a:pt x="78162" y="165499"/>
                  <a:pt x="74425" y="160919"/>
                </a:cubicBezTo>
                <a:cubicBezTo>
                  <a:pt x="50193" y="131297"/>
                  <a:pt x="32797" y="107943"/>
                  <a:pt x="20861" y="80892"/>
                </a:cubicBezTo>
                <a:cubicBezTo>
                  <a:pt x="973" y="36026"/>
                  <a:pt x="9438" y="538"/>
                  <a:pt x="7039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19635E-0BAA-4988-86E4-FD35EAB51D3C}"/>
              </a:ext>
            </a:extLst>
          </p:cNvPr>
          <p:cNvSpPr/>
          <p:nvPr/>
        </p:nvSpPr>
        <p:spPr>
          <a:xfrm>
            <a:off x="10835546" y="3927712"/>
            <a:ext cx="116199" cy="264549"/>
          </a:xfrm>
          <a:custGeom>
            <a:avLst/>
            <a:gdLst>
              <a:gd name="connsiteX0" fmla="*/ 2884 w 116199"/>
              <a:gd name="connsiteY0" fmla="*/ 0 h 264549"/>
              <a:gd name="connsiteX1" fmla="*/ 15845 w 116199"/>
              <a:gd name="connsiteY1" fmla="*/ 82736 h 264549"/>
              <a:gd name="connsiteX2" fmla="*/ 47820 w 116199"/>
              <a:gd name="connsiteY2" fmla="*/ 137831 h 264549"/>
              <a:gd name="connsiteX3" fmla="*/ 96656 w 116199"/>
              <a:gd name="connsiteY3" fmla="*/ 217171 h 264549"/>
              <a:gd name="connsiteX4" fmla="*/ 114925 w 116199"/>
              <a:gd name="connsiteY4" fmla="*/ 264548 h 264549"/>
              <a:gd name="connsiteX5" fmla="*/ 106367 w 116199"/>
              <a:gd name="connsiteY5" fmla="*/ 213025 h 264549"/>
              <a:gd name="connsiteX6" fmla="*/ 59394 w 116199"/>
              <a:gd name="connsiteY6" fmla="*/ 130136 h 264549"/>
              <a:gd name="connsiteX7" fmla="*/ 27093 w 116199"/>
              <a:gd name="connsiteY7" fmla="*/ 77258 h 264549"/>
              <a:gd name="connsiteX8" fmla="*/ 2884 w 116199"/>
              <a:gd name="connsiteY8" fmla="*/ 0 h 26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99" h="264549">
                <a:moveTo>
                  <a:pt x="2884" y="0"/>
                </a:moveTo>
                <a:cubicBezTo>
                  <a:pt x="404" y="-106"/>
                  <a:pt x="-6210" y="35040"/>
                  <a:pt x="15845" y="82736"/>
                </a:cubicBezTo>
                <a:cubicBezTo>
                  <a:pt x="24298" y="101070"/>
                  <a:pt x="34906" y="118396"/>
                  <a:pt x="47820" y="137831"/>
                </a:cubicBezTo>
                <a:cubicBezTo>
                  <a:pt x="70572" y="172088"/>
                  <a:pt x="83917" y="190301"/>
                  <a:pt x="96656" y="217171"/>
                </a:cubicBezTo>
                <a:cubicBezTo>
                  <a:pt x="109837" y="244886"/>
                  <a:pt x="112818" y="264778"/>
                  <a:pt x="114925" y="264548"/>
                </a:cubicBezTo>
                <a:cubicBezTo>
                  <a:pt x="117033" y="264316"/>
                  <a:pt x="117871" y="243176"/>
                  <a:pt x="106367" y="213025"/>
                </a:cubicBezTo>
                <a:cubicBezTo>
                  <a:pt x="95910" y="185706"/>
                  <a:pt x="81052" y="162713"/>
                  <a:pt x="59394" y="130136"/>
                </a:cubicBezTo>
                <a:cubicBezTo>
                  <a:pt x="46411" y="110606"/>
                  <a:pt x="36036" y="94641"/>
                  <a:pt x="27093" y="77258"/>
                </a:cubicBezTo>
                <a:cubicBezTo>
                  <a:pt x="5318" y="34831"/>
                  <a:pt x="5644" y="118"/>
                  <a:pt x="288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F8C100-C8E3-4C8D-9367-DE544B050C80}"/>
              </a:ext>
            </a:extLst>
          </p:cNvPr>
          <p:cNvSpPr/>
          <p:nvPr/>
        </p:nvSpPr>
        <p:spPr>
          <a:xfrm>
            <a:off x="10856376" y="3843680"/>
            <a:ext cx="128536" cy="261462"/>
          </a:xfrm>
          <a:custGeom>
            <a:avLst/>
            <a:gdLst>
              <a:gd name="connsiteX0" fmla="*/ 3841 w 128536"/>
              <a:gd name="connsiteY0" fmla="*/ 1 h 261462"/>
              <a:gd name="connsiteX1" fmla="*/ 12516 w 128536"/>
              <a:gd name="connsiteY1" fmla="*/ 65460 h 261462"/>
              <a:gd name="connsiteX2" fmla="*/ 69736 w 128536"/>
              <a:gd name="connsiteY2" fmla="*/ 132105 h 261462"/>
              <a:gd name="connsiteX3" fmla="*/ 71797 w 128536"/>
              <a:gd name="connsiteY3" fmla="*/ 134111 h 261462"/>
              <a:gd name="connsiteX4" fmla="*/ 112552 w 128536"/>
              <a:gd name="connsiteY4" fmla="*/ 187547 h 261462"/>
              <a:gd name="connsiteX5" fmla="*/ 115847 w 128536"/>
              <a:gd name="connsiteY5" fmla="*/ 243230 h 261462"/>
              <a:gd name="connsiteX6" fmla="*/ 112773 w 128536"/>
              <a:gd name="connsiteY6" fmla="*/ 261435 h 261462"/>
              <a:gd name="connsiteX7" fmla="*/ 122193 w 128536"/>
              <a:gd name="connsiteY7" fmla="*/ 245082 h 261462"/>
              <a:gd name="connsiteX8" fmla="*/ 123882 w 128536"/>
              <a:gd name="connsiteY8" fmla="*/ 183203 h 261462"/>
              <a:gd name="connsiteX9" fmla="*/ 81508 w 128536"/>
              <a:gd name="connsiteY9" fmla="*/ 124219 h 261462"/>
              <a:gd name="connsiteX10" fmla="*/ 79413 w 128536"/>
              <a:gd name="connsiteY10" fmla="*/ 122159 h 261462"/>
              <a:gd name="connsiteX11" fmla="*/ 22414 w 128536"/>
              <a:gd name="connsiteY11" fmla="*/ 59816 h 261462"/>
              <a:gd name="connsiteX12" fmla="*/ 3841 w 128536"/>
              <a:gd name="connsiteY12" fmla="*/ 1 h 2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36" h="261462">
                <a:moveTo>
                  <a:pt x="3841" y="1"/>
                </a:moveTo>
                <a:cubicBezTo>
                  <a:pt x="1501" y="-227"/>
                  <a:pt x="-6953" y="28829"/>
                  <a:pt x="12516" y="65460"/>
                </a:cubicBezTo>
                <a:cubicBezTo>
                  <a:pt x="25965" y="90492"/>
                  <a:pt x="44841" y="108006"/>
                  <a:pt x="69736" y="132105"/>
                </a:cubicBezTo>
                <a:cubicBezTo>
                  <a:pt x="70423" y="132776"/>
                  <a:pt x="71110" y="133444"/>
                  <a:pt x="71797" y="134111"/>
                </a:cubicBezTo>
                <a:cubicBezTo>
                  <a:pt x="90591" y="152740"/>
                  <a:pt x="104785" y="168415"/>
                  <a:pt x="112552" y="187547"/>
                </a:cubicBezTo>
                <a:cubicBezTo>
                  <a:pt x="121367" y="208382"/>
                  <a:pt x="118246" y="231053"/>
                  <a:pt x="115847" y="243230"/>
                </a:cubicBezTo>
                <a:cubicBezTo>
                  <a:pt x="113588" y="254479"/>
                  <a:pt x="111667" y="260963"/>
                  <a:pt x="112773" y="261435"/>
                </a:cubicBezTo>
                <a:cubicBezTo>
                  <a:pt x="113868" y="261908"/>
                  <a:pt x="117885" y="256344"/>
                  <a:pt x="122193" y="245082"/>
                </a:cubicBezTo>
                <a:cubicBezTo>
                  <a:pt x="126968" y="232697"/>
                  <a:pt x="132825" y="208722"/>
                  <a:pt x="123882" y="183203"/>
                </a:cubicBezTo>
                <a:cubicBezTo>
                  <a:pt x="115882" y="161250"/>
                  <a:pt x="100791" y="142960"/>
                  <a:pt x="81508" y="124219"/>
                </a:cubicBezTo>
                <a:cubicBezTo>
                  <a:pt x="80822" y="123532"/>
                  <a:pt x="80123" y="122845"/>
                  <a:pt x="79413" y="122159"/>
                </a:cubicBezTo>
                <a:cubicBezTo>
                  <a:pt x="53749" y="97037"/>
                  <a:pt x="36352" y="82710"/>
                  <a:pt x="22414" y="59816"/>
                </a:cubicBezTo>
                <a:cubicBezTo>
                  <a:pt x="2875" y="28103"/>
                  <a:pt x="6193" y="230"/>
                  <a:pt x="38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A3A8C3-3052-467B-92C3-41F7A86112D8}"/>
              </a:ext>
            </a:extLst>
          </p:cNvPr>
          <p:cNvSpPr/>
          <p:nvPr/>
        </p:nvSpPr>
        <p:spPr>
          <a:xfrm>
            <a:off x="10953142" y="3806318"/>
            <a:ext cx="113837" cy="289466"/>
          </a:xfrm>
          <a:custGeom>
            <a:avLst/>
            <a:gdLst>
              <a:gd name="connsiteX0" fmla="*/ 439 w 113837"/>
              <a:gd name="connsiteY0" fmla="*/ 14 h 289466"/>
              <a:gd name="connsiteX1" fmla="*/ 42195 w 113837"/>
              <a:gd name="connsiteY1" fmla="*/ 99758 h 289466"/>
              <a:gd name="connsiteX2" fmla="*/ 42195 w 113837"/>
              <a:gd name="connsiteY2" fmla="*/ 99758 h 289466"/>
              <a:gd name="connsiteX3" fmla="*/ 69454 w 113837"/>
              <a:gd name="connsiteY3" fmla="*/ 142406 h 289466"/>
              <a:gd name="connsiteX4" fmla="*/ 93476 w 113837"/>
              <a:gd name="connsiteY4" fmla="*/ 189217 h 289466"/>
              <a:gd name="connsiteX5" fmla="*/ 103292 w 113837"/>
              <a:gd name="connsiteY5" fmla="*/ 271042 h 289466"/>
              <a:gd name="connsiteX6" fmla="*/ 103141 w 113837"/>
              <a:gd name="connsiteY6" fmla="*/ 289459 h 289466"/>
              <a:gd name="connsiteX7" fmla="*/ 109685 w 113837"/>
              <a:gd name="connsiteY7" fmla="*/ 271994 h 289466"/>
              <a:gd name="connsiteX8" fmla="*/ 105726 w 113837"/>
              <a:gd name="connsiteY8" fmla="*/ 184811 h 289466"/>
              <a:gd name="connsiteX9" fmla="*/ 81273 w 113837"/>
              <a:gd name="connsiteY9" fmla="*/ 135114 h 289466"/>
              <a:gd name="connsiteX10" fmla="*/ 53245 w 113837"/>
              <a:gd name="connsiteY10" fmla="*/ 92655 h 289466"/>
              <a:gd name="connsiteX11" fmla="*/ 53245 w 113837"/>
              <a:gd name="connsiteY11" fmla="*/ 92655 h 289466"/>
              <a:gd name="connsiteX12" fmla="*/ 439 w 113837"/>
              <a:gd name="connsiteY12" fmla="*/ 14 h 2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7" h="289466">
                <a:moveTo>
                  <a:pt x="439" y="14"/>
                </a:moveTo>
                <a:cubicBezTo>
                  <a:pt x="-2472" y="917"/>
                  <a:pt x="8834" y="46247"/>
                  <a:pt x="42195" y="99758"/>
                </a:cubicBezTo>
                <a:cubicBezTo>
                  <a:pt x="42195" y="99758"/>
                  <a:pt x="42195" y="99758"/>
                  <a:pt x="42195" y="99758"/>
                </a:cubicBezTo>
                <a:cubicBezTo>
                  <a:pt x="51115" y="114158"/>
                  <a:pt x="60535" y="128005"/>
                  <a:pt x="69454" y="142406"/>
                </a:cubicBezTo>
                <a:cubicBezTo>
                  <a:pt x="79538" y="158693"/>
                  <a:pt x="87643" y="173629"/>
                  <a:pt x="93476" y="189217"/>
                </a:cubicBezTo>
                <a:cubicBezTo>
                  <a:pt x="105784" y="221535"/>
                  <a:pt x="104352" y="254249"/>
                  <a:pt x="103292" y="271042"/>
                </a:cubicBezTo>
                <a:cubicBezTo>
                  <a:pt x="102559" y="282553"/>
                  <a:pt x="102000" y="289206"/>
                  <a:pt x="103141" y="289459"/>
                </a:cubicBezTo>
                <a:cubicBezTo>
                  <a:pt x="104282" y="289713"/>
                  <a:pt x="106995" y="283537"/>
                  <a:pt x="109685" y="271994"/>
                </a:cubicBezTo>
                <a:cubicBezTo>
                  <a:pt x="113691" y="254906"/>
                  <a:pt x="118069" y="221094"/>
                  <a:pt x="105726" y="184811"/>
                </a:cubicBezTo>
                <a:cubicBezTo>
                  <a:pt x="99892" y="167939"/>
                  <a:pt x="91567" y="151847"/>
                  <a:pt x="81273" y="135114"/>
                </a:cubicBezTo>
                <a:cubicBezTo>
                  <a:pt x="72365" y="120658"/>
                  <a:pt x="61431" y="104933"/>
                  <a:pt x="53245" y="92655"/>
                </a:cubicBezTo>
                <a:cubicBezTo>
                  <a:pt x="53245" y="92655"/>
                  <a:pt x="53245" y="92655"/>
                  <a:pt x="53245" y="92655"/>
                </a:cubicBezTo>
                <a:cubicBezTo>
                  <a:pt x="19035" y="41025"/>
                  <a:pt x="3362" y="-887"/>
                  <a:pt x="439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F6F138B-FF56-43E5-A642-ECC3A716F2CA}"/>
              </a:ext>
            </a:extLst>
          </p:cNvPr>
          <p:cNvSpPr/>
          <p:nvPr/>
        </p:nvSpPr>
        <p:spPr>
          <a:xfrm>
            <a:off x="11028878" y="3812558"/>
            <a:ext cx="121434" cy="273904"/>
          </a:xfrm>
          <a:custGeom>
            <a:avLst/>
            <a:gdLst>
              <a:gd name="connsiteX0" fmla="*/ 2509 w 121434"/>
              <a:gd name="connsiteY0" fmla="*/ 0 h 273904"/>
              <a:gd name="connsiteX1" fmla="*/ 15586 w 121434"/>
              <a:gd name="connsiteY1" fmla="*/ 71213 h 273904"/>
              <a:gd name="connsiteX2" fmla="*/ 65121 w 121434"/>
              <a:gd name="connsiteY2" fmla="*/ 138121 h 273904"/>
              <a:gd name="connsiteX3" fmla="*/ 93451 w 121434"/>
              <a:gd name="connsiteY3" fmla="*/ 176184 h 273904"/>
              <a:gd name="connsiteX4" fmla="*/ 93451 w 121434"/>
              <a:gd name="connsiteY4" fmla="*/ 176184 h 273904"/>
              <a:gd name="connsiteX5" fmla="*/ 111861 w 121434"/>
              <a:gd name="connsiteY5" fmla="*/ 235643 h 273904"/>
              <a:gd name="connsiteX6" fmla="*/ 111861 w 121434"/>
              <a:gd name="connsiteY6" fmla="*/ 235643 h 273904"/>
              <a:gd name="connsiteX7" fmla="*/ 108321 w 121434"/>
              <a:gd name="connsiteY7" fmla="*/ 273883 h 273904"/>
              <a:gd name="connsiteX8" fmla="*/ 121083 w 121434"/>
              <a:gd name="connsiteY8" fmla="*/ 236025 h 273904"/>
              <a:gd name="connsiteX9" fmla="*/ 121083 w 121434"/>
              <a:gd name="connsiteY9" fmla="*/ 236025 h 273904"/>
              <a:gd name="connsiteX10" fmla="*/ 104734 w 121434"/>
              <a:gd name="connsiteY10" fmla="*/ 169406 h 273904"/>
              <a:gd name="connsiteX11" fmla="*/ 104734 w 121434"/>
              <a:gd name="connsiteY11" fmla="*/ 169406 h 273904"/>
              <a:gd name="connsiteX12" fmla="*/ 75833 w 121434"/>
              <a:gd name="connsiteY12" fmla="*/ 129262 h 273904"/>
              <a:gd name="connsiteX13" fmla="*/ 25751 w 121434"/>
              <a:gd name="connsiteY13" fmla="*/ 65381 h 273904"/>
              <a:gd name="connsiteX14" fmla="*/ 2509 w 121434"/>
              <a:gd name="connsiteY14" fmla="*/ 0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434" h="273904">
                <a:moveTo>
                  <a:pt x="2509" y="0"/>
                </a:moveTo>
                <a:cubicBezTo>
                  <a:pt x="1112" y="-63"/>
                  <a:pt x="-6852" y="29738"/>
                  <a:pt x="15586" y="71213"/>
                </a:cubicBezTo>
                <a:cubicBezTo>
                  <a:pt x="28453" y="94999"/>
                  <a:pt x="44371" y="113081"/>
                  <a:pt x="65121" y="138121"/>
                </a:cubicBezTo>
                <a:cubicBezTo>
                  <a:pt x="76101" y="151365"/>
                  <a:pt x="85498" y="163343"/>
                  <a:pt x="93451" y="176184"/>
                </a:cubicBezTo>
                <a:cubicBezTo>
                  <a:pt x="93451" y="176184"/>
                  <a:pt x="93451" y="176184"/>
                  <a:pt x="93451" y="176184"/>
                </a:cubicBezTo>
                <a:cubicBezTo>
                  <a:pt x="106760" y="197696"/>
                  <a:pt x="111709" y="218378"/>
                  <a:pt x="111861" y="235643"/>
                </a:cubicBezTo>
                <a:cubicBezTo>
                  <a:pt x="111861" y="235643"/>
                  <a:pt x="111861" y="235643"/>
                  <a:pt x="111861" y="235643"/>
                </a:cubicBezTo>
                <a:cubicBezTo>
                  <a:pt x="112163" y="258875"/>
                  <a:pt x="106667" y="273260"/>
                  <a:pt x="108321" y="273883"/>
                </a:cubicBezTo>
                <a:cubicBezTo>
                  <a:pt x="109986" y="274506"/>
                  <a:pt x="118777" y="261352"/>
                  <a:pt x="121083" y="236025"/>
                </a:cubicBezTo>
                <a:cubicBezTo>
                  <a:pt x="121083" y="236025"/>
                  <a:pt x="121083" y="236025"/>
                  <a:pt x="121083" y="236025"/>
                </a:cubicBezTo>
                <a:cubicBezTo>
                  <a:pt x="122736" y="217120"/>
                  <a:pt x="118777" y="193402"/>
                  <a:pt x="104734" y="169406"/>
                </a:cubicBezTo>
                <a:cubicBezTo>
                  <a:pt x="104734" y="169406"/>
                  <a:pt x="104734" y="169406"/>
                  <a:pt x="104734" y="169406"/>
                </a:cubicBezTo>
                <a:cubicBezTo>
                  <a:pt x="96642" y="155535"/>
                  <a:pt x="86930" y="142691"/>
                  <a:pt x="75833" y="129262"/>
                </a:cubicBezTo>
                <a:cubicBezTo>
                  <a:pt x="54175" y="103067"/>
                  <a:pt x="39527" y="87945"/>
                  <a:pt x="25751" y="65381"/>
                </a:cubicBezTo>
                <a:cubicBezTo>
                  <a:pt x="4163" y="30009"/>
                  <a:pt x="4966" y="110"/>
                  <a:pt x="25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5EC69B-CE9E-423B-8FA1-30B4352B6C81}"/>
              </a:ext>
            </a:extLst>
          </p:cNvPr>
          <p:cNvSpPr/>
          <p:nvPr/>
        </p:nvSpPr>
        <p:spPr>
          <a:xfrm>
            <a:off x="10979631" y="4201597"/>
            <a:ext cx="49971" cy="211932"/>
          </a:xfrm>
          <a:custGeom>
            <a:avLst/>
            <a:gdLst>
              <a:gd name="connsiteX0" fmla="*/ 1966 w 49971"/>
              <a:gd name="connsiteY0" fmla="*/ 0 h 211932"/>
              <a:gd name="connsiteX1" fmla="*/ 9069 w 49971"/>
              <a:gd name="connsiteY1" fmla="*/ 66691 h 211932"/>
              <a:gd name="connsiteX2" fmla="*/ 9069 w 49971"/>
              <a:gd name="connsiteY2" fmla="*/ 66691 h 211932"/>
              <a:gd name="connsiteX3" fmla="*/ 23810 w 49971"/>
              <a:gd name="connsiteY3" fmla="*/ 110379 h 211932"/>
              <a:gd name="connsiteX4" fmla="*/ 34348 w 49971"/>
              <a:gd name="connsiteY4" fmla="*/ 144797 h 211932"/>
              <a:gd name="connsiteX5" fmla="*/ 37399 w 49971"/>
              <a:gd name="connsiteY5" fmla="*/ 185845 h 211932"/>
              <a:gd name="connsiteX6" fmla="*/ 23752 w 49971"/>
              <a:gd name="connsiteY6" fmla="*/ 211638 h 211932"/>
              <a:gd name="connsiteX7" fmla="*/ 46645 w 49971"/>
              <a:gd name="connsiteY7" fmla="*/ 188406 h 211932"/>
              <a:gd name="connsiteX8" fmla="*/ 47122 w 49971"/>
              <a:gd name="connsiteY8" fmla="*/ 141944 h 211932"/>
              <a:gd name="connsiteX9" fmla="*/ 36910 w 49971"/>
              <a:gd name="connsiteY9" fmla="*/ 105846 h 211932"/>
              <a:gd name="connsiteX10" fmla="*/ 21097 w 49971"/>
              <a:gd name="connsiteY10" fmla="*/ 62772 h 211932"/>
              <a:gd name="connsiteX11" fmla="*/ 21097 w 49971"/>
              <a:gd name="connsiteY11" fmla="*/ 62772 h 211932"/>
              <a:gd name="connsiteX12" fmla="*/ 1966 w 49971"/>
              <a:gd name="connsiteY12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1" h="211932">
                <a:moveTo>
                  <a:pt x="1966" y="0"/>
                </a:moveTo>
                <a:cubicBezTo>
                  <a:pt x="-852" y="9"/>
                  <a:pt x="-2203" y="28969"/>
                  <a:pt x="9069" y="66691"/>
                </a:cubicBezTo>
                <a:cubicBezTo>
                  <a:pt x="9069" y="66691"/>
                  <a:pt x="9069" y="66691"/>
                  <a:pt x="9069" y="66691"/>
                </a:cubicBezTo>
                <a:cubicBezTo>
                  <a:pt x="13435" y="81459"/>
                  <a:pt x="18128" y="93985"/>
                  <a:pt x="23810" y="110379"/>
                </a:cubicBezTo>
                <a:cubicBezTo>
                  <a:pt x="28084" y="122683"/>
                  <a:pt x="31612" y="133676"/>
                  <a:pt x="34348" y="144797"/>
                </a:cubicBezTo>
                <a:cubicBezTo>
                  <a:pt x="38377" y="161856"/>
                  <a:pt x="39914" y="174107"/>
                  <a:pt x="37399" y="185845"/>
                </a:cubicBezTo>
                <a:cubicBezTo>
                  <a:pt x="34139" y="202555"/>
                  <a:pt x="22739" y="210077"/>
                  <a:pt x="23752" y="211638"/>
                </a:cubicBezTo>
                <a:cubicBezTo>
                  <a:pt x="24765" y="213198"/>
                  <a:pt x="39577" y="208994"/>
                  <a:pt x="46645" y="188406"/>
                </a:cubicBezTo>
                <a:cubicBezTo>
                  <a:pt x="51070" y="175096"/>
                  <a:pt x="50930" y="159853"/>
                  <a:pt x="47122" y="141944"/>
                </a:cubicBezTo>
                <a:cubicBezTo>
                  <a:pt x="44712" y="130112"/>
                  <a:pt x="41230" y="118336"/>
                  <a:pt x="36910" y="105846"/>
                </a:cubicBezTo>
                <a:cubicBezTo>
                  <a:pt x="31519" y="90204"/>
                  <a:pt x="25755" y="75794"/>
                  <a:pt x="21097" y="62772"/>
                </a:cubicBezTo>
                <a:cubicBezTo>
                  <a:pt x="21097" y="62772"/>
                  <a:pt x="21097" y="62772"/>
                  <a:pt x="21097" y="62772"/>
                </a:cubicBezTo>
                <a:cubicBezTo>
                  <a:pt x="8149" y="26166"/>
                  <a:pt x="4784" y="-10"/>
                  <a:pt x="196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09CE2CF-5DDA-4367-B872-4A124860E933}"/>
              </a:ext>
            </a:extLst>
          </p:cNvPr>
          <p:cNvSpPr/>
          <p:nvPr/>
        </p:nvSpPr>
        <p:spPr>
          <a:xfrm>
            <a:off x="11022082" y="4133105"/>
            <a:ext cx="52239" cy="236849"/>
          </a:xfrm>
          <a:custGeom>
            <a:avLst/>
            <a:gdLst>
              <a:gd name="connsiteX0" fmla="*/ 9306 w 52239"/>
              <a:gd name="connsiteY0" fmla="*/ 20 h 236849"/>
              <a:gd name="connsiteX1" fmla="*/ 2971 w 52239"/>
              <a:gd name="connsiteY1" fmla="*/ 63136 h 236849"/>
              <a:gd name="connsiteX2" fmla="*/ 24059 w 52239"/>
              <a:gd name="connsiteY2" fmla="*/ 125243 h 236849"/>
              <a:gd name="connsiteX3" fmla="*/ 35144 w 52239"/>
              <a:gd name="connsiteY3" fmla="*/ 156224 h 236849"/>
              <a:gd name="connsiteX4" fmla="*/ 38370 w 52239"/>
              <a:gd name="connsiteY4" fmla="*/ 201236 h 236849"/>
              <a:gd name="connsiteX5" fmla="*/ 15535 w 52239"/>
              <a:gd name="connsiteY5" fmla="*/ 236554 h 236849"/>
              <a:gd name="connsiteX6" fmla="*/ 48396 w 52239"/>
              <a:gd name="connsiteY6" fmla="*/ 204461 h 236849"/>
              <a:gd name="connsiteX7" fmla="*/ 48011 w 52239"/>
              <a:gd name="connsiteY7" fmla="*/ 152571 h 236849"/>
              <a:gd name="connsiteX8" fmla="*/ 36972 w 52239"/>
              <a:gd name="connsiteY8" fmla="*/ 120155 h 236849"/>
              <a:gd name="connsiteX9" fmla="*/ 14569 w 52239"/>
              <a:gd name="connsiteY9" fmla="*/ 60323 h 236849"/>
              <a:gd name="connsiteX10" fmla="*/ 9306 w 52239"/>
              <a:gd name="connsiteY10" fmla="*/ 20 h 2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9" h="236849">
                <a:moveTo>
                  <a:pt x="9306" y="20"/>
                </a:moveTo>
                <a:cubicBezTo>
                  <a:pt x="6954" y="-787"/>
                  <a:pt x="-5634" y="23112"/>
                  <a:pt x="2971" y="63136"/>
                </a:cubicBezTo>
                <a:cubicBezTo>
                  <a:pt x="7384" y="83984"/>
                  <a:pt x="14837" y="101841"/>
                  <a:pt x="24059" y="125243"/>
                </a:cubicBezTo>
                <a:cubicBezTo>
                  <a:pt x="28367" y="136156"/>
                  <a:pt x="32117" y="146112"/>
                  <a:pt x="35144" y="156224"/>
                </a:cubicBezTo>
                <a:cubicBezTo>
                  <a:pt x="40256" y="173964"/>
                  <a:pt x="41945" y="188391"/>
                  <a:pt x="38370" y="201236"/>
                </a:cubicBezTo>
                <a:cubicBezTo>
                  <a:pt x="32420" y="224840"/>
                  <a:pt x="14371" y="234796"/>
                  <a:pt x="15535" y="236554"/>
                </a:cubicBezTo>
                <a:cubicBezTo>
                  <a:pt x="16688" y="238313"/>
                  <a:pt x="37636" y="232793"/>
                  <a:pt x="48396" y="204461"/>
                </a:cubicBezTo>
                <a:cubicBezTo>
                  <a:pt x="53787" y="189346"/>
                  <a:pt x="53368" y="171725"/>
                  <a:pt x="48011" y="152571"/>
                </a:cubicBezTo>
                <a:cubicBezTo>
                  <a:pt x="45100" y="141776"/>
                  <a:pt x="41327" y="131209"/>
                  <a:pt x="36972" y="120155"/>
                </a:cubicBezTo>
                <a:cubicBezTo>
                  <a:pt x="27249" y="95438"/>
                  <a:pt x="20158" y="80586"/>
                  <a:pt x="14569" y="60323"/>
                </a:cubicBezTo>
                <a:cubicBezTo>
                  <a:pt x="5079" y="25461"/>
                  <a:pt x="11705" y="843"/>
                  <a:pt x="9306" y="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C53565-12FE-413C-99A3-06872AC4E848}"/>
              </a:ext>
            </a:extLst>
          </p:cNvPr>
          <p:cNvSpPr/>
          <p:nvPr/>
        </p:nvSpPr>
        <p:spPr>
          <a:xfrm>
            <a:off x="11084464" y="4114436"/>
            <a:ext cx="41878" cy="233494"/>
          </a:xfrm>
          <a:custGeom>
            <a:avLst/>
            <a:gdLst>
              <a:gd name="connsiteX0" fmla="*/ 15392 w 41878"/>
              <a:gd name="connsiteY0" fmla="*/ 16 h 233494"/>
              <a:gd name="connsiteX1" fmla="*/ 394 w 41878"/>
              <a:gd name="connsiteY1" fmla="*/ 59000 h 233494"/>
              <a:gd name="connsiteX2" fmla="*/ 14122 w 41878"/>
              <a:gd name="connsiteY2" fmla="*/ 119093 h 233494"/>
              <a:gd name="connsiteX3" fmla="*/ 26943 w 41878"/>
              <a:gd name="connsiteY3" fmla="*/ 162271 h 233494"/>
              <a:gd name="connsiteX4" fmla="*/ 28200 w 41878"/>
              <a:gd name="connsiteY4" fmla="*/ 217471 h 233494"/>
              <a:gd name="connsiteX5" fmla="*/ 28200 w 41878"/>
              <a:gd name="connsiteY5" fmla="*/ 217471 h 233494"/>
              <a:gd name="connsiteX6" fmla="*/ 24730 w 41878"/>
              <a:gd name="connsiteY6" fmla="*/ 233436 h 233494"/>
              <a:gd name="connsiteX7" fmla="*/ 34791 w 41878"/>
              <a:gd name="connsiteY7" fmla="*/ 219754 h 233494"/>
              <a:gd name="connsiteX8" fmla="*/ 34791 w 41878"/>
              <a:gd name="connsiteY8" fmla="*/ 219754 h 233494"/>
              <a:gd name="connsiteX9" fmla="*/ 39495 w 41878"/>
              <a:gd name="connsiteY9" fmla="*/ 159622 h 233494"/>
              <a:gd name="connsiteX10" fmla="*/ 27374 w 41878"/>
              <a:gd name="connsiteY10" fmla="*/ 114869 h 233494"/>
              <a:gd name="connsiteX11" fmla="*/ 12294 w 41878"/>
              <a:gd name="connsiteY11" fmla="*/ 57695 h 233494"/>
              <a:gd name="connsiteX12" fmla="*/ 15392 w 41878"/>
              <a:gd name="connsiteY12" fmla="*/ 1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78" h="233494">
                <a:moveTo>
                  <a:pt x="15392" y="16"/>
                </a:moveTo>
                <a:cubicBezTo>
                  <a:pt x="14041" y="-640"/>
                  <a:pt x="-2762" y="19454"/>
                  <a:pt x="394" y="59000"/>
                </a:cubicBezTo>
                <a:cubicBezTo>
                  <a:pt x="1954" y="78498"/>
                  <a:pt x="7078" y="96977"/>
                  <a:pt x="14122" y="119093"/>
                </a:cubicBezTo>
                <a:cubicBezTo>
                  <a:pt x="19304" y="135345"/>
                  <a:pt x="23612" y="148165"/>
                  <a:pt x="26943" y="162271"/>
                </a:cubicBezTo>
                <a:cubicBezTo>
                  <a:pt x="32602" y="186744"/>
                  <a:pt x="31426" y="203965"/>
                  <a:pt x="28200" y="217471"/>
                </a:cubicBezTo>
                <a:cubicBezTo>
                  <a:pt x="28200" y="217471"/>
                  <a:pt x="28200" y="217471"/>
                  <a:pt x="28200" y="217471"/>
                </a:cubicBezTo>
                <a:cubicBezTo>
                  <a:pt x="25906" y="227195"/>
                  <a:pt x="23624" y="232807"/>
                  <a:pt x="24730" y="233436"/>
                </a:cubicBezTo>
                <a:cubicBezTo>
                  <a:pt x="25837" y="234065"/>
                  <a:pt x="30273" y="229628"/>
                  <a:pt x="34791" y="219754"/>
                </a:cubicBezTo>
                <a:cubicBezTo>
                  <a:pt x="34791" y="219754"/>
                  <a:pt x="34791" y="219754"/>
                  <a:pt x="34791" y="219754"/>
                </a:cubicBezTo>
                <a:cubicBezTo>
                  <a:pt x="40846" y="206339"/>
                  <a:pt x="44572" y="185994"/>
                  <a:pt x="39495" y="159622"/>
                </a:cubicBezTo>
                <a:cubicBezTo>
                  <a:pt x="36724" y="144859"/>
                  <a:pt x="32450" y="130777"/>
                  <a:pt x="27374" y="114869"/>
                </a:cubicBezTo>
                <a:cubicBezTo>
                  <a:pt x="20201" y="92421"/>
                  <a:pt x="14891" y="76054"/>
                  <a:pt x="12294" y="57695"/>
                </a:cubicBezTo>
                <a:cubicBezTo>
                  <a:pt x="7485" y="23955"/>
                  <a:pt x="17686" y="1133"/>
                  <a:pt x="15392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13BB53-D66E-44BD-953D-1A2AC8404274}"/>
              </a:ext>
            </a:extLst>
          </p:cNvPr>
          <p:cNvSpPr/>
          <p:nvPr/>
        </p:nvSpPr>
        <p:spPr>
          <a:xfrm>
            <a:off x="11147296" y="4126900"/>
            <a:ext cx="20874" cy="180517"/>
          </a:xfrm>
          <a:custGeom>
            <a:avLst/>
            <a:gdLst>
              <a:gd name="connsiteX0" fmla="*/ 17918 w 20874"/>
              <a:gd name="connsiteY0" fmla="*/ 1 h 180517"/>
              <a:gd name="connsiteX1" fmla="*/ 3898 w 20874"/>
              <a:gd name="connsiteY1" fmla="*/ 89714 h 180517"/>
              <a:gd name="connsiteX2" fmla="*/ 2350 w 20874"/>
              <a:gd name="connsiteY2" fmla="*/ 180515 h 180517"/>
              <a:gd name="connsiteX3" fmla="*/ 17709 w 20874"/>
              <a:gd name="connsiteY3" fmla="*/ 90916 h 180517"/>
              <a:gd name="connsiteX4" fmla="*/ 17918 w 20874"/>
              <a:gd name="connsiteY4" fmla="*/ 1 h 1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" h="180517">
                <a:moveTo>
                  <a:pt x="17918" y="1"/>
                </a:moveTo>
                <a:cubicBezTo>
                  <a:pt x="14099" y="-265"/>
                  <a:pt x="8230" y="39951"/>
                  <a:pt x="3898" y="89714"/>
                </a:cubicBezTo>
                <a:cubicBezTo>
                  <a:pt x="-422" y="139478"/>
                  <a:pt x="-1458" y="180135"/>
                  <a:pt x="2350" y="180515"/>
                </a:cubicBezTo>
                <a:cubicBezTo>
                  <a:pt x="6157" y="180895"/>
                  <a:pt x="13377" y="140793"/>
                  <a:pt x="17709" y="90916"/>
                </a:cubicBezTo>
                <a:cubicBezTo>
                  <a:pt x="22052" y="41038"/>
                  <a:pt x="21737" y="268"/>
                  <a:pt x="1791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FAC999-D30E-4417-8B89-C891F4F765A9}"/>
              </a:ext>
            </a:extLst>
          </p:cNvPr>
          <p:cNvSpPr/>
          <p:nvPr/>
        </p:nvSpPr>
        <p:spPr>
          <a:xfrm>
            <a:off x="11062311" y="4503493"/>
            <a:ext cx="92464" cy="417067"/>
          </a:xfrm>
          <a:custGeom>
            <a:avLst/>
            <a:gdLst>
              <a:gd name="connsiteX0" fmla="*/ 3311 w 92464"/>
              <a:gd name="connsiteY0" fmla="*/ 1 h 417067"/>
              <a:gd name="connsiteX1" fmla="*/ 18076 w 92464"/>
              <a:gd name="connsiteY1" fmla="*/ 129200 h 417067"/>
              <a:gd name="connsiteX2" fmla="*/ 50272 w 92464"/>
              <a:gd name="connsiteY2" fmla="*/ 210272 h 417067"/>
              <a:gd name="connsiteX3" fmla="*/ 75691 w 92464"/>
              <a:gd name="connsiteY3" fmla="*/ 286277 h 417067"/>
              <a:gd name="connsiteX4" fmla="*/ 73887 w 92464"/>
              <a:gd name="connsiteY4" fmla="*/ 394120 h 417067"/>
              <a:gd name="connsiteX5" fmla="*/ 68670 w 92464"/>
              <a:gd name="connsiteY5" fmla="*/ 417049 h 417067"/>
              <a:gd name="connsiteX6" fmla="*/ 79872 w 92464"/>
              <a:gd name="connsiteY6" fmla="*/ 396030 h 417067"/>
              <a:gd name="connsiteX7" fmla="*/ 88244 w 92464"/>
              <a:gd name="connsiteY7" fmla="*/ 283576 h 417067"/>
              <a:gd name="connsiteX8" fmla="*/ 63116 w 92464"/>
              <a:gd name="connsiteY8" fmla="*/ 205043 h 417067"/>
              <a:gd name="connsiteX9" fmla="*/ 30034 w 92464"/>
              <a:gd name="connsiteY9" fmla="*/ 124915 h 417067"/>
              <a:gd name="connsiteX10" fmla="*/ 7107 w 92464"/>
              <a:gd name="connsiteY10" fmla="*/ 35797 h 417067"/>
              <a:gd name="connsiteX11" fmla="*/ 3311 w 92464"/>
              <a:gd name="connsiteY11" fmla="*/ 1 h 4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64" h="417067">
                <a:moveTo>
                  <a:pt x="3311" y="1"/>
                </a:moveTo>
                <a:cubicBezTo>
                  <a:pt x="481" y="-232"/>
                  <a:pt x="-7122" y="56106"/>
                  <a:pt x="18076" y="129200"/>
                </a:cubicBezTo>
                <a:cubicBezTo>
                  <a:pt x="27543" y="156868"/>
                  <a:pt x="37789" y="179657"/>
                  <a:pt x="50272" y="210272"/>
                </a:cubicBezTo>
                <a:cubicBezTo>
                  <a:pt x="61381" y="237532"/>
                  <a:pt x="70090" y="261544"/>
                  <a:pt x="75691" y="286277"/>
                </a:cubicBezTo>
                <a:cubicBezTo>
                  <a:pt x="86125" y="331995"/>
                  <a:pt x="79511" y="371587"/>
                  <a:pt x="73887" y="394120"/>
                </a:cubicBezTo>
                <a:cubicBezTo>
                  <a:pt x="70288" y="408513"/>
                  <a:pt x="67634" y="416606"/>
                  <a:pt x="68670" y="417049"/>
                </a:cubicBezTo>
                <a:cubicBezTo>
                  <a:pt x="69706" y="417491"/>
                  <a:pt x="74352" y="410237"/>
                  <a:pt x="79872" y="396030"/>
                </a:cubicBezTo>
                <a:cubicBezTo>
                  <a:pt x="88488" y="373800"/>
                  <a:pt x="98223" y="333194"/>
                  <a:pt x="88244" y="283576"/>
                </a:cubicBezTo>
                <a:cubicBezTo>
                  <a:pt x="83004" y="257724"/>
                  <a:pt x="74294" y="232560"/>
                  <a:pt x="63116" y="205043"/>
                </a:cubicBezTo>
                <a:cubicBezTo>
                  <a:pt x="51425" y="176245"/>
                  <a:pt x="39257" y="149509"/>
                  <a:pt x="30034" y="124915"/>
                </a:cubicBezTo>
                <a:cubicBezTo>
                  <a:pt x="16271" y="87977"/>
                  <a:pt x="10064" y="59646"/>
                  <a:pt x="7107" y="35797"/>
                </a:cubicBezTo>
                <a:cubicBezTo>
                  <a:pt x="4335" y="13474"/>
                  <a:pt x="4731" y="106"/>
                  <a:pt x="331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5820247-807E-4B34-803D-C816E1C12D88}"/>
              </a:ext>
            </a:extLst>
          </p:cNvPr>
          <p:cNvSpPr/>
          <p:nvPr/>
        </p:nvSpPr>
        <p:spPr>
          <a:xfrm>
            <a:off x="11045598" y="4640435"/>
            <a:ext cx="76941" cy="273882"/>
          </a:xfrm>
          <a:custGeom>
            <a:avLst/>
            <a:gdLst>
              <a:gd name="connsiteX0" fmla="*/ 1346 w 76941"/>
              <a:gd name="connsiteY0" fmla="*/ 2 h 273882"/>
              <a:gd name="connsiteX1" fmla="*/ 2557 w 76941"/>
              <a:gd name="connsiteY1" fmla="*/ 31431 h 273882"/>
              <a:gd name="connsiteX2" fmla="*/ 26963 w 76941"/>
              <a:gd name="connsiteY2" fmla="*/ 106284 h 273882"/>
              <a:gd name="connsiteX3" fmla="*/ 26963 w 76941"/>
              <a:gd name="connsiteY3" fmla="*/ 106284 h 273882"/>
              <a:gd name="connsiteX4" fmla="*/ 40179 w 76941"/>
              <a:gd name="connsiteY4" fmla="*/ 137877 h 273882"/>
              <a:gd name="connsiteX5" fmla="*/ 63654 w 76941"/>
              <a:gd name="connsiteY5" fmla="*/ 208118 h 273882"/>
              <a:gd name="connsiteX6" fmla="*/ 66705 w 76941"/>
              <a:gd name="connsiteY6" fmla="*/ 273877 h 273882"/>
              <a:gd name="connsiteX7" fmla="*/ 75240 w 76941"/>
              <a:gd name="connsiteY7" fmla="*/ 206080 h 273882"/>
              <a:gd name="connsiteX8" fmla="*/ 53023 w 76941"/>
              <a:gd name="connsiteY8" fmla="*/ 132532 h 273882"/>
              <a:gd name="connsiteX9" fmla="*/ 39353 w 76941"/>
              <a:gd name="connsiteY9" fmla="*/ 101009 h 273882"/>
              <a:gd name="connsiteX10" fmla="*/ 39353 w 76941"/>
              <a:gd name="connsiteY10" fmla="*/ 101009 h 273882"/>
              <a:gd name="connsiteX11" fmla="*/ 10882 w 76941"/>
              <a:gd name="connsiteY11" fmla="*/ 29370 h 273882"/>
              <a:gd name="connsiteX12" fmla="*/ 1346 w 76941"/>
              <a:gd name="connsiteY12" fmla="*/ 2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41" h="273882">
                <a:moveTo>
                  <a:pt x="1346" y="2"/>
                </a:moveTo>
                <a:cubicBezTo>
                  <a:pt x="-273" y="153"/>
                  <a:pt x="-1018" y="12066"/>
                  <a:pt x="2557" y="31431"/>
                </a:cubicBezTo>
                <a:cubicBezTo>
                  <a:pt x="6528" y="52962"/>
                  <a:pt x="14120" y="75262"/>
                  <a:pt x="26963" y="106284"/>
                </a:cubicBezTo>
                <a:cubicBezTo>
                  <a:pt x="26963" y="106284"/>
                  <a:pt x="26963" y="106284"/>
                  <a:pt x="26963" y="106284"/>
                </a:cubicBezTo>
                <a:cubicBezTo>
                  <a:pt x="31132" y="116473"/>
                  <a:pt x="35673" y="127035"/>
                  <a:pt x="40179" y="137877"/>
                </a:cubicBezTo>
                <a:cubicBezTo>
                  <a:pt x="51346" y="164683"/>
                  <a:pt x="59078" y="185877"/>
                  <a:pt x="63654" y="208118"/>
                </a:cubicBezTo>
                <a:cubicBezTo>
                  <a:pt x="71572" y="246430"/>
                  <a:pt x="64318" y="273189"/>
                  <a:pt x="66705" y="273877"/>
                </a:cubicBezTo>
                <a:cubicBezTo>
                  <a:pt x="68300" y="274342"/>
                  <a:pt x="81575" y="249073"/>
                  <a:pt x="75240" y="206080"/>
                </a:cubicBezTo>
                <a:cubicBezTo>
                  <a:pt x="71782" y="182686"/>
                  <a:pt x="64202" y="159431"/>
                  <a:pt x="53023" y="132532"/>
                </a:cubicBezTo>
                <a:cubicBezTo>
                  <a:pt x="48540" y="121760"/>
                  <a:pt x="43661" y="110779"/>
                  <a:pt x="39353" y="101009"/>
                </a:cubicBezTo>
                <a:cubicBezTo>
                  <a:pt x="39353" y="101009"/>
                  <a:pt x="39353" y="101009"/>
                  <a:pt x="39353" y="101009"/>
                </a:cubicBezTo>
                <a:cubicBezTo>
                  <a:pt x="25112" y="68438"/>
                  <a:pt x="17892" y="51600"/>
                  <a:pt x="10882" y="29370"/>
                </a:cubicBezTo>
                <a:cubicBezTo>
                  <a:pt x="5154" y="11204"/>
                  <a:pt x="2976" y="-161"/>
                  <a:pt x="134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8DAAB7C-8EB3-4160-8011-F708F8754484}"/>
              </a:ext>
            </a:extLst>
          </p:cNvPr>
          <p:cNvSpPr/>
          <p:nvPr/>
        </p:nvSpPr>
        <p:spPr>
          <a:xfrm>
            <a:off x="11027085" y="4718235"/>
            <a:ext cx="103416" cy="323680"/>
          </a:xfrm>
          <a:custGeom>
            <a:avLst/>
            <a:gdLst>
              <a:gd name="connsiteX0" fmla="*/ 1194 w 103416"/>
              <a:gd name="connsiteY0" fmla="*/ 1 h 323680"/>
              <a:gd name="connsiteX1" fmla="*/ 27486 w 103416"/>
              <a:gd name="connsiteY1" fmla="*/ 119977 h 323680"/>
              <a:gd name="connsiteX2" fmla="*/ 27486 w 103416"/>
              <a:gd name="connsiteY2" fmla="*/ 119977 h 323680"/>
              <a:gd name="connsiteX3" fmla="*/ 47759 w 103416"/>
              <a:gd name="connsiteY3" fmla="*/ 164228 h 323680"/>
              <a:gd name="connsiteX4" fmla="*/ 87082 w 103416"/>
              <a:gd name="connsiteY4" fmla="*/ 259843 h 323680"/>
              <a:gd name="connsiteX5" fmla="*/ 100775 w 103416"/>
              <a:gd name="connsiteY5" fmla="*/ 323680 h 323680"/>
              <a:gd name="connsiteX6" fmla="*/ 97678 w 103416"/>
              <a:gd name="connsiteY6" fmla="*/ 257118 h 323680"/>
              <a:gd name="connsiteX7" fmla="*/ 60323 w 103416"/>
              <a:gd name="connsiteY7" fmla="*/ 158277 h 323680"/>
              <a:gd name="connsiteX8" fmla="*/ 39655 w 103416"/>
              <a:gd name="connsiteY8" fmla="*/ 114597 h 323680"/>
              <a:gd name="connsiteX9" fmla="*/ 39655 w 103416"/>
              <a:gd name="connsiteY9" fmla="*/ 114597 h 323680"/>
              <a:gd name="connsiteX10" fmla="*/ 9997 w 103416"/>
              <a:gd name="connsiteY10" fmla="*/ 33398 h 323680"/>
              <a:gd name="connsiteX11" fmla="*/ 1194 w 103416"/>
              <a:gd name="connsiteY11" fmla="*/ 1 h 32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6" h="323680">
                <a:moveTo>
                  <a:pt x="1194" y="1"/>
                </a:moveTo>
                <a:cubicBezTo>
                  <a:pt x="-1938" y="222"/>
                  <a:pt x="-704" y="54359"/>
                  <a:pt x="27486" y="119977"/>
                </a:cubicBezTo>
                <a:cubicBezTo>
                  <a:pt x="27486" y="119977"/>
                  <a:pt x="27486" y="119977"/>
                  <a:pt x="27486" y="119977"/>
                </a:cubicBezTo>
                <a:cubicBezTo>
                  <a:pt x="33716" y="134557"/>
                  <a:pt x="40388" y="148682"/>
                  <a:pt x="47759" y="164228"/>
                </a:cubicBezTo>
                <a:cubicBezTo>
                  <a:pt x="66180" y="203040"/>
                  <a:pt x="78244" y="229311"/>
                  <a:pt x="87082" y="259843"/>
                </a:cubicBezTo>
                <a:cubicBezTo>
                  <a:pt x="98074" y="297619"/>
                  <a:pt x="98563" y="323680"/>
                  <a:pt x="100775" y="323680"/>
                </a:cubicBezTo>
                <a:cubicBezTo>
                  <a:pt x="102999" y="323692"/>
                  <a:pt x="106621" y="297037"/>
                  <a:pt x="97678" y="257118"/>
                </a:cubicBezTo>
                <a:cubicBezTo>
                  <a:pt x="90657" y="225910"/>
                  <a:pt x="78360" y="196333"/>
                  <a:pt x="60323" y="158277"/>
                </a:cubicBezTo>
                <a:cubicBezTo>
                  <a:pt x="52627" y="142068"/>
                  <a:pt x="46420" y="129398"/>
                  <a:pt x="39655" y="114597"/>
                </a:cubicBezTo>
                <a:cubicBezTo>
                  <a:pt x="39655" y="114597"/>
                  <a:pt x="39655" y="114597"/>
                  <a:pt x="39655" y="114597"/>
                </a:cubicBezTo>
                <a:cubicBezTo>
                  <a:pt x="24366" y="81025"/>
                  <a:pt x="15854" y="55872"/>
                  <a:pt x="9997" y="33398"/>
                </a:cubicBezTo>
                <a:cubicBezTo>
                  <a:pt x="4606" y="12682"/>
                  <a:pt x="2754" y="-104"/>
                  <a:pt x="119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4D10D-75BD-4491-BBA4-77A4585D5E38}"/>
              </a:ext>
            </a:extLst>
          </p:cNvPr>
          <p:cNvSpPr/>
          <p:nvPr/>
        </p:nvSpPr>
        <p:spPr>
          <a:xfrm>
            <a:off x="10996417" y="4824047"/>
            <a:ext cx="127632" cy="289461"/>
          </a:xfrm>
          <a:custGeom>
            <a:avLst/>
            <a:gdLst>
              <a:gd name="connsiteX0" fmla="*/ 737 w 127632"/>
              <a:gd name="connsiteY0" fmla="*/ 6 h 289461"/>
              <a:gd name="connsiteX1" fmla="*/ 6105 w 127632"/>
              <a:gd name="connsiteY1" fmla="*/ 34021 h 289461"/>
              <a:gd name="connsiteX2" fmla="*/ 43343 w 127632"/>
              <a:gd name="connsiteY2" fmla="*/ 112204 h 289461"/>
              <a:gd name="connsiteX3" fmla="*/ 43343 w 127632"/>
              <a:gd name="connsiteY3" fmla="*/ 112204 h 289461"/>
              <a:gd name="connsiteX4" fmla="*/ 64314 w 127632"/>
              <a:gd name="connsiteY4" fmla="*/ 146125 h 289461"/>
              <a:gd name="connsiteX5" fmla="*/ 107526 w 127632"/>
              <a:gd name="connsiteY5" fmla="*/ 225555 h 289461"/>
              <a:gd name="connsiteX6" fmla="*/ 125225 w 127632"/>
              <a:gd name="connsiteY6" fmla="*/ 289462 h 289461"/>
              <a:gd name="connsiteX7" fmla="*/ 118134 w 127632"/>
              <a:gd name="connsiteY7" fmla="*/ 221619 h 289461"/>
              <a:gd name="connsiteX8" fmla="*/ 76098 w 127632"/>
              <a:gd name="connsiteY8" fmla="*/ 138742 h 289461"/>
              <a:gd name="connsiteX9" fmla="*/ 54789 w 127632"/>
              <a:gd name="connsiteY9" fmla="*/ 105182 h 289461"/>
              <a:gd name="connsiteX10" fmla="*/ 54789 w 127632"/>
              <a:gd name="connsiteY10" fmla="*/ 105182 h 289461"/>
              <a:gd name="connsiteX11" fmla="*/ 14104 w 127632"/>
              <a:gd name="connsiteY11" fmla="*/ 31074 h 289461"/>
              <a:gd name="connsiteX12" fmla="*/ 737 w 127632"/>
              <a:gd name="connsiteY12" fmla="*/ 6 h 28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632" h="289461">
                <a:moveTo>
                  <a:pt x="737" y="6"/>
                </a:moveTo>
                <a:cubicBezTo>
                  <a:pt x="-847" y="332"/>
                  <a:pt x="-230" y="13374"/>
                  <a:pt x="6105" y="34021"/>
                </a:cubicBezTo>
                <a:cubicBezTo>
                  <a:pt x="13010" y="56518"/>
                  <a:pt x="24479" y="80833"/>
                  <a:pt x="43343" y="112204"/>
                </a:cubicBezTo>
                <a:cubicBezTo>
                  <a:pt x="43343" y="112204"/>
                  <a:pt x="43343" y="112204"/>
                  <a:pt x="43343" y="112204"/>
                </a:cubicBezTo>
                <a:cubicBezTo>
                  <a:pt x="50073" y="123499"/>
                  <a:pt x="56839" y="134201"/>
                  <a:pt x="64314" y="146125"/>
                </a:cubicBezTo>
                <a:cubicBezTo>
                  <a:pt x="83714" y="177089"/>
                  <a:pt x="97139" y="199855"/>
                  <a:pt x="107526" y="225555"/>
                </a:cubicBezTo>
                <a:cubicBezTo>
                  <a:pt x="122454" y="262387"/>
                  <a:pt x="122885" y="289450"/>
                  <a:pt x="125225" y="289462"/>
                </a:cubicBezTo>
                <a:cubicBezTo>
                  <a:pt x="127566" y="289462"/>
                  <a:pt x="131502" y="261246"/>
                  <a:pt x="118134" y="221619"/>
                </a:cubicBezTo>
                <a:cubicBezTo>
                  <a:pt x="109063" y="194777"/>
                  <a:pt x="95300" y="169415"/>
                  <a:pt x="76098" y="138742"/>
                </a:cubicBezTo>
                <a:cubicBezTo>
                  <a:pt x="68774" y="127039"/>
                  <a:pt x="61520" y="115860"/>
                  <a:pt x="54789" y="105182"/>
                </a:cubicBezTo>
                <a:cubicBezTo>
                  <a:pt x="54789" y="105182"/>
                  <a:pt x="54789" y="105182"/>
                  <a:pt x="54789" y="105182"/>
                </a:cubicBezTo>
                <a:cubicBezTo>
                  <a:pt x="34947" y="73497"/>
                  <a:pt x="23653" y="53083"/>
                  <a:pt x="14104" y="31074"/>
                </a:cubicBezTo>
                <a:cubicBezTo>
                  <a:pt x="5790" y="11907"/>
                  <a:pt x="2320" y="-308"/>
                  <a:pt x="737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3F7389-218B-4B2B-9B50-BDCB2F0BF5CB}"/>
              </a:ext>
            </a:extLst>
          </p:cNvPr>
          <p:cNvSpPr/>
          <p:nvPr/>
        </p:nvSpPr>
        <p:spPr>
          <a:xfrm>
            <a:off x="10676496" y="5051117"/>
            <a:ext cx="54386" cy="314524"/>
          </a:xfrm>
          <a:custGeom>
            <a:avLst/>
            <a:gdLst>
              <a:gd name="connsiteX0" fmla="*/ 103 w 54386"/>
              <a:gd name="connsiteY0" fmla="*/ 138 h 314524"/>
              <a:gd name="connsiteX1" fmla="*/ 33452 w 54386"/>
              <a:gd name="connsiteY1" fmla="*/ 81792 h 314524"/>
              <a:gd name="connsiteX2" fmla="*/ 40264 w 54386"/>
              <a:gd name="connsiteY2" fmla="*/ 152371 h 314524"/>
              <a:gd name="connsiteX3" fmla="*/ 40555 w 54386"/>
              <a:gd name="connsiteY3" fmla="*/ 218176 h 314524"/>
              <a:gd name="connsiteX4" fmla="*/ 43839 w 54386"/>
              <a:gd name="connsiteY4" fmla="*/ 292191 h 314524"/>
              <a:gd name="connsiteX5" fmla="*/ 43839 w 54386"/>
              <a:gd name="connsiteY5" fmla="*/ 292191 h 314524"/>
              <a:gd name="connsiteX6" fmla="*/ 53015 w 54386"/>
              <a:gd name="connsiteY6" fmla="*/ 314479 h 314524"/>
              <a:gd name="connsiteX7" fmla="*/ 50965 w 54386"/>
              <a:gd name="connsiteY7" fmla="*/ 291341 h 314524"/>
              <a:gd name="connsiteX8" fmla="*/ 50965 w 54386"/>
              <a:gd name="connsiteY8" fmla="*/ 291341 h 314524"/>
              <a:gd name="connsiteX9" fmla="*/ 53236 w 54386"/>
              <a:gd name="connsiteY9" fmla="*/ 218420 h 314524"/>
              <a:gd name="connsiteX10" fmla="*/ 54133 w 54386"/>
              <a:gd name="connsiteY10" fmla="*/ 151975 h 314524"/>
              <a:gd name="connsiteX11" fmla="*/ 45609 w 54386"/>
              <a:gd name="connsiteY11" fmla="*/ 79241 h 314524"/>
              <a:gd name="connsiteX12" fmla="*/ 103 w 54386"/>
              <a:gd name="connsiteY12" fmla="*/ 138 h 3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86" h="314524">
                <a:moveTo>
                  <a:pt x="103" y="138"/>
                </a:moveTo>
                <a:cubicBezTo>
                  <a:pt x="-1818" y="2060"/>
                  <a:pt x="23578" y="30298"/>
                  <a:pt x="33452" y="81792"/>
                </a:cubicBezTo>
                <a:cubicBezTo>
                  <a:pt x="37528" y="103370"/>
                  <a:pt x="39531" y="126054"/>
                  <a:pt x="40264" y="152371"/>
                </a:cubicBezTo>
                <a:cubicBezTo>
                  <a:pt x="40870" y="174182"/>
                  <a:pt x="40544" y="199405"/>
                  <a:pt x="40555" y="218176"/>
                </a:cubicBezTo>
                <a:cubicBezTo>
                  <a:pt x="40497" y="253122"/>
                  <a:pt x="39729" y="270345"/>
                  <a:pt x="43839" y="292191"/>
                </a:cubicBezTo>
                <a:cubicBezTo>
                  <a:pt x="43839" y="292191"/>
                  <a:pt x="43839" y="292191"/>
                  <a:pt x="43839" y="292191"/>
                </a:cubicBezTo>
                <a:cubicBezTo>
                  <a:pt x="46669" y="307573"/>
                  <a:pt x="51559" y="315189"/>
                  <a:pt x="53015" y="314479"/>
                </a:cubicBezTo>
                <a:cubicBezTo>
                  <a:pt x="54191" y="313908"/>
                  <a:pt x="51745" y="306083"/>
                  <a:pt x="50965" y="291341"/>
                </a:cubicBezTo>
                <a:cubicBezTo>
                  <a:pt x="50965" y="291341"/>
                  <a:pt x="50965" y="291341"/>
                  <a:pt x="50965" y="291341"/>
                </a:cubicBezTo>
                <a:cubicBezTo>
                  <a:pt x="49661" y="264313"/>
                  <a:pt x="51699" y="259457"/>
                  <a:pt x="53236" y="218420"/>
                </a:cubicBezTo>
                <a:cubicBezTo>
                  <a:pt x="54004" y="198811"/>
                  <a:pt x="54808" y="175195"/>
                  <a:pt x="54133" y="151975"/>
                </a:cubicBezTo>
                <a:cubicBezTo>
                  <a:pt x="53352" y="125227"/>
                  <a:pt x="50721" y="101425"/>
                  <a:pt x="45609" y="79241"/>
                </a:cubicBezTo>
                <a:cubicBezTo>
                  <a:pt x="32765" y="22741"/>
                  <a:pt x="2351" y="-2098"/>
                  <a:pt x="103" y="1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BECC9-C3B4-4527-92B7-EEE039068232}"/>
              </a:ext>
            </a:extLst>
          </p:cNvPr>
          <p:cNvSpPr/>
          <p:nvPr/>
        </p:nvSpPr>
        <p:spPr>
          <a:xfrm>
            <a:off x="10648580" y="5153938"/>
            <a:ext cx="62351" cy="205656"/>
          </a:xfrm>
          <a:custGeom>
            <a:avLst/>
            <a:gdLst>
              <a:gd name="connsiteX0" fmla="*/ 28019 w 62351"/>
              <a:gd name="connsiteY0" fmla="*/ 24 h 205656"/>
              <a:gd name="connsiteX1" fmla="*/ 806 w 62351"/>
              <a:gd name="connsiteY1" fmla="*/ 83762 h 205656"/>
              <a:gd name="connsiteX2" fmla="*/ 806 w 62351"/>
              <a:gd name="connsiteY2" fmla="*/ 83762 h 205656"/>
              <a:gd name="connsiteX3" fmla="*/ 527 w 62351"/>
              <a:gd name="connsiteY3" fmla="*/ 110964 h 205656"/>
              <a:gd name="connsiteX4" fmla="*/ 10564 w 62351"/>
              <a:gd name="connsiteY4" fmla="*/ 150405 h 205656"/>
              <a:gd name="connsiteX5" fmla="*/ 10564 w 62351"/>
              <a:gd name="connsiteY5" fmla="*/ 150405 h 205656"/>
              <a:gd name="connsiteX6" fmla="*/ 62253 w 62351"/>
              <a:gd name="connsiteY6" fmla="*/ 205439 h 205656"/>
              <a:gd name="connsiteX7" fmla="*/ 22546 w 62351"/>
              <a:gd name="connsiteY7" fmla="*/ 145293 h 205656"/>
              <a:gd name="connsiteX8" fmla="*/ 22546 w 62351"/>
              <a:gd name="connsiteY8" fmla="*/ 145293 h 205656"/>
              <a:gd name="connsiteX9" fmla="*/ 14348 w 62351"/>
              <a:gd name="connsiteY9" fmla="*/ 109765 h 205656"/>
              <a:gd name="connsiteX10" fmla="*/ 14244 w 62351"/>
              <a:gd name="connsiteY10" fmla="*/ 84973 h 205656"/>
              <a:gd name="connsiteX11" fmla="*/ 14244 w 62351"/>
              <a:gd name="connsiteY11" fmla="*/ 84973 h 205656"/>
              <a:gd name="connsiteX12" fmla="*/ 28019 w 62351"/>
              <a:gd name="connsiteY12" fmla="*/ 24 h 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51" h="205656">
                <a:moveTo>
                  <a:pt x="28019" y="24"/>
                </a:moveTo>
                <a:cubicBezTo>
                  <a:pt x="24921" y="-1024"/>
                  <a:pt x="6244" y="32571"/>
                  <a:pt x="806" y="83762"/>
                </a:cubicBezTo>
                <a:cubicBezTo>
                  <a:pt x="806" y="83762"/>
                  <a:pt x="806" y="83762"/>
                  <a:pt x="806" y="83762"/>
                </a:cubicBezTo>
                <a:cubicBezTo>
                  <a:pt x="-114" y="92426"/>
                  <a:pt x="-300" y="101578"/>
                  <a:pt x="527" y="110964"/>
                </a:cubicBezTo>
                <a:cubicBezTo>
                  <a:pt x="1784" y="125345"/>
                  <a:pt x="5278" y="138621"/>
                  <a:pt x="10564" y="150405"/>
                </a:cubicBezTo>
                <a:cubicBezTo>
                  <a:pt x="10564" y="150405"/>
                  <a:pt x="10564" y="150405"/>
                  <a:pt x="10564" y="150405"/>
                </a:cubicBezTo>
                <a:cubicBezTo>
                  <a:pt x="29602" y="192059"/>
                  <a:pt x="60343" y="207733"/>
                  <a:pt x="62253" y="205439"/>
                </a:cubicBezTo>
                <a:cubicBezTo>
                  <a:pt x="64174" y="203133"/>
                  <a:pt x="37509" y="183255"/>
                  <a:pt x="22546" y="145293"/>
                </a:cubicBezTo>
                <a:cubicBezTo>
                  <a:pt x="22546" y="145293"/>
                  <a:pt x="22546" y="145293"/>
                  <a:pt x="22546" y="145293"/>
                </a:cubicBezTo>
                <a:cubicBezTo>
                  <a:pt x="18273" y="134650"/>
                  <a:pt x="15466" y="122772"/>
                  <a:pt x="14348" y="109765"/>
                </a:cubicBezTo>
                <a:cubicBezTo>
                  <a:pt x="13627" y="101287"/>
                  <a:pt x="13673" y="92938"/>
                  <a:pt x="14244" y="84973"/>
                </a:cubicBezTo>
                <a:cubicBezTo>
                  <a:pt x="14244" y="84973"/>
                  <a:pt x="14244" y="84973"/>
                  <a:pt x="14244" y="84973"/>
                </a:cubicBezTo>
                <a:cubicBezTo>
                  <a:pt x="17760" y="36845"/>
                  <a:pt x="31116" y="1072"/>
                  <a:pt x="28019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DB2C41-3FD0-412D-88E0-5D04A22CD406}"/>
              </a:ext>
            </a:extLst>
          </p:cNvPr>
          <p:cNvSpPr/>
          <p:nvPr/>
        </p:nvSpPr>
        <p:spPr>
          <a:xfrm>
            <a:off x="10582031" y="5097907"/>
            <a:ext cx="66604" cy="224484"/>
          </a:xfrm>
          <a:custGeom>
            <a:avLst/>
            <a:gdLst>
              <a:gd name="connsiteX0" fmla="*/ 41668 w 66604"/>
              <a:gd name="connsiteY0" fmla="*/ 32 h 224484"/>
              <a:gd name="connsiteX1" fmla="*/ 2916 w 66604"/>
              <a:gd name="connsiteY1" fmla="*/ 97604 h 224484"/>
              <a:gd name="connsiteX2" fmla="*/ 2916 w 66604"/>
              <a:gd name="connsiteY2" fmla="*/ 97604 h 224484"/>
              <a:gd name="connsiteX3" fmla="*/ 156 w 66604"/>
              <a:gd name="connsiteY3" fmla="*/ 121115 h 224484"/>
              <a:gd name="connsiteX4" fmla="*/ 7609 w 66604"/>
              <a:gd name="connsiteY4" fmla="*/ 171385 h 224484"/>
              <a:gd name="connsiteX5" fmla="*/ 48806 w 66604"/>
              <a:gd name="connsiteY5" fmla="*/ 217918 h 224484"/>
              <a:gd name="connsiteX6" fmla="*/ 48806 w 66604"/>
              <a:gd name="connsiteY6" fmla="*/ 217918 h 224484"/>
              <a:gd name="connsiteX7" fmla="*/ 66564 w 66604"/>
              <a:gd name="connsiteY7" fmla="*/ 224125 h 224484"/>
              <a:gd name="connsiteX8" fmla="*/ 52823 w 66604"/>
              <a:gd name="connsiteY8" fmla="*/ 211991 h 224484"/>
              <a:gd name="connsiteX9" fmla="*/ 52823 w 66604"/>
              <a:gd name="connsiteY9" fmla="*/ 211991 h 224484"/>
              <a:gd name="connsiteX10" fmla="*/ 19626 w 66604"/>
              <a:gd name="connsiteY10" fmla="*/ 166972 h 224484"/>
              <a:gd name="connsiteX11" fmla="*/ 14071 w 66604"/>
              <a:gd name="connsiteY11" fmla="*/ 121767 h 224484"/>
              <a:gd name="connsiteX12" fmla="*/ 16354 w 66604"/>
              <a:gd name="connsiteY12" fmla="*/ 99898 h 224484"/>
              <a:gd name="connsiteX13" fmla="*/ 16354 w 66604"/>
              <a:gd name="connsiteY13" fmla="*/ 99898 h 224484"/>
              <a:gd name="connsiteX14" fmla="*/ 41668 w 66604"/>
              <a:gd name="connsiteY14" fmla="*/ 32 h 2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4" h="224484">
                <a:moveTo>
                  <a:pt x="41668" y="32"/>
                </a:moveTo>
                <a:cubicBezTo>
                  <a:pt x="38524" y="-1273"/>
                  <a:pt x="13792" y="37831"/>
                  <a:pt x="2916" y="97604"/>
                </a:cubicBezTo>
                <a:cubicBezTo>
                  <a:pt x="2916" y="97604"/>
                  <a:pt x="2916" y="97604"/>
                  <a:pt x="2916" y="97604"/>
                </a:cubicBezTo>
                <a:cubicBezTo>
                  <a:pt x="1530" y="105091"/>
                  <a:pt x="529" y="112986"/>
                  <a:pt x="156" y="121115"/>
                </a:cubicBezTo>
                <a:cubicBezTo>
                  <a:pt x="-670" y="139362"/>
                  <a:pt x="1775" y="156294"/>
                  <a:pt x="7609" y="171385"/>
                </a:cubicBezTo>
                <a:cubicBezTo>
                  <a:pt x="17565" y="196538"/>
                  <a:pt x="36207" y="210931"/>
                  <a:pt x="48806" y="217918"/>
                </a:cubicBezTo>
                <a:cubicBezTo>
                  <a:pt x="48806" y="217918"/>
                  <a:pt x="48806" y="217918"/>
                  <a:pt x="48806" y="217918"/>
                </a:cubicBezTo>
                <a:cubicBezTo>
                  <a:pt x="59251" y="223729"/>
                  <a:pt x="65981" y="225289"/>
                  <a:pt x="66564" y="224125"/>
                </a:cubicBezTo>
                <a:cubicBezTo>
                  <a:pt x="67146" y="222949"/>
                  <a:pt x="61545" y="219164"/>
                  <a:pt x="52823" y="211991"/>
                </a:cubicBezTo>
                <a:cubicBezTo>
                  <a:pt x="52823" y="211991"/>
                  <a:pt x="52823" y="211991"/>
                  <a:pt x="52823" y="211991"/>
                </a:cubicBezTo>
                <a:cubicBezTo>
                  <a:pt x="42926" y="203816"/>
                  <a:pt x="26880" y="188643"/>
                  <a:pt x="19626" y="166972"/>
                </a:cubicBezTo>
                <a:cubicBezTo>
                  <a:pt x="14980" y="153557"/>
                  <a:pt x="13256" y="138535"/>
                  <a:pt x="14071" y="121767"/>
                </a:cubicBezTo>
                <a:cubicBezTo>
                  <a:pt x="14421" y="114314"/>
                  <a:pt x="15259" y="106954"/>
                  <a:pt x="16354" y="99898"/>
                </a:cubicBezTo>
                <a:cubicBezTo>
                  <a:pt x="16354" y="99898"/>
                  <a:pt x="16354" y="99898"/>
                  <a:pt x="16354" y="99898"/>
                </a:cubicBezTo>
                <a:cubicBezTo>
                  <a:pt x="25343" y="43094"/>
                  <a:pt x="44812" y="1336"/>
                  <a:pt x="41668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2EE730D-9432-43B7-B69F-C188FD8A5BFC}"/>
              </a:ext>
            </a:extLst>
          </p:cNvPr>
          <p:cNvSpPr/>
          <p:nvPr/>
        </p:nvSpPr>
        <p:spPr>
          <a:xfrm>
            <a:off x="10528740" y="5023247"/>
            <a:ext cx="57743" cy="249113"/>
          </a:xfrm>
          <a:custGeom>
            <a:avLst/>
            <a:gdLst>
              <a:gd name="connsiteX0" fmla="*/ 26491 w 57743"/>
              <a:gd name="connsiteY0" fmla="*/ 2 h 249113"/>
              <a:gd name="connsiteX1" fmla="*/ 3843 w 57743"/>
              <a:gd name="connsiteY1" fmla="*/ 96084 h 249113"/>
              <a:gd name="connsiteX2" fmla="*/ 3843 w 57743"/>
              <a:gd name="connsiteY2" fmla="*/ 96084 h 249113"/>
              <a:gd name="connsiteX3" fmla="*/ 82 w 57743"/>
              <a:gd name="connsiteY3" fmla="*/ 130925 h 249113"/>
              <a:gd name="connsiteX4" fmla="*/ 4903 w 57743"/>
              <a:gd name="connsiteY4" fmla="*/ 175851 h 249113"/>
              <a:gd name="connsiteX5" fmla="*/ 51305 w 57743"/>
              <a:gd name="connsiteY5" fmla="*/ 245661 h 249113"/>
              <a:gd name="connsiteX6" fmla="*/ 57616 w 57743"/>
              <a:gd name="connsiteY6" fmla="*/ 248980 h 249113"/>
              <a:gd name="connsiteX7" fmla="*/ 54484 w 57743"/>
              <a:gd name="connsiteY7" fmla="*/ 242634 h 249113"/>
              <a:gd name="connsiteX8" fmla="*/ 17595 w 57743"/>
              <a:gd name="connsiteY8" fmla="*/ 172602 h 249113"/>
              <a:gd name="connsiteX9" fmla="*/ 13962 w 57743"/>
              <a:gd name="connsiteY9" fmla="*/ 131356 h 249113"/>
              <a:gd name="connsiteX10" fmla="*/ 17083 w 57743"/>
              <a:gd name="connsiteY10" fmla="*/ 98180 h 249113"/>
              <a:gd name="connsiteX11" fmla="*/ 17083 w 57743"/>
              <a:gd name="connsiteY11" fmla="*/ 98180 h 249113"/>
              <a:gd name="connsiteX12" fmla="*/ 26491 w 57743"/>
              <a:gd name="connsiteY12" fmla="*/ 2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43" h="249113">
                <a:moveTo>
                  <a:pt x="26491" y="2"/>
                </a:moveTo>
                <a:cubicBezTo>
                  <a:pt x="23301" y="-324"/>
                  <a:pt x="13555" y="39641"/>
                  <a:pt x="3843" y="96084"/>
                </a:cubicBezTo>
                <a:cubicBezTo>
                  <a:pt x="3843" y="96084"/>
                  <a:pt x="3843" y="96084"/>
                  <a:pt x="3843" y="96084"/>
                </a:cubicBezTo>
                <a:cubicBezTo>
                  <a:pt x="1934" y="106948"/>
                  <a:pt x="443" y="118744"/>
                  <a:pt x="82" y="130925"/>
                </a:cubicBezTo>
                <a:cubicBezTo>
                  <a:pt x="-384" y="146867"/>
                  <a:pt x="1118" y="161842"/>
                  <a:pt x="4903" y="175851"/>
                </a:cubicBezTo>
                <a:cubicBezTo>
                  <a:pt x="15534" y="214046"/>
                  <a:pt x="42630" y="238989"/>
                  <a:pt x="51305" y="245661"/>
                </a:cubicBezTo>
                <a:cubicBezTo>
                  <a:pt x="54857" y="248386"/>
                  <a:pt x="57069" y="249527"/>
                  <a:pt x="57616" y="248980"/>
                </a:cubicBezTo>
                <a:cubicBezTo>
                  <a:pt x="58152" y="248445"/>
                  <a:pt x="56976" y="246267"/>
                  <a:pt x="54484" y="242634"/>
                </a:cubicBezTo>
                <a:cubicBezTo>
                  <a:pt x="49069" y="234762"/>
                  <a:pt x="25164" y="205452"/>
                  <a:pt x="17595" y="172602"/>
                </a:cubicBezTo>
                <a:cubicBezTo>
                  <a:pt x="14544" y="159885"/>
                  <a:pt x="13473" y="146273"/>
                  <a:pt x="13962" y="131356"/>
                </a:cubicBezTo>
                <a:cubicBezTo>
                  <a:pt x="14346" y="120014"/>
                  <a:pt x="15604" y="108707"/>
                  <a:pt x="17083" y="98180"/>
                </a:cubicBezTo>
                <a:cubicBezTo>
                  <a:pt x="17083" y="98180"/>
                  <a:pt x="17083" y="98180"/>
                  <a:pt x="17083" y="98180"/>
                </a:cubicBezTo>
                <a:cubicBezTo>
                  <a:pt x="25059" y="42657"/>
                  <a:pt x="29682" y="316"/>
                  <a:pt x="26491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05BC7E-03B9-468B-9B8C-594ACBDE25C3}"/>
              </a:ext>
            </a:extLst>
          </p:cNvPr>
          <p:cNvSpPr/>
          <p:nvPr/>
        </p:nvSpPr>
        <p:spPr>
          <a:xfrm>
            <a:off x="10116393" y="5054363"/>
            <a:ext cx="60672" cy="270778"/>
          </a:xfrm>
          <a:custGeom>
            <a:avLst/>
            <a:gdLst>
              <a:gd name="connsiteX0" fmla="*/ 46706 w 60672"/>
              <a:gd name="connsiteY0" fmla="*/ 1 h 270778"/>
              <a:gd name="connsiteX1" fmla="*/ 44679 w 60672"/>
              <a:gd name="connsiteY1" fmla="*/ 42725 h 270778"/>
              <a:gd name="connsiteX2" fmla="*/ 46627 w 60672"/>
              <a:gd name="connsiteY2" fmla="*/ 144338 h 270778"/>
              <a:gd name="connsiteX3" fmla="*/ 45936 w 60672"/>
              <a:gd name="connsiteY3" fmla="*/ 159348 h 270778"/>
              <a:gd name="connsiteX4" fmla="*/ 45936 w 60672"/>
              <a:gd name="connsiteY4" fmla="*/ 159348 h 270778"/>
              <a:gd name="connsiteX5" fmla="*/ 32314 w 60672"/>
              <a:gd name="connsiteY5" fmla="*/ 230545 h 270778"/>
              <a:gd name="connsiteX6" fmla="*/ 24 w 60672"/>
              <a:gd name="connsiteY6" fmla="*/ 270778 h 270778"/>
              <a:gd name="connsiteX7" fmla="*/ 42149 w 60672"/>
              <a:gd name="connsiteY7" fmla="*/ 235075 h 270778"/>
              <a:gd name="connsiteX8" fmla="*/ 59695 w 60672"/>
              <a:gd name="connsiteY8" fmla="*/ 160245 h 270778"/>
              <a:gd name="connsiteX9" fmla="*/ 59695 w 60672"/>
              <a:gd name="connsiteY9" fmla="*/ 160245 h 270778"/>
              <a:gd name="connsiteX10" fmla="*/ 60465 w 60672"/>
              <a:gd name="connsiteY10" fmla="*/ 144769 h 270778"/>
              <a:gd name="connsiteX11" fmla="*/ 54467 w 60672"/>
              <a:gd name="connsiteY11" fmla="*/ 42004 h 270778"/>
              <a:gd name="connsiteX12" fmla="*/ 46706 w 60672"/>
              <a:gd name="connsiteY12" fmla="*/ 1 h 2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72" h="270778">
                <a:moveTo>
                  <a:pt x="46706" y="1"/>
                </a:moveTo>
                <a:cubicBezTo>
                  <a:pt x="44795" y="105"/>
                  <a:pt x="43999" y="16466"/>
                  <a:pt x="44679" y="42725"/>
                </a:cubicBezTo>
                <a:cubicBezTo>
                  <a:pt x="45229" y="63977"/>
                  <a:pt x="47714" y="110079"/>
                  <a:pt x="46627" y="144338"/>
                </a:cubicBezTo>
                <a:cubicBezTo>
                  <a:pt x="46466" y="149415"/>
                  <a:pt x="46238" y="154411"/>
                  <a:pt x="45936" y="159348"/>
                </a:cubicBezTo>
                <a:cubicBezTo>
                  <a:pt x="45936" y="159348"/>
                  <a:pt x="45936" y="159348"/>
                  <a:pt x="45936" y="159348"/>
                </a:cubicBezTo>
                <a:cubicBezTo>
                  <a:pt x="44073" y="188705"/>
                  <a:pt x="40623" y="210632"/>
                  <a:pt x="32314" y="230545"/>
                </a:cubicBezTo>
                <a:cubicBezTo>
                  <a:pt x="20296" y="259273"/>
                  <a:pt x="-816" y="268752"/>
                  <a:pt x="24" y="270778"/>
                </a:cubicBezTo>
                <a:cubicBezTo>
                  <a:pt x="36" y="270801"/>
                  <a:pt x="24761" y="269905"/>
                  <a:pt x="42149" y="235075"/>
                </a:cubicBezTo>
                <a:cubicBezTo>
                  <a:pt x="52560" y="214335"/>
                  <a:pt x="57694" y="190137"/>
                  <a:pt x="59695" y="160245"/>
                </a:cubicBezTo>
                <a:cubicBezTo>
                  <a:pt x="59695" y="160245"/>
                  <a:pt x="59695" y="160245"/>
                  <a:pt x="59695" y="160245"/>
                </a:cubicBezTo>
                <a:cubicBezTo>
                  <a:pt x="60048" y="155156"/>
                  <a:pt x="60303" y="149998"/>
                  <a:pt x="60465" y="144769"/>
                </a:cubicBezTo>
                <a:cubicBezTo>
                  <a:pt x="61662" y="106178"/>
                  <a:pt x="57421" y="66178"/>
                  <a:pt x="54467" y="42004"/>
                </a:cubicBezTo>
                <a:cubicBezTo>
                  <a:pt x="51281" y="15931"/>
                  <a:pt x="48617" y="-104"/>
                  <a:pt x="4670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6A7B8A-AC32-4AC7-8AA2-5D31D81EB87D}"/>
              </a:ext>
            </a:extLst>
          </p:cNvPr>
          <p:cNvSpPr/>
          <p:nvPr/>
        </p:nvSpPr>
        <p:spPr>
          <a:xfrm>
            <a:off x="10085111" y="5147743"/>
            <a:ext cx="34539" cy="180663"/>
          </a:xfrm>
          <a:custGeom>
            <a:avLst/>
            <a:gdLst>
              <a:gd name="connsiteX0" fmla="*/ 25081 w 34539"/>
              <a:gd name="connsiteY0" fmla="*/ 1 h 180663"/>
              <a:gd name="connsiteX1" fmla="*/ 19996 w 34539"/>
              <a:gd name="connsiteY1" fmla="*/ 92717 h 180663"/>
              <a:gd name="connsiteX2" fmla="*/ 19269 w 34539"/>
              <a:gd name="connsiteY2" fmla="*/ 102941 h 180663"/>
              <a:gd name="connsiteX3" fmla="*/ 19269 w 34539"/>
              <a:gd name="connsiteY3" fmla="*/ 102941 h 180663"/>
              <a:gd name="connsiteX4" fmla="*/ 9769 w 34539"/>
              <a:gd name="connsiteY4" fmla="*/ 157043 h 180663"/>
              <a:gd name="connsiteX5" fmla="*/ 9769 w 34539"/>
              <a:gd name="connsiteY5" fmla="*/ 157043 h 180663"/>
              <a:gd name="connsiteX6" fmla="*/ 185 w 34539"/>
              <a:gd name="connsiteY6" fmla="*/ 180508 h 180663"/>
              <a:gd name="connsiteX7" fmla="*/ 18570 w 34539"/>
              <a:gd name="connsiteY7" fmla="*/ 160828 h 180663"/>
              <a:gd name="connsiteX8" fmla="*/ 18570 w 34539"/>
              <a:gd name="connsiteY8" fmla="*/ 160828 h 180663"/>
              <a:gd name="connsiteX9" fmla="*/ 32991 w 34539"/>
              <a:gd name="connsiteY9" fmla="*/ 104164 h 180663"/>
              <a:gd name="connsiteX10" fmla="*/ 32991 w 34539"/>
              <a:gd name="connsiteY10" fmla="*/ 104164 h 180663"/>
              <a:gd name="connsiteX11" fmla="*/ 33822 w 34539"/>
              <a:gd name="connsiteY11" fmla="*/ 93556 h 180663"/>
              <a:gd name="connsiteX12" fmla="*/ 25081 w 34539"/>
              <a:gd name="connsiteY12" fmla="*/ 1 h 18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9" h="180663">
                <a:moveTo>
                  <a:pt x="25081" y="1"/>
                </a:moveTo>
                <a:cubicBezTo>
                  <a:pt x="21262" y="222"/>
                  <a:pt x="23082" y="42318"/>
                  <a:pt x="19996" y="92717"/>
                </a:cubicBezTo>
                <a:cubicBezTo>
                  <a:pt x="19784" y="96176"/>
                  <a:pt x="19542" y="99588"/>
                  <a:pt x="19269" y="102941"/>
                </a:cubicBezTo>
                <a:cubicBezTo>
                  <a:pt x="19269" y="102941"/>
                  <a:pt x="19269" y="102941"/>
                  <a:pt x="19269" y="102941"/>
                </a:cubicBezTo>
                <a:cubicBezTo>
                  <a:pt x="17252" y="126837"/>
                  <a:pt x="14934" y="141905"/>
                  <a:pt x="9769" y="157043"/>
                </a:cubicBezTo>
                <a:cubicBezTo>
                  <a:pt x="9769" y="157043"/>
                  <a:pt x="9769" y="157043"/>
                  <a:pt x="9769" y="157043"/>
                </a:cubicBezTo>
                <a:cubicBezTo>
                  <a:pt x="4827" y="171506"/>
                  <a:pt x="-1130" y="179192"/>
                  <a:pt x="185" y="180508"/>
                </a:cubicBezTo>
                <a:cubicBezTo>
                  <a:pt x="1357" y="181684"/>
                  <a:pt x="10561" y="176327"/>
                  <a:pt x="18570" y="160828"/>
                </a:cubicBezTo>
                <a:cubicBezTo>
                  <a:pt x="18570" y="160828"/>
                  <a:pt x="18570" y="160828"/>
                  <a:pt x="18570" y="160828"/>
                </a:cubicBezTo>
                <a:cubicBezTo>
                  <a:pt x="26235" y="146027"/>
                  <a:pt x="30749" y="127978"/>
                  <a:pt x="32991" y="104164"/>
                </a:cubicBezTo>
                <a:cubicBezTo>
                  <a:pt x="32991" y="104164"/>
                  <a:pt x="32991" y="104164"/>
                  <a:pt x="32991" y="104164"/>
                </a:cubicBezTo>
                <a:cubicBezTo>
                  <a:pt x="33328" y="100682"/>
                  <a:pt x="33605" y="97142"/>
                  <a:pt x="33822" y="93556"/>
                </a:cubicBezTo>
                <a:cubicBezTo>
                  <a:pt x="36984" y="41329"/>
                  <a:pt x="28901" y="-232"/>
                  <a:pt x="2508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923DBB7-B38C-42FE-A740-BCD49EEEF459}"/>
              </a:ext>
            </a:extLst>
          </p:cNvPr>
          <p:cNvSpPr/>
          <p:nvPr/>
        </p:nvSpPr>
        <p:spPr>
          <a:xfrm>
            <a:off x="9974247" y="5023236"/>
            <a:ext cx="93856" cy="321347"/>
          </a:xfrm>
          <a:custGeom>
            <a:avLst/>
            <a:gdLst>
              <a:gd name="connsiteX0" fmla="*/ 76814 w 93856"/>
              <a:gd name="connsiteY0" fmla="*/ 13 h 321347"/>
              <a:gd name="connsiteX1" fmla="*/ 42499 w 93856"/>
              <a:gd name="connsiteY1" fmla="*/ 45905 h 321347"/>
              <a:gd name="connsiteX2" fmla="*/ 9096 w 93856"/>
              <a:gd name="connsiteY2" fmla="*/ 100764 h 321347"/>
              <a:gd name="connsiteX3" fmla="*/ 778 w 93856"/>
              <a:gd name="connsiteY3" fmla="*/ 170529 h 321347"/>
              <a:gd name="connsiteX4" fmla="*/ 8775 w 93856"/>
              <a:gd name="connsiteY4" fmla="*/ 209690 h 321347"/>
              <a:gd name="connsiteX5" fmla="*/ 61890 w 93856"/>
              <a:gd name="connsiteY5" fmla="*/ 301544 h 321347"/>
              <a:gd name="connsiteX6" fmla="*/ 85373 w 93856"/>
              <a:gd name="connsiteY6" fmla="*/ 320561 h 321347"/>
              <a:gd name="connsiteX7" fmla="*/ 93714 w 93856"/>
              <a:gd name="connsiteY7" fmla="*/ 314098 h 321347"/>
              <a:gd name="connsiteX8" fmla="*/ 93714 w 93856"/>
              <a:gd name="connsiteY8" fmla="*/ 314098 h 321347"/>
              <a:gd name="connsiteX9" fmla="*/ 89263 w 93856"/>
              <a:gd name="connsiteY9" fmla="*/ 308124 h 321347"/>
              <a:gd name="connsiteX10" fmla="*/ 90098 w 93856"/>
              <a:gd name="connsiteY10" fmla="*/ 315111 h 321347"/>
              <a:gd name="connsiteX11" fmla="*/ 90098 w 93856"/>
              <a:gd name="connsiteY11" fmla="*/ 315111 h 321347"/>
              <a:gd name="connsiteX12" fmla="*/ 89021 w 93856"/>
              <a:gd name="connsiteY12" fmla="*/ 316333 h 321347"/>
              <a:gd name="connsiteX13" fmla="*/ 68601 w 93856"/>
              <a:gd name="connsiteY13" fmla="*/ 295501 h 321347"/>
              <a:gd name="connsiteX14" fmla="*/ 21752 w 93856"/>
              <a:gd name="connsiteY14" fmla="*/ 205719 h 321347"/>
              <a:gd name="connsiteX15" fmla="*/ 14614 w 93856"/>
              <a:gd name="connsiteY15" fmla="*/ 169224 h 321347"/>
              <a:gd name="connsiteX16" fmla="*/ 21301 w 93856"/>
              <a:gd name="connsiteY16" fmla="*/ 105050 h 321347"/>
              <a:gd name="connsiteX17" fmla="*/ 50266 w 93856"/>
              <a:gd name="connsiteY17" fmla="*/ 52205 h 321347"/>
              <a:gd name="connsiteX18" fmla="*/ 76814 w 93856"/>
              <a:gd name="connsiteY18" fmla="*/ 13 h 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56" h="321347">
                <a:moveTo>
                  <a:pt x="76814" y="13"/>
                </a:moveTo>
                <a:cubicBezTo>
                  <a:pt x="74941" y="-581"/>
                  <a:pt x="65869" y="18855"/>
                  <a:pt x="42499" y="45905"/>
                </a:cubicBezTo>
                <a:cubicBezTo>
                  <a:pt x="30715" y="59414"/>
                  <a:pt x="17502" y="77929"/>
                  <a:pt x="9096" y="100764"/>
                </a:cubicBezTo>
                <a:cubicBezTo>
                  <a:pt x="1486" y="121713"/>
                  <a:pt x="-1579" y="145434"/>
                  <a:pt x="778" y="170529"/>
                </a:cubicBezTo>
                <a:cubicBezTo>
                  <a:pt x="2064" y="184235"/>
                  <a:pt x="4885" y="197416"/>
                  <a:pt x="8775" y="209690"/>
                </a:cubicBezTo>
                <a:cubicBezTo>
                  <a:pt x="21829" y="251320"/>
                  <a:pt x="42268" y="281504"/>
                  <a:pt x="61890" y="301544"/>
                </a:cubicBezTo>
                <a:cubicBezTo>
                  <a:pt x="69713" y="309498"/>
                  <a:pt x="80549" y="317067"/>
                  <a:pt x="85373" y="320561"/>
                </a:cubicBezTo>
                <a:cubicBezTo>
                  <a:pt x="92440" y="323647"/>
                  <a:pt x="94449" y="316846"/>
                  <a:pt x="93714" y="314098"/>
                </a:cubicBezTo>
                <a:cubicBezTo>
                  <a:pt x="93714" y="314098"/>
                  <a:pt x="93714" y="314098"/>
                  <a:pt x="93714" y="314098"/>
                </a:cubicBezTo>
                <a:cubicBezTo>
                  <a:pt x="91791" y="309498"/>
                  <a:pt x="89846" y="307844"/>
                  <a:pt x="89263" y="308124"/>
                </a:cubicBezTo>
                <a:cubicBezTo>
                  <a:pt x="88680" y="308415"/>
                  <a:pt x="89565" y="310919"/>
                  <a:pt x="90098" y="315111"/>
                </a:cubicBezTo>
                <a:cubicBezTo>
                  <a:pt x="90098" y="315111"/>
                  <a:pt x="90098" y="315111"/>
                  <a:pt x="90098" y="315111"/>
                </a:cubicBezTo>
                <a:cubicBezTo>
                  <a:pt x="90535" y="316473"/>
                  <a:pt x="88354" y="317405"/>
                  <a:pt x="89021" y="316333"/>
                </a:cubicBezTo>
                <a:cubicBezTo>
                  <a:pt x="85682" y="312922"/>
                  <a:pt x="74020" y="302115"/>
                  <a:pt x="68601" y="295501"/>
                </a:cubicBezTo>
                <a:cubicBezTo>
                  <a:pt x="51410" y="274703"/>
                  <a:pt x="33698" y="245661"/>
                  <a:pt x="21752" y="205719"/>
                </a:cubicBezTo>
                <a:cubicBezTo>
                  <a:pt x="18346" y="194191"/>
                  <a:pt x="15827" y="181905"/>
                  <a:pt x="14614" y="169224"/>
                </a:cubicBezTo>
                <a:cubicBezTo>
                  <a:pt x="12395" y="145993"/>
                  <a:pt x="14817" y="124264"/>
                  <a:pt x="21301" y="105050"/>
                </a:cubicBezTo>
                <a:cubicBezTo>
                  <a:pt x="28281" y="84042"/>
                  <a:pt x="39963" y="65911"/>
                  <a:pt x="50266" y="52205"/>
                </a:cubicBezTo>
                <a:cubicBezTo>
                  <a:pt x="72010" y="23687"/>
                  <a:pt x="78688" y="607"/>
                  <a:pt x="76814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590541-6564-4DE0-B1E0-19E37EE9BB7E}"/>
              </a:ext>
            </a:extLst>
          </p:cNvPr>
          <p:cNvSpPr/>
          <p:nvPr/>
        </p:nvSpPr>
        <p:spPr>
          <a:xfrm>
            <a:off x="10033658" y="5141513"/>
            <a:ext cx="67318" cy="190067"/>
          </a:xfrm>
          <a:custGeom>
            <a:avLst/>
            <a:gdLst>
              <a:gd name="connsiteX0" fmla="*/ 8067 w 67318"/>
              <a:gd name="connsiteY0" fmla="*/ 1 h 190067"/>
              <a:gd name="connsiteX1" fmla="*/ 3181 w 67318"/>
              <a:gd name="connsiteY1" fmla="*/ 91983 h 190067"/>
              <a:gd name="connsiteX2" fmla="*/ 3181 w 67318"/>
              <a:gd name="connsiteY2" fmla="*/ 91983 h 190067"/>
              <a:gd name="connsiteX3" fmla="*/ 5809 w 67318"/>
              <a:gd name="connsiteY3" fmla="*/ 105154 h 190067"/>
              <a:gd name="connsiteX4" fmla="*/ 30312 w 67318"/>
              <a:gd name="connsiteY4" fmla="*/ 158021 h 190067"/>
              <a:gd name="connsiteX5" fmla="*/ 67197 w 67318"/>
              <a:gd name="connsiteY5" fmla="*/ 189846 h 190067"/>
              <a:gd name="connsiteX6" fmla="*/ 39930 w 67318"/>
              <a:gd name="connsiteY6" fmla="*/ 151430 h 190067"/>
              <a:gd name="connsiteX7" fmla="*/ 19287 w 67318"/>
              <a:gd name="connsiteY7" fmla="*/ 101870 h 190067"/>
              <a:gd name="connsiteX8" fmla="*/ 16757 w 67318"/>
              <a:gd name="connsiteY8" fmla="*/ 89747 h 190067"/>
              <a:gd name="connsiteX9" fmla="*/ 16757 w 67318"/>
              <a:gd name="connsiteY9" fmla="*/ 89747 h 190067"/>
              <a:gd name="connsiteX10" fmla="*/ 8067 w 67318"/>
              <a:gd name="connsiteY10" fmla="*/ 1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18" h="190067">
                <a:moveTo>
                  <a:pt x="8067" y="1"/>
                </a:moveTo>
                <a:cubicBezTo>
                  <a:pt x="4537" y="-197"/>
                  <a:pt x="-4896" y="39686"/>
                  <a:pt x="3181" y="91983"/>
                </a:cubicBezTo>
                <a:cubicBezTo>
                  <a:pt x="3181" y="91983"/>
                  <a:pt x="3181" y="91983"/>
                  <a:pt x="3181" y="91983"/>
                </a:cubicBezTo>
                <a:cubicBezTo>
                  <a:pt x="3858" y="96327"/>
                  <a:pt x="4728" y="100728"/>
                  <a:pt x="5809" y="105154"/>
                </a:cubicBezTo>
                <a:cubicBezTo>
                  <a:pt x="11013" y="126487"/>
                  <a:pt x="20047" y="144257"/>
                  <a:pt x="30312" y="158021"/>
                </a:cubicBezTo>
                <a:cubicBezTo>
                  <a:pt x="48189" y="181881"/>
                  <a:pt x="65607" y="191710"/>
                  <a:pt x="67197" y="189846"/>
                </a:cubicBezTo>
                <a:cubicBezTo>
                  <a:pt x="68788" y="187995"/>
                  <a:pt x="54488" y="174906"/>
                  <a:pt x="39930" y="151430"/>
                </a:cubicBezTo>
                <a:cubicBezTo>
                  <a:pt x="31554" y="137969"/>
                  <a:pt x="24086" y="121515"/>
                  <a:pt x="19287" y="101870"/>
                </a:cubicBezTo>
                <a:cubicBezTo>
                  <a:pt x="18293" y="97794"/>
                  <a:pt x="17453" y="93741"/>
                  <a:pt x="16757" y="89747"/>
                </a:cubicBezTo>
                <a:cubicBezTo>
                  <a:pt x="16757" y="89747"/>
                  <a:pt x="16757" y="89747"/>
                  <a:pt x="16757" y="89747"/>
                </a:cubicBezTo>
                <a:cubicBezTo>
                  <a:pt x="8170" y="40769"/>
                  <a:pt x="11596" y="199"/>
                  <a:pt x="806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86C9EF-A3BF-4C77-844F-835543CD0D04}"/>
              </a:ext>
            </a:extLst>
          </p:cNvPr>
          <p:cNvSpPr/>
          <p:nvPr/>
        </p:nvSpPr>
        <p:spPr>
          <a:xfrm>
            <a:off x="10070976" y="4889272"/>
            <a:ext cx="95337" cy="242968"/>
          </a:xfrm>
          <a:custGeom>
            <a:avLst/>
            <a:gdLst>
              <a:gd name="connsiteX0" fmla="*/ 95235 w 95337"/>
              <a:gd name="connsiteY0" fmla="*/ 143 h 242968"/>
              <a:gd name="connsiteX1" fmla="*/ 15322 w 95337"/>
              <a:gd name="connsiteY1" fmla="*/ 99392 h 242968"/>
              <a:gd name="connsiteX2" fmla="*/ 15322 w 95337"/>
              <a:gd name="connsiteY2" fmla="*/ 99392 h 242968"/>
              <a:gd name="connsiteX3" fmla="*/ 11406 w 95337"/>
              <a:gd name="connsiteY3" fmla="*/ 109173 h 242968"/>
              <a:gd name="connsiteX4" fmla="*/ 2381 w 95337"/>
              <a:gd name="connsiteY4" fmla="*/ 194996 h 242968"/>
              <a:gd name="connsiteX5" fmla="*/ 26767 w 95337"/>
              <a:gd name="connsiteY5" fmla="*/ 242903 h 242968"/>
              <a:gd name="connsiteX6" fmla="*/ 13184 w 95337"/>
              <a:gd name="connsiteY6" fmla="*/ 193307 h 242968"/>
              <a:gd name="connsiteX7" fmla="*/ 24451 w 95337"/>
              <a:gd name="connsiteY7" fmla="*/ 113994 h 242968"/>
              <a:gd name="connsiteX8" fmla="*/ 28058 w 95337"/>
              <a:gd name="connsiteY8" fmla="*/ 104772 h 242968"/>
              <a:gd name="connsiteX9" fmla="*/ 28058 w 95337"/>
              <a:gd name="connsiteY9" fmla="*/ 104772 h 242968"/>
              <a:gd name="connsiteX10" fmla="*/ 95235 w 95337"/>
              <a:gd name="connsiteY10" fmla="*/ 143 h 2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37" h="242968">
                <a:moveTo>
                  <a:pt x="95235" y="143"/>
                </a:moveTo>
                <a:cubicBezTo>
                  <a:pt x="92751" y="-2535"/>
                  <a:pt x="43932" y="32504"/>
                  <a:pt x="15322" y="99392"/>
                </a:cubicBezTo>
                <a:cubicBezTo>
                  <a:pt x="15322" y="99392"/>
                  <a:pt x="15322" y="99392"/>
                  <a:pt x="15322" y="99392"/>
                </a:cubicBezTo>
                <a:cubicBezTo>
                  <a:pt x="13951" y="102582"/>
                  <a:pt x="12641" y="105843"/>
                  <a:pt x="11406" y="109173"/>
                </a:cubicBezTo>
                <a:cubicBezTo>
                  <a:pt x="-387" y="140964"/>
                  <a:pt x="-2342" y="170402"/>
                  <a:pt x="2381" y="194996"/>
                </a:cubicBezTo>
                <a:cubicBezTo>
                  <a:pt x="8796" y="227939"/>
                  <a:pt x="24923" y="244137"/>
                  <a:pt x="26767" y="242903"/>
                </a:cubicBezTo>
                <a:cubicBezTo>
                  <a:pt x="28613" y="241668"/>
                  <a:pt x="16649" y="223782"/>
                  <a:pt x="13184" y="193307"/>
                </a:cubicBezTo>
                <a:cubicBezTo>
                  <a:pt x="10501" y="170344"/>
                  <a:pt x="13435" y="143933"/>
                  <a:pt x="24451" y="113994"/>
                </a:cubicBezTo>
                <a:cubicBezTo>
                  <a:pt x="25601" y="110862"/>
                  <a:pt x="26808" y="107788"/>
                  <a:pt x="28058" y="104772"/>
                </a:cubicBezTo>
                <a:cubicBezTo>
                  <a:pt x="28058" y="104772"/>
                  <a:pt x="28058" y="104772"/>
                  <a:pt x="28058" y="104772"/>
                </a:cubicBezTo>
                <a:cubicBezTo>
                  <a:pt x="54519" y="41249"/>
                  <a:pt x="97718" y="2821"/>
                  <a:pt x="95235" y="1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22FB11D-DC1F-48F9-BAF5-703A1B0614F3}"/>
              </a:ext>
            </a:extLst>
          </p:cNvPr>
          <p:cNvSpPr/>
          <p:nvPr/>
        </p:nvSpPr>
        <p:spPr>
          <a:xfrm>
            <a:off x="10138718" y="4898647"/>
            <a:ext cx="55859" cy="143515"/>
          </a:xfrm>
          <a:custGeom>
            <a:avLst/>
            <a:gdLst>
              <a:gd name="connsiteX0" fmla="*/ 55502 w 55859"/>
              <a:gd name="connsiteY0" fmla="*/ 107 h 143515"/>
              <a:gd name="connsiteX1" fmla="*/ 11980 w 55859"/>
              <a:gd name="connsiteY1" fmla="*/ 59344 h 143515"/>
              <a:gd name="connsiteX2" fmla="*/ 11980 w 55859"/>
              <a:gd name="connsiteY2" fmla="*/ 59344 h 143515"/>
              <a:gd name="connsiteX3" fmla="*/ 8888 w 55859"/>
              <a:gd name="connsiteY3" fmla="*/ 65935 h 143515"/>
              <a:gd name="connsiteX4" fmla="*/ 52 w 55859"/>
              <a:gd name="connsiteY4" fmla="*/ 107123 h 143515"/>
              <a:gd name="connsiteX5" fmla="*/ 52 w 55859"/>
              <a:gd name="connsiteY5" fmla="*/ 107123 h 143515"/>
              <a:gd name="connsiteX6" fmla="*/ 16739 w 55859"/>
              <a:gd name="connsiteY6" fmla="*/ 142709 h 143515"/>
              <a:gd name="connsiteX7" fmla="*/ 16739 w 55859"/>
              <a:gd name="connsiteY7" fmla="*/ 142709 h 143515"/>
              <a:gd name="connsiteX8" fmla="*/ 16739 w 55859"/>
              <a:gd name="connsiteY8" fmla="*/ 142709 h 143515"/>
              <a:gd name="connsiteX9" fmla="*/ 16745 w 55859"/>
              <a:gd name="connsiteY9" fmla="*/ 143490 h 143515"/>
              <a:gd name="connsiteX10" fmla="*/ 16745 w 55859"/>
              <a:gd name="connsiteY10" fmla="*/ 143490 h 143515"/>
              <a:gd name="connsiteX11" fmla="*/ 18156 w 55859"/>
              <a:gd name="connsiteY11" fmla="*/ 143268 h 143515"/>
              <a:gd name="connsiteX12" fmla="*/ 18828 w 55859"/>
              <a:gd name="connsiteY12" fmla="*/ 142011 h 143515"/>
              <a:gd name="connsiteX13" fmla="*/ 18828 w 55859"/>
              <a:gd name="connsiteY13" fmla="*/ 142011 h 143515"/>
              <a:gd name="connsiteX14" fmla="*/ 18106 w 55859"/>
              <a:gd name="connsiteY14" fmla="*/ 141743 h 143515"/>
              <a:gd name="connsiteX15" fmla="*/ 18106 w 55859"/>
              <a:gd name="connsiteY15" fmla="*/ 141743 h 143515"/>
              <a:gd name="connsiteX16" fmla="*/ 18106 w 55859"/>
              <a:gd name="connsiteY16" fmla="*/ 141743 h 143515"/>
              <a:gd name="connsiteX17" fmla="*/ 12058 w 55859"/>
              <a:gd name="connsiteY17" fmla="*/ 107146 h 143515"/>
              <a:gd name="connsiteX18" fmla="*/ 12058 w 55859"/>
              <a:gd name="connsiteY18" fmla="*/ 107146 h 143515"/>
              <a:gd name="connsiteX19" fmla="*/ 21647 w 55859"/>
              <a:gd name="connsiteY19" fmla="*/ 71501 h 143515"/>
              <a:gd name="connsiteX20" fmla="*/ 24415 w 55859"/>
              <a:gd name="connsiteY20" fmla="*/ 65364 h 143515"/>
              <a:gd name="connsiteX21" fmla="*/ 24415 w 55859"/>
              <a:gd name="connsiteY21" fmla="*/ 65364 h 143515"/>
              <a:gd name="connsiteX22" fmla="*/ 55502 w 55859"/>
              <a:gd name="connsiteY22" fmla="*/ 107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59" h="143515">
                <a:moveTo>
                  <a:pt x="55502" y="107"/>
                </a:moveTo>
                <a:cubicBezTo>
                  <a:pt x="52421" y="-1791"/>
                  <a:pt x="30576" y="21743"/>
                  <a:pt x="11980" y="59344"/>
                </a:cubicBezTo>
                <a:cubicBezTo>
                  <a:pt x="11980" y="59344"/>
                  <a:pt x="11980" y="59344"/>
                  <a:pt x="11980" y="59344"/>
                </a:cubicBezTo>
                <a:cubicBezTo>
                  <a:pt x="10915" y="61475"/>
                  <a:pt x="9879" y="63676"/>
                  <a:pt x="8888" y="65935"/>
                </a:cubicBezTo>
                <a:cubicBezTo>
                  <a:pt x="2619" y="80223"/>
                  <a:pt x="-444" y="94011"/>
                  <a:pt x="52" y="107123"/>
                </a:cubicBezTo>
                <a:lnTo>
                  <a:pt x="52" y="107123"/>
                </a:lnTo>
                <a:cubicBezTo>
                  <a:pt x="2211" y="126733"/>
                  <a:pt x="12788" y="138890"/>
                  <a:pt x="16739" y="142709"/>
                </a:cubicBezTo>
                <a:lnTo>
                  <a:pt x="16739" y="142709"/>
                </a:lnTo>
                <a:cubicBezTo>
                  <a:pt x="16739" y="142709"/>
                  <a:pt x="16739" y="142709"/>
                  <a:pt x="16739" y="142709"/>
                </a:cubicBezTo>
                <a:cubicBezTo>
                  <a:pt x="16065" y="143187"/>
                  <a:pt x="16534" y="143629"/>
                  <a:pt x="16745" y="143490"/>
                </a:cubicBezTo>
                <a:cubicBezTo>
                  <a:pt x="16745" y="143490"/>
                  <a:pt x="16745" y="143490"/>
                  <a:pt x="16745" y="143490"/>
                </a:cubicBezTo>
                <a:cubicBezTo>
                  <a:pt x="17244" y="143129"/>
                  <a:pt x="18156" y="143268"/>
                  <a:pt x="18156" y="143268"/>
                </a:cubicBezTo>
                <a:cubicBezTo>
                  <a:pt x="18156" y="143268"/>
                  <a:pt x="18330" y="142360"/>
                  <a:pt x="18828" y="142011"/>
                </a:cubicBezTo>
                <a:cubicBezTo>
                  <a:pt x="18828" y="142011"/>
                  <a:pt x="18828" y="142011"/>
                  <a:pt x="18828" y="142011"/>
                </a:cubicBezTo>
                <a:cubicBezTo>
                  <a:pt x="19038" y="141859"/>
                  <a:pt x="18782" y="141265"/>
                  <a:pt x="18106" y="141743"/>
                </a:cubicBezTo>
                <a:cubicBezTo>
                  <a:pt x="18106" y="141743"/>
                  <a:pt x="18106" y="141743"/>
                  <a:pt x="18106" y="141743"/>
                </a:cubicBezTo>
                <a:lnTo>
                  <a:pt x="18106" y="141743"/>
                </a:lnTo>
                <a:cubicBezTo>
                  <a:pt x="16021" y="136957"/>
                  <a:pt x="9837" y="124427"/>
                  <a:pt x="12058" y="107146"/>
                </a:cubicBezTo>
                <a:lnTo>
                  <a:pt x="12058" y="107146"/>
                </a:lnTo>
                <a:cubicBezTo>
                  <a:pt x="12601" y="96049"/>
                  <a:pt x="15911" y="84718"/>
                  <a:pt x="21647" y="71501"/>
                </a:cubicBezTo>
                <a:cubicBezTo>
                  <a:pt x="22547" y="69428"/>
                  <a:pt x="23478" y="67379"/>
                  <a:pt x="24415" y="65364"/>
                </a:cubicBezTo>
                <a:cubicBezTo>
                  <a:pt x="24415" y="65364"/>
                  <a:pt x="24415" y="65364"/>
                  <a:pt x="24415" y="65364"/>
                </a:cubicBezTo>
                <a:cubicBezTo>
                  <a:pt x="41220" y="29731"/>
                  <a:pt x="58583" y="2005"/>
                  <a:pt x="55502" y="10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DAF5F5-C985-4D64-852B-66C5918B146D}"/>
              </a:ext>
            </a:extLst>
          </p:cNvPr>
          <p:cNvSpPr/>
          <p:nvPr/>
        </p:nvSpPr>
        <p:spPr>
          <a:xfrm>
            <a:off x="10221950" y="4904862"/>
            <a:ext cx="22736" cy="121560"/>
          </a:xfrm>
          <a:custGeom>
            <a:avLst/>
            <a:gdLst>
              <a:gd name="connsiteX0" fmla="*/ 22065 w 22736"/>
              <a:gd name="connsiteY0" fmla="*/ 111 h 121560"/>
              <a:gd name="connsiteX1" fmla="*/ 700 w 22736"/>
              <a:gd name="connsiteY1" fmla="*/ 52221 h 121560"/>
              <a:gd name="connsiteX2" fmla="*/ 700 w 22736"/>
              <a:gd name="connsiteY2" fmla="*/ 52221 h 121560"/>
              <a:gd name="connsiteX3" fmla="*/ 160 w 22736"/>
              <a:gd name="connsiteY3" fmla="*/ 59849 h 121560"/>
              <a:gd name="connsiteX4" fmla="*/ 6089 w 22736"/>
              <a:gd name="connsiteY4" fmla="*/ 106195 h 121560"/>
              <a:gd name="connsiteX5" fmla="*/ 15841 w 22736"/>
              <a:gd name="connsiteY5" fmla="*/ 121497 h 121560"/>
              <a:gd name="connsiteX6" fmla="*/ 15397 w 22736"/>
              <a:gd name="connsiteY6" fmla="*/ 104088 h 121560"/>
              <a:gd name="connsiteX7" fmla="*/ 14020 w 22736"/>
              <a:gd name="connsiteY7" fmla="*/ 60489 h 121560"/>
              <a:gd name="connsiteX8" fmla="*/ 14421 w 22736"/>
              <a:gd name="connsiteY8" fmla="*/ 53339 h 121560"/>
              <a:gd name="connsiteX9" fmla="*/ 14421 w 22736"/>
              <a:gd name="connsiteY9" fmla="*/ 53339 h 121560"/>
              <a:gd name="connsiteX10" fmla="*/ 22065 w 22736"/>
              <a:gd name="connsiteY10" fmla="*/ 111 h 1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6" h="121560">
                <a:moveTo>
                  <a:pt x="22065" y="111"/>
                </a:moveTo>
                <a:cubicBezTo>
                  <a:pt x="18682" y="-1706"/>
                  <a:pt x="3754" y="18929"/>
                  <a:pt x="700" y="52221"/>
                </a:cubicBezTo>
                <a:cubicBezTo>
                  <a:pt x="700" y="52221"/>
                  <a:pt x="700" y="52221"/>
                  <a:pt x="700" y="52221"/>
                </a:cubicBezTo>
                <a:cubicBezTo>
                  <a:pt x="461" y="54713"/>
                  <a:pt x="278" y="57264"/>
                  <a:pt x="160" y="59849"/>
                </a:cubicBezTo>
                <a:cubicBezTo>
                  <a:pt x="-709" y="78760"/>
                  <a:pt x="2069" y="94632"/>
                  <a:pt x="6089" y="106195"/>
                </a:cubicBezTo>
                <a:cubicBezTo>
                  <a:pt x="9775" y="116815"/>
                  <a:pt x="14151" y="122219"/>
                  <a:pt x="15841" y="121497"/>
                </a:cubicBezTo>
                <a:cubicBezTo>
                  <a:pt x="17486" y="120798"/>
                  <a:pt x="16459" y="114265"/>
                  <a:pt x="15397" y="104088"/>
                </a:cubicBezTo>
                <a:cubicBezTo>
                  <a:pt x="14154" y="92093"/>
                  <a:pt x="13195" y="78690"/>
                  <a:pt x="14020" y="60489"/>
                </a:cubicBezTo>
                <a:cubicBezTo>
                  <a:pt x="14129" y="58067"/>
                  <a:pt x="14264" y="55680"/>
                  <a:pt x="14421" y="53339"/>
                </a:cubicBezTo>
                <a:cubicBezTo>
                  <a:pt x="14421" y="53339"/>
                  <a:pt x="14421" y="53339"/>
                  <a:pt x="14421" y="53339"/>
                </a:cubicBezTo>
                <a:cubicBezTo>
                  <a:pt x="16516" y="23634"/>
                  <a:pt x="25189" y="1799"/>
                  <a:pt x="22065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EC5FD-95CC-4A6E-B38A-4B8568F39473}"/>
              </a:ext>
            </a:extLst>
          </p:cNvPr>
          <p:cNvSpPr/>
          <p:nvPr/>
        </p:nvSpPr>
        <p:spPr>
          <a:xfrm>
            <a:off x="10358900" y="4895349"/>
            <a:ext cx="35280" cy="127903"/>
          </a:xfrm>
          <a:custGeom>
            <a:avLst/>
            <a:gdLst>
              <a:gd name="connsiteX0" fmla="*/ 266 w 35280"/>
              <a:gd name="connsiteY0" fmla="*/ 296 h 127903"/>
              <a:gd name="connsiteX1" fmla="*/ 10874 w 35280"/>
              <a:gd name="connsiteY1" fmla="*/ 29501 h 127903"/>
              <a:gd name="connsiteX2" fmla="*/ 18233 w 35280"/>
              <a:gd name="connsiteY2" fmla="*/ 62502 h 127903"/>
              <a:gd name="connsiteX3" fmla="*/ 21400 w 35280"/>
              <a:gd name="connsiteY3" fmla="*/ 82263 h 127903"/>
              <a:gd name="connsiteX4" fmla="*/ 29609 w 35280"/>
              <a:gd name="connsiteY4" fmla="*/ 126118 h 127903"/>
              <a:gd name="connsiteX5" fmla="*/ 31391 w 35280"/>
              <a:gd name="connsiteY5" fmla="*/ 127900 h 127903"/>
              <a:gd name="connsiteX6" fmla="*/ 32881 w 35280"/>
              <a:gd name="connsiteY6" fmla="*/ 125908 h 127903"/>
              <a:gd name="connsiteX7" fmla="*/ 34511 w 35280"/>
              <a:gd name="connsiteY7" fmla="*/ 80715 h 127903"/>
              <a:gd name="connsiteX8" fmla="*/ 31903 w 35280"/>
              <a:gd name="connsiteY8" fmla="*/ 60127 h 127903"/>
              <a:gd name="connsiteX9" fmla="*/ 21994 w 35280"/>
              <a:gd name="connsiteY9" fmla="*/ 25507 h 127903"/>
              <a:gd name="connsiteX10" fmla="*/ 266 w 35280"/>
              <a:gd name="connsiteY10" fmla="*/ 296 h 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80" h="127903">
                <a:moveTo>
                  <a:pt x="266" y="296"/>
                </a:moveTo>
                <a:cubicBezTo>
                  <a:pt x="-1469" y="2100"/>
                  <a:pt x="5668" y="11917"/>
                  <a:pt x="10874" y="29501"/>
                </a:cubicBezTo>
                <a:cubicBezTo>
                  <a:pt x="13726" y="39399"/>
                  <a:pt x="16020" y="49693"/>
                  <a:pt x="18233" y="62502"/>
                </a:cubicBezTo>
                <a:cubicBezTo>
                  <a:pt x="19397" y="69233"/>
                  <a:pt x="20445" y="76092"/>
                  <a:pt x="21400" y="82263"/>
                </a:cubicBezTo>
                <a:cubicBezTo>
                  <a:pt x="24870" y="104866"/>
                  <a:pt x="26279" y="119527"/>
                  <a:pt x="29609" y="126118"/>
                </a:cubicBezTo>
                <a:cubicBezTo>
                  <a:pt x="30215" y="127341"/>
                  <a:pt x="30808" y="127958"/>
                  <a:pt x="31391" y="127900"/>
                </a:cubicBezTo>
                <a:cubicBezTo>
                  <a:pt x="31938" y="127841"/>
                  <a:pt x="32439" y="127143"/>
                  <a:pt x="32881" y="125908"/>
                </a:cubicBezTo>
                <a:cubicBezTo>
                  <a:pt x="34523" y="121239"/>
                  <a:pt x="36351" y="102246"/>
                  <a:pt x="34511" y="80715"/>
                </a:cubicBezTo>
                <a:cubicBezTo>
                  <a:pt x="33976" y="74252"/>
                  <a:pt x="33149" y="67288"/>
                  <a:pt x="31903" y="60127"/>
                </a:cubicBezTo>
                <a:cubicBezTo>
                  <a:pt x="29609" y="46945"/>
                  <a:pt x="26256" y="35451"/>
                  <a:pt x="21994" y="25507"/>
                </a:cubicBezTo>
                <a:cubicBezTo>
                  <a:pt x="13808" y="6025"/>
                  <a:pt x="2129" y="-1661"/>
                  <a:pt x="266" y="29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31CAD5-E4E1-4086-BD43-B58A05FDC2F8}"/>
              </a:ext>
            </a:extLst>
          </p:cNvPr>
          <p:cNvSpPr/>
          <p:nvPr/>
        </p:nvSpPr>
        <p:spPr>
          <a:xfrm>
            <a:off x="10421280" y="4864245"/>
            <a:ext cx="44412" cy="141699"/>
          </a:xfrm>
          <a:custGeom>
            <a:avLst/>
            <a:gdLst>
              <a:gd name="connsiteX0" fmla="*/ 124 w 44412"/>
              <a:gd name="connsiteY0" fmla="*/ 273 h 141699"/>
              <a:gd name="connsiteX1" fmla="*/ 21945 w 44412"/>
              <a:gd name="connsiteY1" fmla="*/ 40332 h 141699"/>
              <a:gd name="connsiteX2" fmla="*/ 21945 w 44412"/>
              <a:gd name="connsiteY2" fmla="*/ 40332 h 141699"/>
              <a:gd name="connsiteX3" fmla="*/ 28478 w 44412"/>
              <a:gd name="connsiteY3" fmla="*/ 67802 h 141699"/>
              <a:gd name="connsiteX4" fmla="*/ 31948 w 44412"/>
              <a:gd name="connsiteY4" fmla="*/ 101281 h 141699"/>
              <a:gd name="connsiteX5" fmla="*/ 34370 w 44412"/>
              <a:gd name="connsiteY5" fmla="*/ 135121 h 141699"/>
              <a:gd name="connsiteX6" fmla="*/ 34370 w 44412"/>
              <a:gd name="connsiteY6" fmla="*/ 135121 h 141699"/>
              <a:gd name="connsiteX7" fmla="*/ 37106 w 44412"/>
              <a:gd name="connsiteY7" fmla="*/ 141700 h 141699"/>
              <a:gd name="connsiteX8" fmla="*/ 40588 w 44412"/>
              <a:gd name="connsiteY8" fmla="*/ 137217 h 141699"/>
              <a:gd name="connsiteX9" fmla="*/ 39214 w 44412"/>
              <a:gd name="connsiteY9" fmla="*/ 137927 h 141699"/>
              <a:gd name="connsiteX10" fmla="*/ 40855 w 44412"/>
              <a:gd name="connsiteY10" fmla="*/ 134795 h 141699"/>
              <a:gd name="connsiteX11" fmla="*/ 40855 w 44412"/>
              <a:gd name="connsiteY11" fmla="*/ 134795 h 141699"/>
              <a:gd name="connsiteX12" fmla="*/ 44349 w 44412"/>
              <a:gd name="connsiteY12" fmla="*/ 101001 h 141699"/>
              <a:gd name="connsiteX13" fmla="*/ 42160 w 44412"/>
              <a:gd name="connsiteY13" fmla="*/ 65624 h 141699"/>
              <a:gd name="connsiteX14" fmla="*/ 33939 w 44412"/>
              <a:gd name="connsiteY14" fmla="*/ 35837 h 141699"/>
              <a:gd name="connsiteX15" fmla="*/ 33939 w 44412"/>
              <a:gd name="connsiteY15" fmla="*/ 35837 h 141699"/>
              <a:gd name="connsiteX16" fmla="*/ 124 w 44412"/>
              <a:gd name="connsiteY16" fmla="*/ 273 h 1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12" h="141699">
                <a:moveTo>
                  <a:pt x="124" y="273"/>
                </a:moveTo>
                <a:cubicBezTo>
                  <a:pt x="-1518" y="2649"/>
                  <a:pt x="13550" y="15470"/>
                  <a:pt x="21945" y="40332"/>
                </a:cubicBezTo>
                <a:cubicBezTo>
                  <a:pt x="21945" y="40332"/>
                  <a:pt x="21945" y="40332"/>
                  <a:pt x="21945" y="40332"/>
                </a:cubicBezTo>
                <a:cubicBezTo>
                  <a:pt x="24751" y="48693"/>
                  <a:pt x="26882" y="57671"/>
                  <a:pt x="28478" y="67802"/>
                </a:cubicBezTo>
                <a:cubicBezTo>
                  <a:pt x="30306" y="79388"/>
                  <a:pt x="31226" y="91266"/>
                  <a:pt x="31948" y="101281"/>
                </a:cubicBezTo>
                <a:cubicBezTo>
                  <a:pt x="33194" y="118760"/>
                  <a:pt x="31924" y="123615"/>
                  <a:pt x="34370" y="135121"/>
                </a:cubicBezTo>
                <a:cubicBezTo>
                  <a:pt x="34370" y="135121"/>
                  <a:pt x="34370" y="135121"/>
                  <a:pt x="34370" y="135121"/>
                </a:cubicBezTo>
                <a:cubicBezTo>
                  <a:pt x="33939" y="135458"/>
                  <a:pt x="34731" y="139650"/>
                  <a:pt x="37106" y="141700"/>
                </a:cubicBezTo>
                <a:cubicBezTo>
                  <a:pt x="45793" y="141036"/>
                  <a:pt x="41193" y="137671"/>
                  <a:pt x="40588" y="137217"/>
                </a:cubicBezTo>
                <a:cubicBezTo>
                  <a:pt x="39982" y="136762"/>
                  <a:pt x="34894" y="141013"/>
                  <a:pt x="39214" y="137927"/>
                </a:cubicBezTo>
                <a:cubicBezTo>
                  <a:pt x="39097" y="140675"/>
                  <a:pt x="41158" y="136541"/>
                  <a:pt x="40855" y="134795"/>
                </a:cubicBezTo>
                <a:cubicBezTo>
                  <a:pt x="40855" y="134795"/>
                  <a:pt x="40855" y="134795"/>
                  <a:pt x="40855" y="134795"/>
                </a:cubicBezTo>
                <a:cubicBezTo>
                  <a:pt x="41123" y="132652"/>
                  <a:pt x="44151" y="110923"/>
                  <a:pt x="44349" y="101001"/>
                </a:cubicBezTo>
                <a:cubicBezTo>
                  <a:pt x="44593" y="90509"/>
                  <a:pt x="44197" y="78270"/>
                  <a:pt x="42160" y="65624"/>
                </a:cubicBezTo>
                <a:cubicBezTo>
                  <a:pt x="40413" y="54748"/>
                  <a:pt x="37653" y="44827"/>
                  <a:pt x="33939" y="35837"/>
                </a:cubicBezTo>
                <a:cubicBezTo>
                  <a:pt x="33939" y="35837"/>
                  <a:pt x="33939" y="35837"/>
                  <a:pt x="33939" y="35837"/>
                </a:cubicBezTo>
                <a:cubicBezTo>
                  <a:pt x="21829" y="6294"/>
                  <a:pt x="1463" y="-1660"/>
                  <a:pt x="124" y="2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065D74-B607-4AB8-94D1-4D39F1D87BC5}"/>
              </a:ext>
            </a:extLst>
          </p:cNvPr>
          <p:cNvSpPr/>
          <p:nvPr/>
        </p:nvSpPr>
        <p:spPr>
          <a:xfrm>
            <a:off x="10495830" y="4858202"/>
            <a:ext cx="64975" cy="189995"/>
          </a:xfrm>
          <a:custGeom>
            <a:avLst/>
            <a:gdLst>
              <a:gd name="connsiteX0" fmla="*/ 271 w 64975"/>
              <a:gd name="connsiteY0" fmla="*/ 86 h 189995"/>
              <a:gd name="connsiteX1" fmla="*/ 35612 w 64975"/>
              <a:gd name="connsiteY1" fmla="*/ 69245 h 189995"/>
              <a:gd name="connsiteX2" fmla="*/ 35612 w 64975"/>
              <a:gd name="connsiteY2" fmla="*/ 69245 h 189995"/>
              <a:gd name="connsiteX3" fmla="*/ 45498 w 64975"/>
              <a:gd name="connsiteY3" fmla="*/ 92174 h 189995"/>
              <a:gd name="connsiteX4" fmla="*/ 51820 w 64975"/>
              <a:gd name="connsiteY4" fmla="*/ 122159 h 189995"/>
              <a:gd name="connsiteX5" fmla="*/ 51820 w 64975"/>
              <a:gd name="connsiteY5" fmla="*/ 122159 h 189995"/>
              <a:gd name="connsiteX6" fmla="*/ 40723 w 64975"/>
              <a:gd name="connsiteY6" fmla="*/ 189944 h 189995"/>
              <a:gd name="connsiteX7" fmla="*/ 64967 w 64975"/>
              <a:gd name="connsiteY7" fmla="*/ 121658 h 189995"/>
              <a:gd name="connsiteX8" fmla="*/ 64967 w 64975"/>
              <a:gd name="connsiteY8" fmla="*/ 121658 h 189995"/>
              <a:gd name="connsiteX9" fmla="*/ 58609 w 64975"/>
              <a:gd name="connsiteY9" fmla="*/ 87632 h 189995"/>
              <a:gd name="connsiteX10" fmla="*/ 47466 w 64975"/>
              <a:gd name="connsiteY10" fmla="*/ 62945 h 189995"/>
              <a:gd name="connsiteX11" fmla="*/ 47466 w 64975"/>
              <a:gd name="connsiteY11" fmla="*/ 62945 h 189995"/>
              <a:gd name="connsiteX12" fmla="*/ 271 w 64975"/>
              <a:gd name="connsiteY12" fmla="*/ 86 h 1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5" h="189995">
                <a:moveTo>
                  <a:pt x="271" y="86"/>
                </a:moveTo>
                <a:cubicBezTo>
                  <a:pt x="-2453" y="1833"/>
                  <a:pt x="15770" y="30211"/>
                  <a:pt x="35612" y="69245"/>
                </a:cubicBezTo>
                <a:cubicBezTo>
                  <a:pt x="35612" y="69245"/>
                  <a:pt x="35612" y="69245"/>
                  <a:pt x="35612" y="69245"/>
                </a:cubicBezTo>
                <a:cubicBezTo>
                  <a:pt x="39210" y="76406"/>
                  <a:pt x="42691" y="84139"/>
                  <a:pt x="45498" y="92174"/>
                </a:cubicBezTo>
                <a:cubicBezTo>
                  <a:pt x="49119" y="102572"/>
                  <a:pt x="51261" y="112494"/>
                  <a:pt x="51820" y="122159"/>
                </a:cubicBezTo>
                <a:cubicBezTo>
                  <a:pt x="51820" y="122159"/>
                  <a:pt x="51820" y="122159"/>
                  <a:pt x="51820" y="122159"/>
                </a:cubicBezTo>
                <a:cubicBezTo>
                  <a:pt x="54487" y="160482"/>
                  <a:pt x="37987" y="188570"/>
                  <a:pt x="40723" y="189944"/>
                </a:cubicBezTo>
                <a:cubicBezTo>
                  <a:pt x="43460" y="191306"/>
                  <a:pt x="65491" y="165804"/>
                  <a:pt x="64967" y="121658"/>
                </a:cubicBezTo>
                <a:cubicBezTo>
                  <a:pt x="64967" y="121658"/>
                  <a:pt x="64967" y="121658"/>
                  <a:pt x="64967" y="121658"/>
                </a:cubicBezTo>
                <a:cubicBezTo>
                  <a:pt x="64722" y="110514"/>
                  <a:pt x="62568" y="99126"/>
                  <a:pt x="58609" y="87632"/>
                </a:cubicBezTo>
                <a:cubicBezTo>
                  <a:pt x="55547" y="78712"/>
                  <a:pt x="51634" y="70433"/>
                  <a:pt x="47466" y="62945"/>
                </a:cubicBezTo>
                <a:cubicBezTo>
                  <a:pt x="47466" y="62945"/>
                  <a:pt x="47466" y="62945"/>
                  <a:pt x="47466" y="62945"/>
                </a:cubicBezTo>
                <a:cubicBezTo>
                  <a:pt x="25260" y="22922"/>
                  <a:pt x="2985" y="-1649"/>
                  <a:pt x="271" y="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60E9B9-D1F2-4532-808D-77A67EB1D03B}"/>
              </a:ext>
            </a:extLst>
          </p:cNvPr>
          <p:cNvSpPr/>
          <p:nvPr/>
        </p:nvSpPr>
        <p:spPr>
          <a:xfrm>
            <a:off x="10738837" y="5063297"/>
            <a:ext cx="158792" cy="364648"/>
          </a:xfrm>
          <a:custGeom>
            <a:avLst/>
            <a:gdLst>
              <a:gd name="connsiteX0" fmla="*/ 13 w 158792"/>
              <a:gd name="connsiteY0" fmla="*/ 406 h 364648"/>
              <a:gd name="connsiteX1" fmla="*/ 70681 w 158792"/>
              <a:gd name="connsiteY1" fmla="*/ 60249 h 364648"/>
              <a:gd name="connsiteX2" fmla="*/ 96380 w 158792"/>
              <a:gd name="connsiteY2" fmla="*/ 153885 h 364648"/>
              <a:gd name="connsiteX3" fmla="*/ 97335 w 158792"/>
              <a:gd name="connsiteY3" fmla="*/ 167638 h 364648"/>
              <a:gd name="connsiteX4" fmla="*/ 109946 w 158792"/>
              <a:gd name="connsiteY4" fmla="*/ 291643 h 364648"/>
              <a:gd name="connsiteX5" fmla="*/ 158735 w 158792"/>
              <a:gd name="connsiteY5" fmla="*/ 364552 h 364648"/>
              <a:gd name="connsiteX6" fmla="*/ 120857 w 158792"/>
              <a:gd name="connsiteY6" fmla="*/ 289012 h 364648"/>
              <a:gd name="connsiteX7" fmla="*/ 111204 w 158792"/>
              <a:gd name="connsiteY7" fmla="*/ 166799 h 364648"/>
              <a:gd name="connsiteX8" fmla="*/ 110167 w 158792"/>
              <a:gd name="connsiteY8" fmla="*/ 152721 h 364648"/>
              <a:gd name="connsiteX9" fmla="*/ 80369 w 158792"/>
              <a:gd name="connsiteY9" fmla="*/ 53844 h 364648"/>
              <a:gd name="connsiteX10" fmla="*/ 13 w 158792"/>
              <a:gd name="connsiteY10" fmla="*/ 406 h 3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92" h="364648">
                <a:moveTo>
                  <a:pt x="13" y="406"/>
                </a:moveTo>
                <a:cubicBezTo>
                  <a:pt x="-837" y="2689"/>
                  <a:pt x="41571" y="13612"/>
                  <a:pt x="70681" y="60249"/>
                </a:cubicBezTo>
                <a:cubicBezTo>
                  <a:pt x="86541" y="85169"/>
                  <a:pt x="93073" y="115655"/>
                  <a:pt x="96380" y="153885"/>
                </a:cubicBezTo>
                <a:cubicBezTo>
                  <a:pt x="96753" y="158415"/>
                  <a:pt x="97067" y="162992"/>
                  <a:pt x="97335" y="167638"/>
                </a:cubicBezTo>
                <a:cubicBezTo>
                  <a:pt x="100386" y="218898"/>
                  <a:pt x="99419" y="251830"/>
                  <a:pt x="109946" y="291643"/>
                </a:cubicBezTo>
                <a:cubicBezTo>
                  <a:pt x="123907" y="344558"/>
                  <a:pt x="157233" y="366299"/>
                  <a:pt x="158735" y="364552"/>
                </a:cubicBezTo>
                <a:cubicBezTo>
                  <a:pt x="160237" y="362793"/>
                  <a:pt x="131744" y="338980"/>
                  <a:pt x="120857" y="289012"/>
                </a:cubicBezTo>
                <a:cubicBezTo>
                  <a:pt x="112100" y="248884"/>
                  <a:pt x="114475" y="220622"/>
                  <a:pt x="111204" y="166799"/>
                </a:cubicBezTo>
                <a:cubicBezTo>
                  <a:pt x="110912" y="162071"/>
                  <a:pt x="110575" y="157379"/>
                  <a:pt x="110167" y="152721"/>
                </a:cubicBezTo>
                <a:cubicBezTo>
                  <a:pt x="106965" y="113536"/>
                  <a:pt x="98593" y="80488"/>
                  <a:pt x="80369" y="53844"/>
                </a:cubicBezTo>
                <a:cubicBezTo>
                  <a:pt x="45775" y="4098"/>
                  <a:pt x="851" y="-1876"/>
                  <a:pt x="13" y="4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77B3C7-64AB-4A70-949D-E10D7A420ECE}"/>
              </a:ext>
            </a:extLst>
          </p:cNvPr>
          <p:cNvSpPr/>
          <p:nvPr/>
        </p:nvSpPr>
        <p:spPr>
          <a:xfrm>
            <a:off x="10748116" y="5175529"/>
            <a:ext cx="53108" cy="233781"/>
          </a:xfrm>
          <a:custGeom>
            <a:avLst/>
            <a:gdLst>
              <a:gd name="connsiteX0" fmla="*/ 72 w 53108"/>
              <a:gd name="connsiteY0" fmla="*/ 221 h 233781"/>
              <a:gd name="connsiteX1" fmla="*/ 28926 w 53108"/>
              <a:gd name="connsiteY1" fmla="*/ 48605 h 233781"/>
              <a:gd name="connsiteX2" fmla="*/ 31453 w 53108"/>
              <a:gd name="connsiteY2" fmla="*/ 112570 h 233781"/>
              <a:gd name="connsiteX3" fmla="*/ 31209 w 53108"/>
              <a:gd name="connsiteY3" fmla="*/ 115167 h 233781"/>
              <a:gd name="connsiteX4" fmla="*/ 27424 w 53108"/>
              <a:gd name="connsiteY4" fmla="*/ 187912 h 233781"/>
              <a:gd name="connsiteX5" fmla="*/ 48337 w 53108"/>
              <a:gd name="connsiteY5" fmla="*/ 231441 h 233781"/>
              <a:gd name="connsiteX6" fmla="*/ 52972 w 53108"/>
              <a:gd name="connsiteY6" fmla="*/ 233642 h 233781"/>
              <a:gd name="connsiteX7" fmla="*/ 51179 w 53108"/>
              <a:gd name="connsiteY7" fmla="*/ 228960 h 233781"/>
              <a:gd name="connsiteX8" fmla="*/ 38568 w 53108"/>
              <a:gd name="connsiteY8" fmla="*/ 187039 h 233781"/>
              <a:gd name="connsiteX9" fmla="*/ 44996 w 53108"/>
              <a:gd name="connsiteY9" fmla="*/ 116588 h 233781"/>
              <a:gd name="connsiteX10" fmla="*/ 45275 w 53108"/>
              <a:gd name="connsiteY10" fmla="*/ 113944 h 233781"/>
              <a:gd name="connsiteX11" fmla="*/ 40070 w 53108"/>
              <a:gd name="connsiteY11" fmla="*/ 44960 h 233781"/>
              <a:gd name="connsiteX12" fmla="*/ 72 w 53108"/>
              <a:gd name="connsiteY12" fmla="*/ 221 h 2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08" h="233781">
                <a:moveTo>
                  <a:pt x="72" y="221"/>
                </a:moveTo>
                <a:cubicBezTo>
                  <a:pt x="-1395" y="2212"/>
                  <a:pt x="19937" y="16955"/>
                  <a:pt x="28926" y="48605"/>
                </a:cubicBezTo>
                <a:cubicBezTo>
                  <a:pt x="34411" y="67237"/>
                  <a:pt x="33864" y="86963"/>
                  <a:pt x="31453" y="112570"/>
                </a:cubicBezTo>
                <a:cubicBezTo>
                  <a:pt x="31372" y="113432"/>
                  <a:pt x="31290" y="114305"/>
                  <a:pt x="31209" y="115167"/>
                </a:cubicBezTo>
                <a:cubicBezTo>
                  <a:pt x="28170" y="144361"/>
                  <a:pt x="24711" y="164017"/>
                  <a:pt x="27424" y="187912"/>
                </a:cubicBezTo>
                <a:cubicBezTo>
                  <a:pt x="30172" y="212320"/>
                  <a:pt x="42050" y="226457"/>
                  <a:pt x="48337" y="231441"/>
                </a:cubicBezTo>
                <a:cubicBezTo>
                  <a:pt x="50864" y="233420"/>
                  <a:pt x="52518" y="234107"/>
                  <a:pt x="52972" y="233642"/>
                </a:cubicBezTo>
                <a:cubicBezTo>
                  <a:pt x="53438" y="233187"/>
                  <a:pt x="52681" y="231604"/>
                  <a:pt x="51179" y="228960"/>
                </a:cubicBezTo>
                <a:cubicBezTo>
                  <a:pt x="47208" y="222020"/>
                  <a:pt x="39430" y="208931"/>
                  <a:pt x="38568" y="187039"/>
                </a:cubicBezTo>
                <a:cubicBezTo>
                  <a:pt x="37636" y="163190"/>
                  <a:pt x="41747" y="148285"/>
                  <a:pt x="44996" y="116588"/>
                </a:cubicBezTo>
                <a:cubicBezTo>
                  <a:pt x="45089" y="115703"/>
                  <a:pt x="45182" y="114829"/>
                  <a:pt x="45275" y="113944"/>
                </a:cubicBezTo>
                <a:cubicBezTo>
                  <a:pt x="47976" y="87895"/>
                  <a:pt x="47383" y="65455"/>
                  <a:pt x="40070" y="44960"/>
                </a:cubicBezTo>
                <a:cubicBezTo>
                  <a:pt x="27063" y="9432"/>
                  <a:pt x="1528" y="-1770"/>
                  <a:pt x="72" y="2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EB63EA-C0FE-4E8F-995A-431F52353876}"/>
              </a:ext>
            </a:extLst>
          </p:cNvPr>
          <p:cNvSpPr/>
          <p:nvPr/>
        </p:nvSpPr>
        <p:spPr>
          <a:xfrm>
            <a:off x="10797928" y="4970279"/>
            <a:ext cx="198154" cy="557161"/>
          </a:xfrm>
          <a:custGeom>
            <a:avLst/>
            <a:gdLst>
              <a:gd name="connsiteX0" fmla="*/ 51 w 198154"/>
              <a:gd name="connsiteY0" fmla="*/ 56 h 557161"/>
              <a:gd name="connsiteX1" fmla="*/ 46663 w 198154"/>
              <a:gd name="connsiteY1" fmla="*/ 95707 h 557161"/>
              <a:gd name="connsiteX2" fmla="*/ 46663 w 198154"/>
              <a:gd name="connsiteY2" fmla="*/ 95707 h 557161"/>
              <a:gd name="connsiteX3" fmla="*/ 80396 w 198154"/>
              <a:gd name="connsiteY3" fmla="*/ 277739 h 557161"/>
              <a:gd name="connsiteX4" fmla="*/ 83575 w 198154"/>
              <a:gd name="connsiteY4" fmla="*/ 286065 h 557161"/>
              <a:gd name="connsiteX5" fmla="*/ 136789 w 198154"/>
              <a:gd name="connsiteY5" fmla="*/ 373028 h 557161"/>
              <a:gd name="connsiteX6" fmla="*/ 183040 w 198154"/>
              <a:gd name="connsiteY6" fmla="*/ 454403 h 557161"/>
              <a:gd name="connsiteX7" fmla="*/ 183669 w 198154"/>
              <a:gd name="connsiteY7" fmla="*/ 557157 h 557161"/>
              <a:gd name="connsiteX8" fmla="*/ 193240 w 198154"/>
              <a:gd name="connsiteY8" fmla="*/ 451899 h 557161"/>
              <a:gd name="connsiteX9" fmla="*/ 147211 w 198154"/>
              <a:gd name="connsiteY9" fmla="*/ 365122 h 557161"/>
              <a:gd name="connsiteX10" fmla="*/ 96407 w 198154"/>
              <a:gd name="connsiteY10" fmla="*/ 280883 h 557161"/>
              <a:gd name="connsiteX11" fmla="*/ 93438 w 198154"/>
              <a:gd name="connsiteY11" fmla="*/ 273058 h 557161"/>
              <a:gd name="connsiteX12" fmla="*/ 56968 w 198154"/>
              <a:gd name="connsiteY12" fmla="*/ 93005 h 557161"/>
              <a:gd name="connsiteX13" fmla="*/ 56968 w 198154"/>
              <a:gd name="connsiteY13" fmla="*/ 93005 h 557161"/>
              <a:gd name="connsiteX14" fmla="*/ 51 w 198154"/>
              <a:gd name="connsiteY14" fmla="*/ 56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54" h="557161">
                <a:moveTo>
                  <a:pt x="51" y="56"/>
                </a:moveTo>
                <a:cubicBezTo>
                  <a:pt x="-1463" y="1582"/>
                  <a:pt x="31246" y="32417"/>
                  <a:pt x="46663" y="95707"/>
                </a:cubicBezTo>
                <a:cubicBezTo>
                  <a:pt x="46663" y="95707"/>
                  <a:pt x="46663" y="95707"/>
                  <a:pt x="46663" y="95707"/>
                </a:cubicBezTo>
                <a:cubicBezTo>
                  <a:pt x="58342" y="143847"/>
                  <a:pt x="56304" y="209791"/>
                  <a:pt x="80396" y="277739"/>
                </a:cubicBezTo>
                <a:cubicBezTo>
                  <a:pt x="81398" y="280534"/>
                  <a:pt x="82469" y="283305"/>
                  <a:pt x="83575" y="286065"/>
                </a:cubicBezTo>
                <a:cubicBezTo>
                  <a:pt x="97001" y="319218"/>
                  <a:pt x="117751" y="348411"/>
                  <a:pt x="136789" y="373028"/>
                </a:cubicBezTo>
                <a:cubicBezTo>
                  <a:pt x="159507" y="402734"/>
                  <a:pt x="175727" y="426641"/>
                  <a:pt x="183040" y="454403"/>
                </a:cubicBezTo>
                <a:cubicBezTo>
                  <a:pt x="199307" y="514257"/>
                  <a:pt x="181631" y="556656"/>
                  <a:pt x="183669" y="557157"/>
                </a:cubicBezTo>
                <a:cubicBezTo>
                  <a:pt x="185707" y="557669"/>
                  <a:pt x="207749" y="517052"/>
                  <a:pt x="193240" y="451899"/>
                </a:cubicBezTo>
                <a:cubicBezTo>
                  <a:pt x="186300" y="421762"/>
                  <a:pt x="169847" y="395258"/>
                  <a:pt x="147211" y="365122"/>
                </a:cubicBezTo>
                <a:cubicBezTo>
                  <a:pt x="128894" y="340469"/>
                  <a:pt x="108924" y="312009"/>
                  <a:pt x="96407" y="280883"/>
                </a:cubicBezTo>
                <a:cubicBezTo>
                  <a:pt x="95359" y="278286"/>
                  <a:pt x="94369" y="275678"/>
                  <a:pt x="93438" y="273058"/>
                </a:cubicBezTo>
                <a:cubicBezTo>
                  <a:pt x="70207" y="208918"/>
                  <a:pt x="70883" y="142251"/>
                  <a:pt x="56968" y="93005"/>
                </a:cubicBezTo>
                <a:cubicBezTo>
                  <a:pt x="56968" y="93005"/>
                  <a:pt x="56968" y="93005"/>
                  <a:pt x="56968" y="93005"/>
                </a:cubicBezTo>
                <a:cubicBezTo>
                  <a:pt x="38570" y="27643"/>
                  <a:pt x="1553" y="-1458"/>
                  <a:pt x="51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4C2A201-235B-498A-8100-AC285ECE0238}"/>
              </a:ext>
            </a:extLst>
          </p:cNvPr>
          <p:cNvSpPr/>
          <p:nvPr/>
        </p:nvSpPr>
        <p:spPr>
          <a:xfrm>
            <a:off x="10841289" y="4954738"/>
            <a:ext cx="92002" cy="289485"/>
          </a:xfrm>
          <a:custGeom>
            <a:avLst/>
            <a:gdLst>
              <a:gd name="connsiteX0" fmla="*/ 263 w 92002"/>
              <a:gd name="connsiteY0" fmla="*/ 39 h 289485"/>
              <a:gd name="connsiteX1" fmla="*/ 16390 w 92002"/>
              <a:gd name="connsiteY1" fmla="*/ 40680 h 289485"/>
              <a:gd name="connsiteX2" fmla="*/ 58880 w 92002"/>
              <a:gd name="connsiteY2" fmla="*/ 136191 h 289485"/>
              <a:gd name="connsiteX3" fmla="*/ 60522 w 92002"/>
              <a:gd name="connsiteY3" fmla="*/ 140651 h 289485"/>
              <a:gd name="connsiteX4" fmla="*/ 82122 w 92002"/>
              <a:gd name="connsiteY4" fmla="*/ 245734 h 289485"/>
              <a:gd name="connsiteX5" fmla="*/ 84288 w 92002"/>
              <a:gd name="connsiteY5" fmla="*/ 289483 h 289485"/>
              <a:gd name="connsiteX6" fmla="*/ 91822 w 92002"/>
              <a:gd name="connsiteY6" fmla="*/ 245675 h 289485"/>
              <a:gd name="connsiteX7" fmla="*/ 73563 w 92002"/>
              <a:gd name="connsiteY7" fmla="*/ 135923 h 289485"/>
              <a:gd name="connsiteX8" fmla="*/ 71852 w 92002"/>
              <a:gd name="connsiteY8" fmla="*/ 131300 h 289485"/>
              <a:gd name="connsiteX9" fmla="*/ 24937 w 92002"/>
              <a:gd name="connsiteY9" fmla="*/ 36162 h 289485"/>
              <a:gd name="connsiteX10" fmla="*/ 263 w 92002"/>
              <a:gd name="connsiteY10" fmla="*/ 39 h 2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2" h="289485">
                <a:moveTo>
                  <a:pt x="263" y="39"/>
                </a:moveTo>
                <a:cubicBezTo>
                  <a:pt x="-1402" y="913"/>
                  <a:pt x="4944" y="16342"/>
                  <a:pt x="16390" y="40680"/>
                </a:cubicBezTo>
                <a:cubicBezTo>
                  <a:pt x="26614" y="62386"/>
                  <a:pt x="45629" y="100825"/>
                  <a:pt x="58880" y="136191"/>
                </a:cubicBezTo>
                <a:cubicBezTo>
                  <a:pt x="59439" y="137670"/>
                  <a:pt x="59986" y="139148"/>
                  <a:pt x="60522" y="140651"/>
                </a:cubicBezTo>
                <a:cubicBezTo>
                  <a:pt x="75345" y="181652"/>
                  <a:pt x="80608" y="217087"/>
                  <a:pt x="82122" y="245734"/>
                </a:cubicBezTo>
                <a:cubicBezTo>
                  <a:pt x="83531" y="272447"/>
                  <a:pt x="82413" y="289250"/>
                  <a:pt x="84288" y="289483"/>
                </a:cubicBezTo>
                <a:cubicBezTo>
                  <a:pt x="86162" y="289716"/>
                  <a:pt x="90727" y="273262"/>
                  <a:pt x="91822" y="245675"/>
                </a:cubicBezTo>
                <a:cubicBezTo>
                  <a:pt x="92963" y="216307"/>
                  <a:pt x="88910" y="178298"/>
                  <a:pt x="73563" y="135923"/>
                </a:cubicBezTo>
                <a:cubicBezTo>
                  <a:pt x="73004" y="134374"/>
                  <a:pt x="72434" y="132825"/>
                  <a:pt x="71852" y="131300"/>
                </a:cubicBezTo>
                <a:cubicBezTo>
                  <a:pt x="57471" y="93419"/>
                  <a:pt x="37920" y="58182"/>
                  <a:pt x="24937" y="36162"/>
                </a:cubicBezTo>
                <a:cubicBezTo>
                  <a:pt x="11243" y="12918"/>
                  <a:pt x="1916" y="-834"/>
                  <a:pt x="263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DBF1827-8C3B-4F70-B899-A6F5DD8D7216}"/>
              </a:ext>
            </a:extLst>
          </p:cNvPr>
          <p:cNvSpPr/>
          <p:nvPr/>
        </p:nvSpPr>
        <p:spPr>
          <a:xfrm>
            <a:off x="10878561" y="4904948"/>
            <a:ext cx="90577" cy="283259"/>
          </a:xfrm>
          <a:custGeom>
            <a:avLst/>
            <a:gdLst>
              <a:gd name="connsiteX0" fmla="*/ 334 w 90577"/>
              <a:gd name="connsiteY0" fmla="*/ 25 h 283259"/>
              <a:gd name="connsiteX1" fmla="*/ 50241 w 90577"/>
              <a:gd name="connsiteY1" fmla="*/ 140683 h 283259"/>
              <a:gd name="connsiteX2" fmla="*/ 66019 w 90577"/>
              <a:gd name="connsiteY2" fmla="*/ 186866 h 283259"/>
              <a:gd name="connsiteX3" fmla="*/ 82903 w 90577"/>
              <a:gd name="connsiteY3" fmla="*/ 259868 h 283259"/>
              <a:gd name="connsiteX4" fmla="*/ 82903 w 90577"/>
              <a:gd name="connsiteY4" fmla="*/ 259868 h 283259"/>
              <a:gd name="connsiteX5" fmla="*/ 84359 w 90577"/>
              <a:gd name="connsiteY5" fmla="*/ 283250 h 283259"/>
              <a:gd name="connsiteX6" fmla="*/ 90390 w 90577"/>
              <a:gd name="connsiteY6" fmla="*/ 259740 h 283259"/>
              <a:gd name="connsiteX7" fmla="*/ 90390 w 90577"/>
              <a:gd name="connsiteY7" fmla="*/ 259740 h 283259"/>
              <a:gd name="connsiteX8" fmla="*/ 78571 w 90577"/>
              <a:gd name="connsiteY8" fmla="*/ 183152 h 283259"/>
              <a:gd name="connsiteX9" fmla="*/ 63248 w 90577"/>
              <a:gd name="connsiteY9" fmla="*/ 135920 h 283259"/>
              <a:gd name="connsiteX10" fmla="*/ 334 w 90577"/>
              <a:gd name="connsiteY10" fmla="*/ 25 h 2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" h="283259">
                <a:moveTo>
                  <a:pt x="334" y="25"/>
                </a:moveTo>
                <a:cubicBezTo>
                  <a:pt x="-3218" y="1457"/>
                  <a:pt x="22109" y="63932"/>
                  <a:pt x="50241" y="140683"/>
                </a:cubicBezTo>
                <a:cubicBezTo>
                  <a:pt x="56203" y="156962"/>
                  <a:pt x="61396" y="172089"/>
                  <a:pt x="66019" y="186866"/>
                </a:cubicBezTo>
                <a:cubicBezTo>
                  <a:pt x="76569" y="220764"/>
                  <a:pt x="81017" y="238639"/>
                  <a:pt x="82903" y="259868"/>
                </a:cubicBezTo>
                <a:cubicBezTo>
                  <a:pt x="82903" y="259868"/>
                  <a:pt x="82903" y="259868"/>
                  <a:pt x="82903" y="259868"/>
                </a:cubicBezTo>
                <a:cubicBezTo>
                  <a:pt x="84196" y="274400"/>
                  <a:pt x="83020" y="282913"/>
                  <a:pt x="84359" y="283250"/>
                </a:cubicBezTo>
                <a:cubicBezTo>
                  <a:pt x="85616" y="283565"/>
                  <a:pt x="89575" y="275390"/>
                  <a:pt x="90390" y="259740"/>
                </a:cubicBezTo>
                <a:cubicBezTo>
                  <a:pt x="90390" y="259740"/>
                  <a:pt x="90390" y="259740"/>
                  <a:pt x="90390" y="259740"/>
                </a:cubicBezTo>
                <a:cubicBezTo>
                  <a:pt x="91473" y="238919"/>
                  <a:pt x="87887" y="216339"/>
                  <a:pt x="78571" y="183152"/>
                </a:cubicBezTo>
                <a:cubicBezTo>
                  <a:pt x="74356" y="168013"/>
                  <a:pt x="69256" y="152351"/>
                  <a:pt x="63248" y="135920"/>
                </a:cubicBezTo>
                <a:cubicBezTo>
                  <a:pt x="34731" y="58063"/>
                  <a:pt x="3885" y="-1396"/>
                  <a:pt x="334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2C3248-FE78-41CB-A0D6-0E2C8B82F625}"/>
              </a:ext>
            </a:extLst>
          </p:cNvPr>
          <p:cNvSpPr/>
          <p:nvPr/>
        </p:nvSpPr>
        <p:spPr>
          <a:xfrm>
            <a:off x="10940084" y="4870745"/>
            <a:ext cx="55886" cy="277007"/>
          </a:xfrm>
          <a:custGeom>
            <a:avLst/>
            <a:gdLst>
              <a:gd name="connsiteX0" fmla="*/ 1049 w 55886"/>
              <a:gd name="connsiteY0" fmla="*/ 4 h 277007"/>
              <a:gd name="connsiteX1" fmla="*/ 3948 w 55886"/>
              <a:gd name="connsiteY1" fmla="*/ 39037 h 277007"/>
              <a:gd name="connsiteX2" fmla="*/ 28017 w 55886"/>
              <a:gd name="connsiteY2" fmla="*/ 130577 h 277007"/>
              <a:gd name="connsiteX3" fmla="*/ 28017 w 55886"/>
              <a:gd name="connsiteY3" fmla="*/ 130577 h 277007"/>
              <a:gd name="connsiteX4" fmla="*/ 30287 w 55886"/>
              <a:gd name="connsiteY4" fmla="*/ 138787 h 277007"/>
              <a:gd name="connsiteX5" fmla="*/ 45227 w 55886"/>
              <a:gd name="connsiteY5" fmla="*/ 235974 h 277007"/>
              <a:gd name="connsiteX6" fmla="*/ 44621 w 55886"/>
              <a:gd name="connsiteY6" fmla="*/ 276999 h 277007"/>
              <a:gd name="connsiteX7" fmla="*/ 54985 w 55886"/>
              <a:gd name="connsiteY7" fmla="*/ 236440 h 277007"/>
              <a:gd name="connsiteX8" fmla="*/ 43690 w 55886"/>
              <a:gd name="connsiteY8" fmla="*/ 135153 h 277007"/>
              <a:gd name="connsiteX9" fmla="*/ 41326 w 55886"/>
              <a:gd name="connsiteY9" fmla="*/ 126769 h 277007"/>
              <a:gd name="connsiteX10" fmla="*/ 41326 w 55886"/>
              <a:gd name="connsiteY10" fmla="*/ 126769 h 277007"/>
              <a:gd name="connsiteX11" fmla="*/ 13182 w 55886"/>
              <a:gd name="connsiteY11" fmla="*/ 36790 h 277007"/>
              <a:gd name="connsiteX12" fmla="*/ 1049 w 55886"/>
              <a:gd name="connsiteY12" fmla="*/ 4 h 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6" h="277007">
                <a:moveTo>
                  <a:pt x="1049" y="4"/>
                </a:moveTo>
                <a:cubicBezTo>
                  <a:pt x="-721" y="260"/>
                  <a:pt x="-558" y="15189"/>
                  <a:pt x="3948" y="39037"/>
                </a:cubicBezTo>
                <a:cubicBezTo>
                  <a:pt x="9374" y="67800"/>
                  <a:pt x="16594" y="90239"/>
                  <a:pt x="28017" y="130577"/>
                </a:cubicBezTo>
                <a:cubicBezTo>
                  <a:pt x="28017" y="130577"/>
                  <a:pt x="28017" y="130577"/>
                  <a:pt x="28017" y="130577"/>
                </a:cubicBezTo>
                <a:cubicBezTo>
                  <a:pt x="28785" y="133290"/>
                  <a:pt x="29542" y="136027"/>
                  <a:pt x="30287" y="138787"/>
                </a:cubicBezTo>
                <a:cubicBezTo>
                  <a:pt x="41070" y="178810"/>
                  <a:pt x="45180" y="208376"/>
                  <a:pt x="45227" y="235974"/>
                </a:cubicBezTo>
                <a:cubicBezTo>
                  <a:pt x="45308" y="260941"/>
                  <a:pt x="42758" y="276580"/>
                  <a:pt x="44621" y="276999"/>
                </a:cubicBezTo>
                <a:cubicBezTo>
                  <a:pt x="46484" y="277407"/>
                  <a:pt x="52505" y="262338"/>
                  <a:pt x="54985" y="236440"/>
                </a:cubicBezTo>
                <a:cubicBezTo>
                  <a:pt x="57628" y="208434"/>
                  <a:pt x="54635" y="175503"/>
                  <a:pt x="43690" y="135153"/>
                </a:cubicBezTo>
                <a:cubicBezTo>
                  <a:pt x="42921" y="132324"/>
                  <a:pt x="42130" y="129529"/>
                  <a:pt x="41326" y="126769"/>
                </a:cubicBezTo>
                <a:cubicBezTo>
                  <a:pt x="41326" y="126769"/>
                  <a:pt x="41326" y="126769"/>
                  <a:pt x="41326" y="126769"/>
                </a:cubicBezTo>
                <a:cubicBezTo>
                  <a:pt x="30974" y="90868"/>
                  <a:pt x="19994" y="59590"/>
                  <a:pt x="13182" y="36790"/>
                </a:cubicBezTo>
                <a:cubicBezTo>
                  <a:pt x="6370" y="14001"/>
                  <a:pt x="2877" y="-264"/>
                  <a:pt x="1049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9681D2B-EF47-401D-B531-816EE9CA5968}"/>
              </a:ext>
            </a:extLst>
          </p:cNvPr>
          <p:cNvSpPr/>
          <p:nvPr/>
        </p:nvSpPr>
        <p:spPr>
          <a:xfrm>
            <a:off x="11016631" y="5113441"/>
            <a:ext cx="87916" cy="215063"/>
          </a:xfrm>
          <a:custGeom>
            <a:avLst/>
            <a:gdLst>
              <a:gd name="connsiteX0" fmla="*/ 14756 w 87916"/>
              <a:gd name="connsiteY0" fmla="*/ 67 h 215063"/>
              <a:gd name="connsiteX1" fmla="*/ 329 w 87916"/>
              <a:gd name="connsiteY1" fmla="*/ 40847 h 215063"/>
              <a:gd name="connsiteX2" fmla="*/ 22837 w 87916"/>
              <a:gd name="connsiteY2" fmla="*/ 92888 h 215063"/>
              <a:gd name="connsiteX3" fmla="*/ 39873 w 87916"/>
              <a:gd name="connsiteY3" fmla="*/ 115234 h 215063"/>
              <a:gd name="connsiteX4" fmla="*/ 66270 w 87916"/>
              <a:gd name="connsiteY4" fmla="*/ 150227 h 215063"/>
              <a:gd name="connsiteX5" fmla="*/ 77228 w 87916"/>
              <a:gd name="connsiteY5" fmla="*/ 181249 h 215063"/>
              <a:gd name="connsiteX6" fmla="*/ 63406 w 87916"/>
              <a:gd name="connsiteY6" fmla="*/ 208009 h 215063"/>
              <a:gd name="connsiteX7" fmla="*/ 58329 w 87916"/>
              <a:gd name="connsiteY7" fmla="*/ 214809 h 215063"/>
              <a:gd name="connsiteX8" fmla="*/ 66538 w 87916"/>
              <a:gd name="connsiteY8" fmla="*/ 211875 h 215063"/>
              <a:gd name="connsiteX9" fmla="*/ 87614 w 87916"/>
              <a:gd name="connsiteY9" fmla="*/ 182204 h 215063"/>
              <a:gd name="connsiteX10" fmla="*/ 77356 w 87916"/>
              <a:gd name="connsiteY10" fmla="*/ 143543 h 215063"/>
              <a:gd name="connsiteX11" fmla="*/ 50679 w 87916"/>
              <a:gd name="connsiteY11" fmla="*/ 106512 h 215063"/>
              <a:gd name="connsiteX12" fmla="*/ 33864 w 87916"/>
              <a:gd name="connsiteY12" fmla="*/ 85051 h 215063"/>
              <a:gd name="connsiteX13" fmla="*/ 10611 w 87916"/>
              <a:gd name="connsiteY13" fmla="*/ 39333 h 215063"/>
              <a:gd name="connsiteX14" fmla="*/ 14756 w 87916"/>
              <a:gd name="connsiteY14" fmla="*/ 67 h 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16" h="215063">
                <a:moveTo>
                  <a:pt x="14756" y="67"/>
                </a:moveTo>
                <a:cubicBezTo>
                  <a:pt x="13033" y="-1086"/>
                  <a:pt x="-2431" y="12620"/>
                  <a:pt x="329" y="40847"/>
                </a:cubicBezTo>
                <a:cubicBezTo>
                  <a:pt x="2192" y="58186"/>
                  <a:pt x="10145" y="74850"/>
                  <a:pt x="22837" y="92888"/>
                </a:cubicBezTo>
                <a:cubicBezTo>
                  <a:pt x="28124" y="100515"/>
                  <a:pt x="33806" y="107712"/>
                  <a:pt x="39873" y="115234"/>
                </a:cubicBezTo>
                <a:cubicBezTo>
                  <a:pt x="50248" y="128090"/>
                  <a:pt x="58806" y="138373"/>
                  <a:pt x="66270" y="150227"/>
                </a:cubicBezTo>
                <a:cubicBezTo>
                  <a:pt x="73373" y="161918"/>
                  <a:pt x="77810" y="171549"/>
                  <a:pt x="77228" y="181249"/>
                </a:cubicBezTo>
                <a:cubicBezTo>
                  <a:pt x="77204" y="192812"/>
                  <a:pt x="67248" y="203747"/>
                  <a:pt x="63406" y="208009"/>
                </a:cubicBezTo>
                <a:cubicBezTo>
                  <a:pt x="59889" y="211852"/>
                  <a:pt x="57840" y="214087"/>
                  <a:pt x="58329" y="214809"/>
                </a:cubicBezTo>
                <a:cubicBezTo>
                  <a:pt x="58818" y="215543"/>
                  <a:pt x="61776" y="214728"/>
                  <a:pt x="66538" y="211875"/>
                </a:cubicBezTo>
                <a:cubicBezTo>
                  <a:pt x="72022" y="208649"/>
                  <a:pt x="84971" y="199124"/>
                  <a:pt x="87614" y="182204"/>
                </a:cubicBezTo>
                <a:cubicBezTo>
                  <a:pt x="89105" y="169406"/>
                  <a:pt x="84994" y="156306"/>
                  <a:pt x="77356" y="143543"/>
                </a:cubicBezTo>
                <a:cubicBezTo>
                  <a:pt x="69857" y="130582"/>
                  <a:pt x="60902" y="119194"/>
                  <a:pt x="50679" y="106512"/>
                </a:cubicBezTo>
                <a:cubicBezTo>
                  <a:pt x="44577" y="98967"/>
                  <a:pt x="39069" y="92189"/>
                  <a:pt x="33864" y="85051"/>
                </a:cubicBezTo>
                <a:cubicBezTo>
                  <a:pt x="21382" y="67654"/>
                  <a:pt x="13464" y="54274"/>
                  <a:pt x="10611" y="39333"/>
                </a:cubicBezTo>
                <a:cubicBezTo>
                  <a:pt x="5918" y="16579"/>
                  <a:pt x="16480" y="1208"/>
                  <a:pt x="14756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9815F1C-E9AD-42C4-91E5-EB56A8E845A9}"/>
              </a:ext>
            </a:extLst>
          </p:cNvPr>
          <p:cNvSpPr/>
          <p:nvPr/>
        </p:nvSpPr>
        <p:spPr>
          <a:xfrm>
            <a:off x="11021498" y="5247304"/>
            <a:ext cx="47080" cy="196169"/>
          </a:xfrm>
          <a:custGeom>
            <a:avLst/>
            <a:gdLst>
              <a:gd name="connsiteX0" fmla="*/ 551 w 47080"/>
              <a:gd name="connsiteY0" fmla="*/ 26 h 196169"/>
              <a:gd name="connsiteX1" fmla="*/ 21849 w 47080"/>
              <a:gd name="connsiteY1" fmla="*/ 73168 h 196169"/>
              <a:gd name="connsiteX2" fmla="*/ 21849 w 47080"/>
              <a:gd name="connsiteY2" fmla="*/ 73168 h 196169"/>
              <a:gd name="connsiteX3" fmla="*/ 29755 w 47080"/>
              <a:gd name="connsiteY3" fmla="*/ 98728 h 196169"/>
              <a:gd name="connsiteX4" fmla="*/ 33865 w 47080"/>
              <a:gd name="connsiteY4" fmla="*/ 129948 h 196169"/>
              <a:gd name="connsiteX5" fmla="*/ 33865 w 47080"/>
              <a:gd name="connsiteY5" fmla="*/ 129948 h 196169"/>
              <a:gd name="connsiteX6" fmla="*/ 19229 w 47080"/>
              <a:gd name="connsiteY6" fmla="*/ 196102 h 196169"/>
              <a:gd name="connsiteX7" fmla="*/ 46977 w 47080"/>
              <a:gd name="connsiteY7" fmla="*/ 130309 h 196169"/>
              <a:gd name="connsiteX8" fmla="*/ 46977 w 47080"/>
              <a:gd name="connsiteY8" fmla="*/ 130309 h 196169"/>
              <a:gd name="connsiteX9" fmla="*/ 43239 w 47080"/>
              <a:gd name="connsiteY9" fmla="*/ 95409 h 196169"/>
              <a:gd name="connsiteX10" fmla="*/ 34343 w 47080"/>
              <a:gd name="connsiteY10" fmla="*/ 68416 h 196169"/>
              <a:gd name="connsiteX11" fmla="*/ 34343 w 47080"/>
              <a:gd name="connsiteY11" fmla="*/ 68416 h 196169"/>
              <a:gd name="connsiteX12" fmla="*/ 551 w 47080"/>
              <a:gd name="connsiteY12" fmla="*/ 26 h 1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0" h="196169">
                <a:moveTo>
                  <a:pt x="551" y="26"/>
                </a:moveTo>
                <a:cubicBezTo>
                  <a:pt x="-2465" y="1039"/>
                  <a:pt x="7212" y="32434"/>
                  <a:pt x="21849" y="73168"/>
                </a:cubicBezTo>
                <a:cubicBezTo>
                  <a:pt x="21849" y="73168"/>
                  <a:pt x="21849" y="73168"/>
                  <a:pt x="21849" y="73168"/>
                </a:cubicBezTo>
                <a:cubicBezTo>
                  <a:pt x="24701" y="81203"/>
                  <a:pt x="27566" y="89913"/>
                  <a:pt x="29755" y="98728"/>
                </a:cubicBezTo>
                <a:cubicBezTo>
                  <a:pt x="32491" y="109756"/>
                  <a:pt x="33947" y="120015"/>
                  <a:pt x="33865" y="129948"/>
                </a:cubicBezTo>
                <a:cubicBezTo>
                  <a:pt x="33865" y="129948"/>
                  <a:pt x="33865" y="129948"/>
                  <a:pt x="33865" y="129948"/>
                </a:cubicBezTo>
                <a:cubicBezTo>
                  <a:pt x="33982" y="167945"/>
                  <a:pt x="16585" y="194588"/>
                  <a:pt x="19229" y="196102"/>
                </a:cubicBezTo>
                <a:cubicBezTo>
                  <a:pt x="21872" y="197616"/>
                  <a:pt x="44636" y="173697"/>
                  <a:pt x="46977" y="130309"/>
                </a:cubicBezTo>
                <a:cubicBezTo>
                  <a:pt x="46977" y="130309"/>
                  <a:pt x="46977" y="130309"/>
                  <a:pt x="46977" y="130309"/>
                </a:cubicBezTo>
                <a:cubicBezTo>
                  <a:pt x="47477" y="119013"/>
                  <a:pt x="46150" y="107392"/>
                  <a:pt x="43239" y="95409"/>
                </a:cubicBezTo>
                <a:cubicBezTo>
                  <a:pt x="40887" y="85779"/>
                  <a:pt x="37696" y="76673"/>
                  <a:pt x="34343" y="68416"/>
                </a:cubicBezTo>
                <a:cubicBezTo>
                  <a:pt x="34343" y="68416"/>
                  <a:pt x="34343" y="68416"/>
                  <a:pt x="34343" y="68416"/>
                </a:cubicBezTo>
                <a:cubicBezTo>
                  <a:pt x="17843" y="27333"/>
                  <a:pt x="3579" y="-987"/>
                  <a:pt x="551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1EDACD-12DC-40BC-B7DF-207B807BA796}"/>
              </a:ext>
            </a:extLst>
          </p:cNvPr>
          <p:cNvSpPr/>
          <p:nvPr/>
        </p:nvSpPr>
        <p:spPr>
          <a:xfrm>
            <a:off x="10956693" y="5269115"/>
            <a:ext cx="73979" cy="312147"/>
          </a:xfrm>
          <a:custGeom>
            <a:avLst/>
            <a:gdLst>
              <a:gd name="connsiteX0" fmla="*/ 6227 w 73979"/>
              <a:gd name="connsiteY0" fmla="*/ 3 h 312147"/>
              <a:gd name="connsiteX1" fmla="*/ 10314 w 73979"/>
              <a:gd name="connsiteY1" fmla="*/ 41645 h 312147"/>
              <a:gd name="connsiteX2" fmla="*/ 40146 w 73979"/>
              <a:gd name="connsiteY2" fmla="*/ 140870 h 312147"/>
              <a:gd name="connsiteX3" fmla="*/ 40146 w 73979"/>
              <a:gd name="connsiteY3" fmla="*/ 140870 h 312147"/>
              <a:gd name="connsiteX4" fmla="*/ 49823 w 73979"/>
              <a:gd name="connsiteY4" fmla="*/ 171520 h 312147"/>
              <a:gd name="connsiteX5" fmla="*/ 60582 w 73979"/>
              <a:gd name="connsiteY5" fmla="*/ 223770 h 312147"/>
              <a:gd name="connsiteX6" fmla="*/ 49730 w 73979"/>
              <a:gd name="connsiteY6" fmla="*/ 274833 h 312147"/>
              <a:gd name="connsiteX7" fmla="*/ 9 w 73979"/>
              <a:gd name="connsiteY7" fmla="*/ 311234 h 312147"/>
              <a:gd name="connsiteX8" fmla="*/ 58393 w 73979"/>
              <a:gd name="connsiteY8" fmla="*/ 281132 h 312147"/>
              <a:gd name="connsiteX9" fmla="*/ 73728 w 73979"/>
              <a:gd name="connsiteY9" fmla="*/ 222838 h 312147"/>
              <a:gd name="connsiteX10" fmla="*/ 63144 w 73979"/>
              <a:gd name="connsiteY10" fmla="*/ 167595 h 312147"/>
              <a:gd name="connsiteX11" fmla="*/ 53083 w 73979"/>
              <a:gd name="connsiteY11" fmla="*/ 136562 h 312147"/>
              <a:gd name="connsiteX12" fmla="*/ 53083 w 73979"/>
              <a:gd name="connsiteY12" fmla="*/ 136562 h 312147"/>
              <a:gd name="connsiteX13" fmla="*/ 18919 w 73979"/>
              <a:gd name="connsiteY13" fmla="*/ 39386 h 312147"/>
              <a:gd name="connsiteX14" fmla="*/ 6227 w 73979"/>
              <a:gd name="connsiteY14" fmla="*/ 3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9" h="312147">
                <a:moveTo>
                  <a:pt x="6227" y="3"/>
                </a:moveTo>
                <a:cubicBezTo>
                  <a:pt x="4550" y="247"/>
                  <a:pt x="4864" y="16119"/>
                  <a:pt x="10314" y="41645"/>
                </a:cubicBezTo>
                <a:cubicBezTo>
                  <a:pt x="17021" y="72993"/>
                  <a:pt x="25638" y="96282"/>
                  <a:pt x="40146" y="140870"/>
                </a:cubicBezTo>
                <a:cubicBezTo>
                  <a:pt x="40146" y="140870"/>
                  <a:pt x="40146" y="140870"/>
                  <a:pt x="40146" y="140870"/>
                </a:cubicBezTo>
                <a:cubicBezTo>
                  <a:pt x="43302" y="150664"/>
                  <a:pt x="46783" y="161249"/>
                  <a:pt x="49823" y="171520"/>
                </a:cubicBezTo>
                <a:cubicBezTo>
                  <a:pt x="55284" y="189977"/>
                  <a:pt x="59196" y="206885"/>
                  <a:pt x="60582" y="223770"/>
                </a:cubicBezTo>
                <a:cubicBezTo>
                  <a:pt x="62131" y="244311"/>
                  <a:pt x="58591" y="261942"/>
                  <a:pt x="49730" y="274833"/>
                </a:cubicBezTo>
                <a:cubicBezTo>
                  <a:pt x="29865" y="305097"/>
                  <a:pt x="-585" y="309162"/>
                  <a:pt x="9" y="311234"/>
                </a:cubicBezTo>
                <a:cubicBezTo>
                  <a:pt x="603" y="313307"/>
                  <a:pt x="31879" y="314763"/>
                  <a:pt x="58393" y="281132"/>
                </a:cubicBezTo>
                <a:cubicBezTo>
                  <a:pt x="69688" y="266239"/>
                  <a:pt x="75265" y="245744"/>
                  <a:pt x="73728" y="222838"/>
                </a:cubicBezTo>
                <a:cubicBezTo>
                  <a:pt x="72610" y="204626"/>
                  <a:pt x="68733" y="186565"/>
                  <a:pt x="63144" y="167595"/>
                </a:cubicBezTo>
                <a:cubicBezTo>
                  <a:pt x="60000" y="156917"/>
                  <a:pt x="56448" y="146390"/>
                  <a:pt x="53083" y="136562"/>
                </a:cubicBezTo>
                <a:cubicBezTo>
                  <a:pt x="53083" y="136562"/>
                  <a:pt x="53083" y="136562"/>
                  <a:pt x="53083" y="136562"/>
                </a:cubicBezTo>
                <a:cubicBezTo>
                  <a:pt x="39762" y="97365"/>
                  <a:pt x="26592" y="63817"/>
                  <a:pt x="18919" y="39386"/>
                </a:cubicBezTo>
                <a:cubicBezTo>
                  <a:pt x="11245" y="14955"/>
                  <a:pt x="7903" y="-242"/>
                  <a:pt x="622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2BFA211-F923-401F-841D-D5F178B00FF5}"/>
              </a:ext>
            </a:extLst>
          </p:cNvPr>
          <p:cNvSpPr/>
          <p:nvPr/>
        </p:nvSpPr>
        <p:spPr>
          <a:xfrm>
            <a:off x="11112134" y="4309974"/>
            <a:ext cx="121350" cy="495573"/>
          </a:xfrm>
          <a:custGeom>
            <a:avLst/>
            <a:gdLst>
              <a:gd name="connsiteX0" fmla="*/ 169 w 121350"/>
              <a:gd name="connsiteY0" fmla="*/ 47238 h 495573"/>
              <a:gd name="connsiteX1" fmla="*/ 39282 w 121350"/>
              <a:gd name="connsiteY1" fmla="*/ 10789 h 495573"/>
              <a:gd name="connsiteX2" fmla="*/ 61080 w 121350"/>
              <a:gd name="connsiteY2" fmla="*/ 13479 h 495573"/>
              <a:gd name="connsiteX3" fmla="*/ 82808 w 121350"/>
              <a:gd name="connsiteY3" fmla="*/ 55028 h 495573"/>
              <a:gd name="connsiteX4" fmla="*/ 102929 w 121350"/>
              <a:gd name="connsiteY4" fmla="*/ 186242 h 495573"/>
              <a:gd name="connsiteX5" fmla="*/ 105026 w 121350"/>
              <a:gd name="connsiteY5" fmla="*/ 219022 h 495573"/>
              <a:gd name="connsiteX6" fmla="*/ 105398 w 121350"/>
              <a:gd name="connsiteY6" fmla="*/ 387802 h 495573"/>
              <a:gd name="connsiteX7" fmla="*/ 105398 w 121350"/>
              <a:gd name="connsiteY7" fmla="*/ 387802 h 495573"/>
              <a:gd name="connsiteX8" fmla="*/ 99576 w 121350"/>
              <a:gd name="connsiteY8" fmla="*/ 438248 h 495573"/>
              <a:gd name="connsiteX9" fmla="*/ 63921 w 121350"/>
              <a:gd name="connsiteY9" fmla="*/ 485107 h 495573"/>
              <a:gd name="connsiteX10" fmla="*/ 49960 w 121350"/>
              <a:gd name="connsiteY10" fmla="*/ 495412 h 495573"/>
              <a:gd name="connsiteX11" fmla="*/ 66390 w 121350"/>
              <a:gd name="connsiteY11" fmla="*/ 489043 h 495573"/>
              <a:gd name="connsiteX12" fmla="*/ 108100 w 121350"/>
              <a:gd name="connsiteY12" fmla="*/ 442102 h 495573"/>
              <a:gd name="connsiteX13" fmla="*/ 116809 w 121350"/>
              <a:gd name="connsiteY13" fmla="*/ 388839 h 495573"/>
              <a:gd name="connsiteX14" fmla="*/ 116809 w 121350"/>
              <a:gd name="connsiteY14" fmla="*/ 388839 h 495573"/>
              <a:gd name="connsiteX15" fmla="*/ 118882 w 121350"/>
              <a:gd name="connsiteY15" fmla="*/ 218219 h 495573"/>
              <a:gd name="connsiteX16" fmla="*/ 116681 w 121350"/>
              <a:gd name="connsiteY16" fmla="*/ 185252 h 495573"/>
              <a:gd name="connsiteX17" fmla="*/ 93835 w 121350"/>
              <a:gd name="connsiteY17" fmla="*/ 51663 h 495573"/>
              <a:gd name="connsiteX18" fmla="*/ 67356 w 121350"/>
              <a:gd name="connsiteY18" fmla="*/ 6226 h 495573"/>
              <a:gd name="connsiteX19" fmla="*/ 35370 w 121350"/>
              <a:gd name="connsiteY19" fmla="*/ 3829 h 495573"/>
              <a:gd name="connsiteX20" fmla="*/ 169 w 121350"/>
              <a:gd name="connsiteY20" fmla="*/ 47238 h 4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350" h="495573">
                <a:moveTo>
                  <a:pt x="169" y="47238"/>
                </a:moveTo>
                <a:cubicBezTo>
                  <a:pt x="1403" y="48064"/>
                  <a:pt x="10311" y="25404"/>
                  <a:pt x="39282" y="10789"/>
                </a:cubicBezTo>
                <a:cubicBezTo>
                  <a:pt x="45407" y="7618"/>
                  <a:pt x="55165" y="7826"/>
                  <a:pt x="61080" y="13479"/>
                </a:cubicBezTo>
                <a:cubicBezTo>
                  <a:pt x="71804" y="22993"/>
                  <a:pt x="77452" y="37188"/>
                  <a:pt x="82808" y="55028"/>
                </a:cubicBezTo>
                <a:cubicBezTo>
                  <a:pt x="94091" y="94073"/>
                  <a:pt x="99355" y="135203"/>
                  <a:pt x="102929" y="186242"/>
                </a:cubicBezTo>
                <a:cubicBezTo>
                  <a:pt x="103675" y="196990"/>
                  <a:pt x="104385" y="207960"/>
                  <a:pt x="105026" y="219022"/>
                </a:cubicBezTo>
                <a:cubicBezTo>
                  <a:pt x="108833" y="284338"/>
                  <a:pt x="109182" y="337334"/>
                  <a:pt x="105398" y="387802"/>
                </a:cubicBezTo>
                <a:cubicBezTo>
                  <a:pt x="105398" y="387802"/>
                  <a:pt x="105398" y="387802"/>
                  <a:pt x="105398" y="387802"/>
                </a:cubicBezTo>
                <a:cubicBezTo>
                  <a:pt x="103593" y="409706"/>
                  <a:pt x="106097" y="423412"/>
                  <a:pt x="99576" y="438248"/>
                </a:cubicBezTo>
                <a:cubicBezTo>
                  <a:pt x="88945" y="463191"/>
                  <a:pt x="75146" y="477048"/>
                  <a:pt x="63921" y="485107"/>
                </a:cubicBezTo>
                <a:cubicBezTo>
                  <a:pt x="54990" y="491558"/>
                  <a:pt x="49599" y="494679"/>
                  <a:pt x="49960" y="495412"/>
                </a:cubicBezTo>
                <a:cubicBezTo>
                  <a:pt x="50332" y="496134"/>
                  <a:pt x="56283" y="494504"/>
                  <a:pt x="66390" y="489043"/>
                </a:cubicBezTo>
                <a:cubicBezTo>
                  <a:pt x="79035" y="482160"/>
                  <a:pt x="95652" y="468070"/>
                  <a:pt x="108100" y="442102"/>
                </a:cubicBezTo>
                <a:cubicBezTo>
                  <a:pt x="116122" y="424833"/>
                  <a:pt x="114795" y="409159"/>
                  <a:pt x="116809" y="388839"/>
                </a:cubicBezTo>
                <a:cubicBezTo>
                  <a:pt x="116809" y="388839"/>
                  <a:pt x="116809" y="388839"/>
                  <a:pt x="116809" y="388839"/>
                </a:cubicBezTo>
                <a:cubicBezTo>
                  <a:pt x="122177" y="338265"/>
                  <a:pt x="122678" y="283476"/>
                  <a:pt x="118882" y="218219"/>
                </a:cubicBezTo>
                <a:cubicBezTo>
                  <a:pt x="118230" y="207075"/>
                  <a:pt x="117485" y="196059"/>
                  <a:pt x="116681" y="185252"/>
                </a:cubicBezTo>
                <a:cubicBezTo>
                  <a:pt x="112897" y="133992"/>
                  <a:pt x="106574" y="91348"/>
                  <a:pt x="93835" y="51663"/>
                </a:cubicBezTo>
                <a:cubicBezTo>
                  <a:pt x="88118" y="33206"/>
                  <a:pt x="80421" y="17299"/>
                  <a:pt x="67356" y="6226"/>
                </a:cubicBezTo>
                <a:cubicBezTo>
                  <a:pt x="57261" y="-1978"/>
                  <a:pt x="44068" y="-1317"/>
                  <a:pt x="35370" y="3829"/>
                </a:cubicBezTo>
                <a:cubicBezTo>
                  <a:pt x="3849" y="23179"/>
                  <a:pt x="-1065" y="46411"/>
                  <a:pt x="169" y="472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4B034B-F55D-4A7E-A362-18130774AECF}"/>
              </a:ext>
            </a:extLst>
          </p:cNvPr>
          <p:cNvSpPr/>
          <p:nvPr/>
        </p:nvSpPr>
        <p:spPr>
          <a:xfrm>
            <a:off x="11132910" y="4364433"/>
            <a:ext cx="67193" cy="132831"/>
          </a:xfrm>
          <a:custGeom>
            <a:avLst/>
            <a:gdLst>
              <a:gd name="connsiteX0" fmla="*/ 1180 w 67193"/>
              <a:gd name="connsiteY0" fmla="*/ 64359 h 132831"/>
              <a:gd name="connsiteX1" fmla="*/ 22186 w 67193"/>
              <a:gd name="connsiteY1" fmla="*/ 24045 h 132831"/>
              <a:gd name="connsiteX2" fmla="*/ 31455 w 67193"/>
              <a:gd name="connsiteY2" fmla="*/ 13227 h 132831"/>
              <a:gd name="connsiteX3" fmla="*/ 33190 w 67193"/>
              <a:gd name="connsiteY3" fmla="*/ 13402 h 132831"/>
              <a:gd name="connsiteX4" fmla="*/ 39711 w 67193"/>
              <a:gd name="connsiteY4" fmla="*/ 23137 h 132831"/>
              <a:gd name="connsiteX5" fmla="*/ 43938 w 67193"/>
              <a:gd name="connsiteY5" fmla="*/ 34514 h 132831"/>
              <a:gd name="connsiteX6" fmla="*/ 50027 w 67193"/>
              <a:gd name="connsiteY6" fmla="*/ 59375 h 132831"/>
              <a:gd name="connsiteX7" fmla="*/ 61614 w 67193"/>
              <a:gd name="connsiteY7" fmla="*/ 129442 h 132831"/>
              <a:gd name="connsiteX8" fmla="*/ 63418 w 67193"/>
              <a:gd name="connsiteY8" fmla="*/ 132831 h 132831"/>
              <a:gd name="connsiteX9" fmla="*/ 65188 w 67193"/>
              <a:gd name="connsiteY9" fmla="*/ 129407 h 132831"/>
              <a:gd name="connsiteX10" fmla="*/ 63209 w 67193"/>
              <a:gd name="connsiteY10" fmla="*/ 57012 h 132831"/>
              <a:gd name="connsiteX11" fmla="*/ 57130 w 67193"/>
              <a:gd name="connsiteY11" fmla="*/ 30333 h 132831"/>
              <a:gd name="connsiteX12" fmla="*/ 52298 w 67193"/>
              <a:gd name="connsiteY12" fmla="*/ 17582 h 132831"/>
              <a:gd name="connsiteX13" fmla="*/ 40631 w 67193"/>
              <a:gd name="connsiteY13" fmla="*/ 2374 h 132831"/>
              <a:gd name="connsiteX14" fmla="*/ 24468 w 67193"/>
              <a:gd name="connsiteY14" fmla="*/ 2432 h 132831"/>
              <a:gd name="connsiteX15" fmla="*/ 12067 w 67193"/>
              <a:gd name="connsiteY15" fmla="*/ 18351 h 132831"/>
              <a:gd name="connsiteX16" fmla="*/ 1180 w 67193"/>
              <a:gd name="connsiteY16" fmla="*/ 64359 h 13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93" h="132831">
                <a:moveTo>
                  <a:pt x="1180" y="64359"/>
                </a:moveTo>
                <a:cubicBezTo>
                  <a:pt x="3509" y="65046"/>
                  <a:pt x="8236" y="46089"/>
                  <a:pt x="22186" y="24045"/>
                </a:cubicBezTo>
                <a:cubicBezTo>
                  <a:pt x="25074" y="19701"/>
                  <a:pt x="27927" y="14997"/>
                  <a:pt x="31455" y="13227"/>
                </a:cubicBezTo>
                <a:cubicBezTo>
                  <a:pt x="31793" y="13017"/>
                  <a:pt x="33085" y="13076"/>
                  <a:pt x="33190" y="13402"/>
                </a:cubicBezTo>
                <a:cubicBezTo>
                  <a:pt x="35821" y="14974"/>
                  <a:pt x="37557" y="18665"/>
                  <a:pt x="39711" y="23137"/>
                </a:cubicBezTo>
                <a:cubicBezTo>
                  <a:pt x="41294" y="26770"/>
                  <a:pt x="42680" y="30555"/>
                  <a:pt x="43938" y="34514"/>
                </a:cubicBezTo>
                <a:cubicBezTo>
                  <a:pt x="46523" y="42723"/>
                  <a:pt x="48409" y="51329"/>
                  <a:pt x="50027" y="59375"/>
                </a:cubicBezTo>
                <a:cubicBezTo>
                  <a:pt x="56746" y="93064"/>
                  <a:pt x="59133" y="120208"/>
                  <a:pt x="61614" y="129442"/>
                </a:cubicBezTo>
                <a:cubicBezTo>
                  <a:pt x="62207" y="131655"/>
                  <a:pt x="62801" y="132831"/>
                  <a:pt x="63418" y="132831"/>
                </a:cubicBezTo>
                <a:cubicBezTo>
                  <a:pt x="64036" y="132831"/>
                  <a:pt x="64641" y="131643"/>
                  <a:pt x="65188" y="129407"/>
                </a:cubicBezTo>
                <a:cubicBezTo>
                  <a:pt x="67494" y="119987"/>
                  <a:pt x="68880" y="92202"/>
                  <a:pt x="63209" y="57012"/>
                </a:cubicBezTo>
                <a:cubicBezTo>
                  <a:pt x="61870" y="48581"/>
                  <a:pt x="60030" y="39439"/>
                  <a:pt x="57130" y="30333"/>
                </a:cubicBezTo>
                <a:cubicBezTo>
                  <a:pt x="55733" y="25955"/>
                  <a:pt x="54138" y="21704"/>
                  <a:pt x="52298" y="17582"/>
                </a:cubicBezTo>
                <a:cubicBezTo>
                  <a:pt x="50074" y="12144"/>
                  <a:pt x="46476" y="6520"/>
                  <a:pt x="40631" y="2374"/>
                </a:cubicBezTo>
                <a:cubicBezTo>
                  <a:pt x="35379" y="-921"/>
                  <a:pt x="29277" y="-677"/>
                  <a:pt x="24468" y="2432"/>
                </a:cubicBezTo>
                <a:cubicBezTo>
                  <a:pt x="17948" y="7172"/>
                  <a:pt x="14385" y="13425"/>
                  <a:pt x="12067" y="18351"/>
                </a:cubicBezTo>
                <a:cubicBezTo>
                  <a:pt x="-1184" y="44715"/>
                  <a:pt x="-1149" y="63684"/>
                  <a:pt x="1180" y="643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6F88A4-3C20-48CF-97AD-EC694BDF9951}"/>
              </a:ext>
            </a:extLst>
          </p:cNvPr>
          <p:cNvSpPr/>
          <p:nvPr/>
        </p:nvSpPr>
        <p:spPr>
          <a:xfrm>
            <a:off x="11119022" y="4506600"/>
            <a:ext cx="30584" cy="184055"/>
          </a:xfrm>
          <a:custGeom>
            <a:avLst/>
            <a:gdLst>
              <a:gd name="connsiteX0" fmla="*/ 21297 w 30584"/>
              <a:gd name="connsiteY0" fmla="*/ 2 h 184055"/>
              <a:gd name="connsiteX1" fmla="*/ 9816 w 30584"/>
              <a:gd name="connsiteY1" fmla="*/ 25575 h 184055"/>
              <a:gd name="connsiteX2" fmla="*/ 9816 w 30584"/>
              <a:gd name="connsiteY2" fmla="*/ 25575 h 184055"/>
              <a:gd name="connsiteX3" fmla="*/ 4204 w 30584"/>
              <a:gd name="connsiteY3" fmla="*/ 57947 h 184055"/>
              <a:gd name="connsiteX4" fmla="*/ 9793 w 30584"/>
              <a:gd name="connsiteY4" fmla="*/ 73505 h 184055"/>
              <a:gd name="connsiteX5" fmla="*/ 16628 w 30584"/>
              <a:gd name="connsiteY5" fmla="*/ 95106 h 184055"/>
              <a:gd name="connsiteX6" fmla="*/ 16605 w 30584"/>
              <a:gd name="connsiteY6" fmla="*/ 102326 h 184055"/>
              <a:gd name="connsiteX7" fmla="*/ 6078 w 30584"/>
              <a:gd name="connsiteY7" fmla="*/ 131519 h 184055"/>
              <a:gd name="connsiteX8" fmla="*/ 6078 w 30584"/>
              <a:gd name="connsiteY8" fmla="*/ 131519 h 184055"/>
              <a:gd name="connsiteX9" fmla="*/ 0 w 30584"/>
              <a:gd name="connsiteY9" fmla="*/ 152224 h 184055"/>
              <a:gd name="connsiteX10" fmla="*/ 15440 w 30584"/>
              <a:gd name="connsiteY10" fmla="*/ 182302 h 184055"/>
              <a:gd name="connsiteX11" fmla="*/ 21286 w 30584"/>
              <a:gd name="connsiteY11" fmla="*/ 183630 h 184055"/>
              <a:gd name="connsiteX12" fmla="*/ 18456 w 30584"/>
              <a:gd name="connsiteY12" fmla="*/ 178972 h 184055"/>
              <a:gd name="connsiteX13" fmla="*/ 10794 w 30584"/>
              <a:gd name="connsiteY13" fmla="*/ 152678 h 184055"/>
              <a:gd name="connsiteX14" fmla="*/ 16581 w 30584"/>
              <a:gd name="connsiteY14" fmla="*/ 138273 h 184055"/>
              <a:gd name="connsiteX15" fmla="*/ 16581 w 30584"/>
              <a:gd name="connsiteY15" fmla="*/ 138273 h 184055"/>
              <a:gd name="connsiteX16" fmla="*/ 30357 w 30584"/>
              <a:gd name="connsiteY16" fmla="*/ 103595 h 184055"/>
              <a:gd name="connsiteX17" fmla="*/ 30391 w 30584"/>
              <a:gd name="connsiteY17" fmla="*/ 93953 h 184055"/>
              <a:gd name="connsiteX18" fmla="*/ 21356 w 30584"/>
              <a:gd name="connsiteY18" fmla="*/ 66786 h 184055"/>
              <a:gd name="connsiteX19" fmla="*/ 16744 w 30584"/>
              <a:gd name="connsiteY19" fmla="*/ 56154 h 184055"/>
              <a:gd name="connsiteX20" fmla="*/ 19085 w 30584"/>
              <a:gd name="connsiteY20" fmla="*/ 28299 h 184055"/>
              <a:gd name="connsiteX21" fmla="*/ 19085 w 30584"/>
              <a:gd name="connsiteY21" fmla="*/ 28299 h 184055"/>
              <a:gd name="connsiteX22" fmla="*/ 21286 w 30584"/>
              <a:gd name="connsiteY22" fmla="*/ 2 h 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84" h="184055">
                <a:moveTo>
                  <a:pt x="21297" y="2"/>
                </a:moveTo>
                <a:cubicBezTo>
                  <a:pt x="19423" y="-172"/>
                  <a:pt x="15941" y="8922"/>
                  <a:pt x="9816" y="25575"/>
                </a:cubicBezTo>
                <a:cubicBezTo>
                  <a:pt x="9816" y="25575"/>
                  <a:pt x="9816" y="25575"/>
                  <a:pt x="9816" y="25575"/>
                </a:cubicBezTo>
                <a:cubicBezTo>
                  <a:pt x="6835" y="33318"/>
                  <a:pt x="2911" y="45056"/>
                  <a:pt x="4204" y="57947"/>
                </a:cubicBezTo>
                <a:cubicBezTo>
                  <a:pt x="4984" y="63723"/>
                  <a:pt x="7126" y="68905"/>
                  <a:pt x="9793" y="73505"/>
                </a:cubicBezTo>
                <a:cubicBezTo>
                  <a:pt x="13309" y="79979"/>
                  <a:pt x="15976" y="87455"/>
                  <a:pt x="16628" y="95106"/>
                </a:cubicBezTo>
                <a:cubicBezTo>
                  <a:pt x="16838" y="97551"/>
                  <a:pt x="16838" y="99962"/>
                  <a:pt x="16605" y="102326"/>
                </a:cubicBezTo>
                <a:cubicBezTo>
                  <a:pt x="15825" y="112794"/>
                  <a:pt x="11050" y="123007"/>
                  <a:pt x="6078" y="131519"/>
                </a:cubicBezTo>
                <a:cubicBezTo>
                  <a:pt x="6078" y="131519"/>
                  <a:pt x="6078" y="131519"/>
                  <a:pt x="6078" y="131519"/>
                </a:cubicBezTo>
                <a:cubicBezTo>
                  <a:pt x="2038" y="138133"/>
                  <a:pt x="12" y="145342"/>
                  <a:pt x="0" y="152224"/>
                </a:cubicBezTo>
                <a:cubicBezTo>
                  <a:pt x="105" y="169214"/>
                  <a:pt x="10247" y="179147"/>
                  <a:pt x="15440" y="182302"/>
                </a:cubicBezTo>
                <a:cubicBezTo>
                  <a:pt x="18771" y="184363"/>
                  <a:pt x="20983" y="184317"/>
                  <a:pt x="21286" y="183630"/>
                </a:cubicBezTo>
                <a:cubicBezTo>
                  <a:pt x="21565" y="183001"/>
                  <a:pt x="20284" y="181499"/>
                  <a:pt x="18456" y="178972"/>
                </a:cubicBezTo>
                <a:cubicBezTo>
                  <a:pt x="15277" y="174535"/>
                  <a:pt x="9444" y="165161"/>
                  <a:pt x="10794" y="152678"/>
                </a:cubicBezTo>
                <a:cubicBezTo>
                  <a:pt x="11260" y="147973"/>
                  <a:pt x="13286" y="143071"/>
                  <a:pt x="16581" y="138273"/>
                </a:cubicBezTo>
                <a:cubicBezTo>
                  <a:pt x="16581" y="138273"/>
                  <a:pt x="16581" y="138273"/>
                  <a:pt x="16581" y="138273"/>
                </a:cubicBezTo>
                <a:cubicBezTo>
                  <a:pt x="22916" y="129214"/>
                  <a:pt x="28889" y="117394"/>
                  <a:pt x="30357" y="103595"/>
                </a:cubicBezTo>
                <a:cubicBezTo>
                  <a:pt x="30648" y="100393"/>
                  <a:pt x="30659" y="97179"/>
                  <a:pt x="30391" y="93953"/>
                </a:cubicBezTo>
                <a:cubicBezTo>
                  <a:pt x="29565" y="83869"/>
                  <a:pt x="26095" y="74529"/>
                  <a:pt x="21356" y="66786"/>
                </a:cubicBezTo>
                <a:cubicBezTo>
                  <a:pt x="19073" y="62861"/>
                  <a:pt x="17268" y="59473"/>
                  <a:pt x="16744" y="56154"/>
                </a:cubicBezTo>
                <a:cubicBezTo>
                  <a:pt x="14916" y="47211"/>
                  <a:pt x="17466" y="36125"/>
                  <a:pt x="19085" y="28299"/>
                </a:cubicBezTo>
                <a:cubicBezTo>
                  <a:pt x="19085" y="28299"/>
                  <a:pt x="19085" y="28299"/>
                  <a:pt x="19085" y="28299"/>
                </a:cubicBezTo>
                <a:cubicBezTo>
                  <a:pt x="22660" y="11892"/>
                  <a:pt x="23160" y="177"/>
                  <a:pt x="2128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90BE67-31C9-44B8-B6FA-02D733AD8940}"/>
              </a:ext>
            </a:extLst>
          </p:cNvPr>
          <p:cNvSpPr/>
          <p:nvPr/>
        </p:nvSpPr>
        <p:spPr>
          <a:xfrm>
            <a:off x="11164807" y="4531463"/>
            <a:ext cx="29295" cy="149556"/>
          </a:xfrm>
          <a:custGeom>
            <a:avLst/>
            <a:gdLst>
              <a:gd name="connsiteX0" fmla="*/ 9746 w 29295"/>
              <a:gd name="connsiteY0" fmla="*/ 36 h 149556"/>
              <a:gd name="connsiteX1" fmla="*/ 15254 w 29295"/>
              <a:gd name="connsiteY1" fmla="*/ 75611 h 149556"/>
              <a:gd name="connsiteX2" fmla="*/ 13903 w 29295"/>
              <a:gd name="connsiteY2" fmla="*/ 91437 h 149556"/>
              <a:gd name="connsiteX3" fmla="*/ 13903 w 29295"/>
              <a:gd name="connsiteY3" fmla="*/ 91437 h 149556"/>
              <a:gd name="connsiteX4" fmla="*/ 408 w 29295"/>
              <a:gd name="connsiteY4" fmla="*/ 149428 h 149556"/>
              <a:gd name="connsiteX5" fmla="*/ 27318 w 29295"/>
              <a:gd name="connsiteY5" fmla="*/ 93335 h 149556"/>
              <a:gd name="connsiteX6" fmla="*/ 27318 w 29295"/>
              <a:gd name="connsiteY6" fmla="*/ 93335 h 149556"/>
              <a:gd name="connsiteX7" fmla="*/ 29099 w 29295"/>
              <a:gd name="connsiteY7" fmla="*/ 76310 h 149556"/>
              <a:gd name="connsiteX8" fmla="*/ 9746 w 29295"/>
              <a:gd name="connsiteY8" fmla="*/ 36 h 1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5" h="149556">
                <a:moveTo>
                  <a:pt x="9746" y="36"/>
                </a:moveTo>
                <a:cubicBezTo>
                  <a:pt x="6183" y="1445"/>
                  <a:pt x="17292" y="34505"/>
                  <a:pt x="15254" y="75611"/>
                </a:cubicBezTo>
                <a:cubicBezTo>
                  <a:pt x="14986" y="81073"/>
                  <a:pt x="14521" y="86348"/>
                  <a:pt x="13903" y="91437"/>
                </a:cubicBezTo>
                <a:cubicBezTo>
                  <a:pt x="13903" y="91437"/>
                  <a:pt x="13903" y="91437"/>
                  <a:pt x="13903" y="91437"/>
                </a:cubicBezTo>
                <a:cubicBezTo>
                  <a:pt x="9746" y="124799"/>
                  <a:pt x="-2364" y="147600"/>
                  <a:pt x="408" y="149428"/>
                </a:cubicBezTo>
                <a:cubicBezTo>
                  <a:pt x="3400" y="151408"/>
                  <a:pt x="21449" y="130458"/>
                  <a:pt x="27318" y="93335"/>
                </a:cubicBezTo>
                <a:cubicBezTo>
                  <a:pt x="27318" y="93335"/>
                  <a:pt x="27318" y="93335"/>
                  <a:pt x="27318" y="93335"/>
                </a:cubicBezTo>
                <a:cubicBezTo>
                  <a:pt x="28191" y="87873"/>
                  <a:pt x="28808" y="82191"/>
                  <a:pt x="29099" y="76310"/>
                </a:cubicBezTo>
                <a:cubicBezTo>
                  <a:pt x="31393" y="30220"/>
                  <a:pt x="12937" y="-1221"/>
                  <a:pt x="9746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BEAC953-6376-434B-A92C-B4A745E7BCEB}"/>
              </a:ext>
            </a:extLst>
          </p:cNvPr>
          <p:cNvSpPr/>
          <p:nvPr/>
        </p:nvSpPr>
        <p:spPr>
          <a:xfrm>
            <a:off x="11149448" y="4456321"/>
            <a:ext cx="51657" cy="69004"/>
          </a:xfrm>
          <a:custGeom>
            <a:avLst/>
            <a:gdLst>
              <a:gd name="connsiteX0" fmla="*/ 198 w 51657"/>
              <a:gd name="connsiteY0" fmla="*/ 488 h 69004"/>
              <a:gd name="connsiteX1" fmla="*/ 26142 w 51657"/>
              <a:gd name="connsiteY1" fmla="*/ 33292 h 69004"/>
              <a:gd name="connsiteX2" fmla="*/ 26479 w 51657"/>
              <a:gd name="connsiteY2" fmla="*/ 33758 h 69004"/>
              <a:gd name="connsiteX3" fmla="*/ 45180 w 51657"/>
              <a:gd name="connsiteY3" fmla="*/ 64675 h 69004"/>
              <a:gd name="connsiteX4" fmla="*/ 50001 w 51657"/>
              <a:gd name="connsiteY4" fmla="*/ 68960 h 69004"/>
              <a:gd name="connsiteX5" fmla="*/ 51643 w 51657"/>
              <a:gd name="connsiteY5" fmla="*/ 62648 h 69004"/>
              <a:gd name="connsiteX6" fmla="*/ 37658 w 51657"/>
              <a:gd name="connsiteY6" fmla="*/ 25560 h 69004"/>
              <a:gd name="connsiteX7" fmla="*/ 37250 w 51657"/>
              <a:gd name="connsiteY7" fmla="*/ 25012 h 69004"/>
              <a:gd name="connsiteX8" fmla="*/ 198 w 51657"/>
              <a:gd name="connsiteY8" fmla="*/ 488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7" h="69004">
                <a:moveTo>
                  <a:pt x="198" y="488"/>
                </a:moveTo>
                <a:cubicBezTo>
                  <a:pt x="-1909" y="3632"/>
                  <a:pt x="13193" y="15662"/>
                  <a:pt x="26142" y="33292"/>
                </a:cubicBezTo>
                <a:cubicBezTo>
                  <a:pt x="26258" y="33443"/>
                  <a:pt x="26375" y="33595"/>
                  <a:pt x="26479" y="33758"/>
                </a:cubicBezTo>
                <a:cubicBezTo>
                  <a:pt x="35352" y="45740"/>
                  <a:pt x="40965" y="58352"/>
                  <a:pt x="45180" y="64675"/>
                </a:cubicBezTo>
                <a:cubicBezTo>
                  <a:pt x="47171" y="67679"/>
                  <a:pt x="48813" y="69298"/>
                  <a:pt x="50001" y="68960"/>
                </a:cubicBezTo>
                <a:cubicBezTo>
                  <a:pt x="51177" y="68622"/>
                  <a:pt x="51759" y="66363"/>
                  <a:pt x="51643" y="62648"/>
                </a:cubicBezTo>
                <a:cubicBezTo>
                  <a:pt x="51398" y="54777"/>
                  <a:pt x="48021" y="39801"/>
                  <a:pt x="37658" y="25560"/>
                </a:cubicBezTo>
                <a:cubicBezTo>
                  <a:pt x="37530" y="25373"/>
                  <a:pt x="37390" y="25187"/>
                  <a:pt x="37250" y="25012"/>
                </a:cubicBezTo>
                <a:cubicBezTo>
                  <a:pt x="21391" y="3959"/>
                  <a:pt x="1782" y="-1864"/>
                  <a:pt x="198" y="4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4D9E9B6-018B-402D-8356-831E9705C524}"/>
              </a:ext>
            </a:extLst>
          </p:cNvPr>
          <p:cNvSpPr/>
          <p:nvPr/>
        </p:nvSpPr>
        <p:spPr>
          <a:xfrm>
            <a:off x="9695213" y="4581236"/>
            <a:ext cx="63469" cy="311291"/>
          </a:xfrm>
          <a:custGeom>
            <a:avLst/>
            <a:gdLst>
              <a:gd name="connsiteX0" fmla="*/ 63307 w 63469"/>
              <a:gd name="connsiteY0" fmla="*/ 57 h 311291"/>
              <a:gd name="connsiteX1" fmla="*/ 12714 w 63469"/>
              <a:gd name="connsiteY1" fmla="*/ 104336 h 311291"/>
              <a:gd name="connsiteX2" fmla="*/ 12714 w 63469"/>
              <a:gd name="connsiteY2" fmla="*/ 104336 h 311291"/>
              <a:gd name="connsiteX3" fmla="*/ 5825 w 63469"/>
              <a:gd name="connsiteY3" fmla="*/ 150054 h 311291"/>
              <a:gd name="connsiteX4" fmla="*/ 397 w 63469"/>
              <a:gd name="connsiteY4" fmla="*/ 284296 h 311291"/>
              <a:gd name="connsiteX5" fmla="*/ 1064 w 63469"/>
              <a:gd name="connsiteY5" fmla="*/ 311288 h 311291"/>
              <a:gd name="connsiteX6" fmla="*/ 8024 w 63469"/>
              <a:gd name="connsiteY6" fmla="*/ 285029 h 311291"/>
              <a:gd name="connsiteX7" fmla="*/ 19594 w 63469"/>
              <a:gd name="connsiteY7" fmla="*/ 151428 h 311291"/>
              <a:gd name="connsiteX8" fmla="*/ 25758 w 63469"/>
              <a:gd name="connsiteY8" fmla="*/ 106922 h 311291"/>
              <a:gd name="connsiteX9" fmla="*/ 25758 w 63469"/>
              <a:gd name="connsiteY9" fmla="*/ 106922 h 311291"/>
              <a:gd name="connsiteX10" fmla="*/ 63307 w 63469"/>
              <a:gd name="connsiteY10" fmla="*/ 57 h 3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9" h="311291">
                <a:moveTo>
                  <a:pt x="63307" y="57"/>
                </a:moveTo>
                <a:cubicBezTo>
                  <a:pt x="60902" y="-1666"/>
                  <a:pt x="27111" y="35795"/>
                  <a:pt x="12714" y="104336"/>
                </a:cubicBezTo>
                <a:cubicBezTo>
                  <a:pt x="12714" y="104336"/>
                  <a:pt x="12714" y="104336"/>
                  <a:pt x="12714" y="104336"/>
                </a:cubicBezTo>
                <a:cubicBezTo>
                  <a:pt x="9664" y="118869"/>
                  <a:pt x="7437" y="134008"/>
                  <a:pt x="5825" y="150054"/>
                </a:cubicBezTo>
                <a:cubicBezTo>
                  <a:pt x="2155" y="186595"/>
                  <a:pt x="668" y="275422"/>
                  <a:pt x="397" y="284296"/>
                </a:cubicBezTo>
                <a:cubicBezTo>
                  <a:pt x="-122" y="301169"/>
                  <a:pt x="-338" y="311090"/>
                  <a:pt x="1064" y="311288"/>
                </a:cubicBezTo>
                <a:cubicBezTo>
                  <a:pt x="2466" y="311498"/>
                  <a:pt x="5304" y="301879"/>
                  <a:pt x="8024" y="285029"/>
                </a:cubicBezTo>
                <a:cubicBezTo>
                  <a:pt x="12659" y="256325"/>
                  <a:pt x="14109" y="206403"/>
                  <a:pt x="19594" y="151428"/>
                </a:cubicBezTo>
                <a:cubicBezTo>
                  <a:pt x="21164" y="135696"/>
                  <a:pt x="23131" y="121058"/>
                  <a:pt x="25758" y="106922"/>
                </a:cubicBezTo>
                <a:cubicBezTo>
                  <a:pt x="25758" y="106922"/>
                  <a:pt x="25758" y="106922"/>
                  <a:pt x="25758" y="106922"/>
                </a:cubicBezTo>
                <a:cubicBezTo>
                  <a:pt x="37658" y="42747"/>
                  <a:pt x="65859" y="1897"/>
                  <a:pt x="63307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8C59AA-A685-44A8-9853-2DF7379D2D35}"/>
              </a:ext>
            </a:extLst>
          </p:cNvPr>
          <p:cNvSpPr/>
          <p:nvPr/>
        </p:nvSpPr>
        <p:spPr>
          <a:xfrm>
            <a:off x="9719623" y="4640412"/>
            <a:ext cx="76420" cy="404634"/>
          </a:xfrm>
          <a:custGeom>
            <a:avLst/>
            <a:gdLst>
              <a:gd name="connsiteX0" fmla="*/ 76242 w 76420"/>
              <a:gd name="connsiteY0" fmla="*/ 25 h 404634"/>
              <a:gd name="connsiteX1" fmla="*/ 5060 w 76420"/>
              <a:gd name="connsiteY1" fmla="*/ 196602 h 404634"/>
              <a:gd name="connsiteX2" fmla="*/ 186 w 76420"/>
              <a:gd name="connsiteY2" fmla="*/ 255629 h 404634"/>
              <a:gd name="connsiteX3" fmla="*/ 186 w 76420"/>
              <a:gd name="connsiteY3" fmla="*/ 255629 h 404634"/>
              <a:gd name="connsiteX4" fmla="*/ 23335 w 76420"/>
              <a:gd name="connsiteY4" fmla="*/ 404625 h 404634"/>
              <a:gd name="connsiteX5" fmla="*/ 13488 w 76420"/>
              <a:gd name="connsiteY5" fmla="*/ 256118 h 404634"/>
              <a:gd name="connsiteX6" fmla="*/ 13488 w 76420"/>
              <a:gd name="connsiteY6" fmla="*/ 256118 h 404634"/>
              <a:gd name="connsiteX7" fmla="*/ 18794 w 76420"/>
              <a:gd name="connsiteY7" fmla="*/ 198500 h 404634"/>
              <a:gd name="connsiteX8" fmla="*/ 76242 w 76420"/>
              <a:gd name="connsiteY8" fmla="*/ 25 h 4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0" h="404634">
                <a:moveTo>
                  <a:pt x="76242" y="25"/>
                </a:moveTo>
                <a:cubicBezTo>
                  <a:pt x="73182" y="-1628"/>
                  <a:pt x="21331" y="78674"/>
                  <a:pt x="5060" y="196602"/>
                </a:cubicBezTo>
                <a:cubicBezTo>
                  <a:pt x="2239" y="217038"/>
                  <a:pt x="698" y="236776"/>
                  <a:pt x="186" y="255629"/>
                </a:cubicBezTo>
                <a:cubicBezTo>
                  <a:pt x="186" y="255629"/>
                  <a:pt x="186" y="255629"/>
                  <a:pt x="186" y="255629"/>
                </a:cubicBezTo>
                <a:cubicBezTo>
                  <a:pt x="-2267" y="344805"/>
                  <a:pt x="20254" y="405498"/>
                  <a:pt x="23335" y="404625"/>
                </a:cubicBezTo>
                <a:cubicBezTo>
                  <a:pt x="26367" y="403763"/>
                  <a:pt x="9531" y="341836"/>
                  <a:pt x="13488" y="256118"/>
                </a:cubicBezTo>
                <a:cubicBezTo>
                  <a:pt x="13488" y="256118"/>
                  <a:pt x="13488" y="256118"/>
                  <a:pt x="13488" y="256118"/>
                </a:cubicBezTo>
                <a:cubicBezTo>
                  <a:pt x="14345" y="237696"/>
                  <a:pt x="16038" y="218459"/>
                  <a:pt x="18794" y="198500"/>
                </a:cubicBezTo>
                <a:cubicBezTo>
                  <a:pt x="34368" y="85650"/>
                  <a:pt x="79611" y="1830"/>
                  <a:pt x="7624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553E05E-9AB6-40FD-8450-B17BDA631BBF}"/>
              </a:ext>
            </a:extLst>
          </p:cNvPr>
          <p:cNvSpPr/>
          <p:nvPr/>
        </p:nvSpPr>
        <p:spPr>
          <a:xfrm>
            <a:off x="9731444" y="4833383"/>
            <a:ext cx="74099" cy="457535"/>
          </a:xfrm>
          <a:custGeom>
            <a:avLst/>
            <a:gdLst>
              <a:gd name="connsiteX0" fmla="*/ 73758 w 74099"/>
              <a:gd name="connsiteY0" fmla="*/ 8 h 457535"/>
              <a:gd name="connsiteX1" fmla="*/ 53473 w 74099"/>
              <a:gd name="connsiteY1" fmla="*/ 51595 h 457535"/>
              <a:gd name="connsiteX2" fmla="*/ 12983 w 74099"/>
              <a:gd name="connsiteY2" fmla="*/ 183414 h 457535"/>
              <a:gd name="connsiteX3" fmla="*/ 12983 w 74099"/>
              <a:gd name="connsiteY3" fmla="*/ 183414 h 457535"/>
              <a:gd name="connsiteX4" fmla="*/ 4777 w 74099"/>
              <a:gd name="connsiteY4" fmla="*/ 225708 h 457535"/>
              <a:gd name="connsiteX5" fmla="*/ 3079 w 74099"/>
              <a:gd name="connsiteY5" fmla="*/ 337790 h 457535"/>
              <a:gd name="connsiteX6" fmla="*/ 39524 w 74099"/>
              <a:gd name="connsiteY6" fmla="*/ 457522 h 457535"/>
              <a:gd name="connsiteX7" fmla="*/ 15234 w 74099"/>
              <a:gd name="connsiteY7" fmla="*/ 336393 h 457535"/>
              <a:gd name="connsiteX8" fmla="*/ 18506 w 74099"/>
              <a:gd name="connsiteY8" fmla="*/ 227746 h 457535"/>
              <a:gd name="connsiteX9" fmla="*/ 26263 w 74099"/>
              <a:gd name="connsiteY9" fmla="*/ 186512 h 457535"/>
              <a:gd name="connsiteX10" fmla="*/ 26263 w 74099"/>
              <a:gd name="connsiteY10" fmla="*/ 186512 h 457535"/>
              <a:gd name="connsiteX11" fmla="*/ 61998 w 74099"/>
              <a:gd name="connsiteY11" fmla="*/ 54261 h 457535"/>
              <a:gd name="connsiteX12" fmla="*/ 73758 w 74099"/>
              <a:gd name="connsiteY12" fmla="*/ 8 h 4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9" h="457535">
                <a:moveTo>
                  <a:pt x="73758" y="8"/>
                </a:moveTo>
                <a:cubicBezTo>
                  <a:pt x="72125" y="-458"/>
                  <a:pt x="64896" y="19036"/>
                  <a:pt x="53473" y="51595"/>
                </a:cubicBezTo>
                <a:cubicBezTo>
                  <a:pt x="43391" y="80334"/>
                  <a:pt x="24906" y="133598"/>
                  <a:pt x="12983" y="183414"/>
                </a:cubicBezTo>
                <a:cubicBezTo>
                  <a:pt x="12983" y="183414"/>
                  <a:pt x="12983" y="183414"/>
                  <a:pt x="12983" y="183414"/>
                </a:cubicBezTo>
                <a:cubicBezTo>
                  <a:pt x="9729" y="196992"/>
                  <a:pt x="6934" y="211129"/>
                  <a:pt x="4777" y="225708"/>
                </a:cubicBezTo>
                <a:cubicBezTo>
                  <a:pt x="-1249" y="266465"/>
                  <a:pt x="-1297" y="304008"/>
                  <a:pt x="3079" y="337790"/>
                </a:cubicBezTo>
                <a:cubicBezTo>
                  <a:pt x="12808" y="412363"/>
                  <a:pt x="37046" y="458454"/>
                  <a:pt x="39524" y="457522"/>
                </a:cubicBezTo>
                <a:cubicBezTo>
                  <a:pt x="42003" y="456590"/>
                  <a:pt x="22326" y="409010"/>
                  <a:pt x="15234" y="336393"/>
                </a:cubicBezTo>
                <a:cubicBezTo>
                  <a:pt x="11995" y="303542"/>
                  <a:pt x="12635" y="267397"/>
                  <a:pt x="18506" y="227746"/>
                </a:cubicBezTo>
                <a:cubicBezTo>
                  <a:pt x="20603" y="213574"/>
                  <a:pt x="23246" y="199787"/>
                  <a:pt x="26263" y="186512"/>
                </a:cubicBezTo>
                <a:cubicBezTo>
                  <a:pt x="26263" y="186512"/>
                  <a:pt x="26263" y="186512"/>
                  <a:pt x="26263" y="186512"/>
                </a:cubicBezTo>
                <a:cubicBezTo>
                  <a:pt x="36226" y="142704"/>
                  <a:pt x="55354" y="78494"/>
                  <a:pt x="61998" y="54261"/>
                </a:cubicBezTo>
                <a:cubicBezTo>
                  <a:pt x="71127" y="20946"/>
                  <a:pt x="75390" y="486"/>
                  <a:pt x="73758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FB9432-3141-495B-86C5-E5252D5F7241}"/>
              </a:ext>
            </a:extLst>
          </p:cNvPr>
          <p:cNvSpPr/>
          <p:nvPr/>
        </p:nvSpPr>
        <p:spPr>
          <a:xfrm>
            <a:off x="9764286" y="4942265"/>
            <a:ext cx="72108" cy="448240"/>
          </a:xfrm>
          <a:custGeom>
            <a:avLst/>
            <a:gdLst>
              <a:gd name="connsiteX0" fmla="*/ 72037 w 72108"/>
              <a:gd name="connsiteY0" fmla="*/ 64 h 448240"/>
              <a:gd name="connsiteX1" fmla="*/ 5659 w 72108"/>
              <a:gd name="connsiteY1" fmla="*/ 115267 h 448240"/>
              <a:gd name="connsiteX2" fmla="*/ 2662 w 72108"/>
              <a:gd name="connsiteY2" fmla="*/ 217369 h 448240"/>
              <a:gd name="connsiteX3" fmla="*/ 10190 w 72108"/>
              <a:gd name="connsiteY3" fmla="*/ 267709 h 448240"/>
              <a:gd name="connsiteX4" fmla="*/ 30842 w 72108"/>
              <a:gd name="connsiteY4" fmla="*/ 433811 h 448240"/>
              <a:gd name="connsiteX5" fmla="*/ 31579 w 72108"/>
              <a:gd name="connsiteY5" fmla="*/ 448239 h 448240"/>
              <a:gd name="connsiteX6" fmla="*/ 35610 w 72108"/>
              <a:gd name="connsiteY6" fmla="*/ 434230 h 448240"/>
              <a:gd name="connsiteX7" fmla="*/ 23539 w 72108"/>
              <a:gd name="connsiteY7" fmla="*/ 265438 h 448240"/>
              <a:gd name="connsiteX8" fmla="*/ 16498 w 72108"/>
              <a:gd name="connsiteY8" fmla="*/ 215831 h 448240"/>
              <a:gd name="connsiteX9" fmla="*/ 17919 w 72108"/>
              <a:gd name="connsiteY9" fmla="*/ 117735 h 448240"/>
              <a:gd name="connsiteX10" fmla="*/ 72037 w 72108"/>
              <a:gd name="connsiteY10" fmla="*/ 64 h 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08" h="448240">
                <a:moveTo>
                  <a:pt x="72037" y="64"/>
                </a:moveTo>
                <a:cubicBezTo>
                  <a:pt x="69994" y="-1787"/>
                  <a:pt x="22791" y="36384"/>
                  <a:pt x="5659" y="115267"/>
                </a:cubicBezTo>
                <a:cubicBezTo>
                  <a:pt x="-1056" y="146684"/>
                  <a:pt x="-1450" y="180117"/>
                  <a:pt x="2662" y="217369"/>
                </a:cubicBezTo>
                <a:cubicBezTo>
                  <a:pt x="4579" y="234731"/>
                  <a:pt x="7339" y="251791"/>
                  <a:pt x="10190" y="267709"/>
                </a:cubicBezTo>
                <a:cubicBezTo>
                  <a:pt x="23753" y="344891"/>
                  <a:pt x="31088" y="406760"/>
                  <a:pt x="30842" y="433811"/>
                </a:cubicBezTo>
                <a:cubicBezTo>
                  <a:pt x="30765" y="443010"/>
                  <a:pt x="30747" y="448111"/>
                  <a:pt x="31579" y="448239"/>
                </a:cubicBezTo>
                <a:cubicBezTo>
                  <a:pt x="32412" y="448355"/>
                  <a:pt x="34034" y="443465"/>
                  <a:pt x="35610" y="434230"/>
                </a:cubicBezTo>
                <a:cubicBezTo>
                  <a:pt x="42493" y="393753"/>
                  <a:pt x="38452" y="355849"/>
                  <a:pt x="23539" y="265438"/>
                </a:cubicBezTo>
                <a:cubicBezTo>
                  <a:pt x="20986" y="249636"/>
                  <a:pt x="18384" y="232716"/>
                  <a:pt x="16498" y="215831"/>
                </a:cubicBezTo>
                <a:cubicBezTo>
                  <a:pt x="12431" y="179418"/>
                  <a:pt x="12244" y="147698"/>
                  <a:pt x="17919" y="117735"/>
                </a:cubicBezTo>
                <a:cubicBezTo>
                  <a:pt x="31839" y="42801"/>
                  <a:pt x="74081" y="1904"/>
                  <a:pt x="72037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1AFE5C-D746-4123-9C42-6E729B043E22}"/>
              </a:ext>
            </a:extLst>
          </p:cNvPr>
          <p:cNvSpPr/>
          <p:nvPr/>
        </p:nvSpPr>
        <p:spPr>
          <a:xfrm>
            <a:off x="9791746" y="5029289"/>
            <a:ext cx="69486" cy="482647"/>
          </a:xfrm>
          <a:custGeom>
            <a:avLst/>
            <a:gdLst>
              <a:gd name="connsiteX0" fmla="*/ 69475 w 69486"/>
              <a:gd name="connsiteY0" fmla="*/ 178 h 482647"/>
              <a:gd name="connsiteX1" fmla="*/ 29861 w 69486"/>
              <a:gd name="connsiteY1" fmla="*/ 37802 h 482647"/>
              <a:gd name="connsiteX2" fmla="*/ 29861 w 69486"/>
              <a:gd name="connsiteY2" fmla="*/ 37802 h 482647"/>
              <a:gd name="connsiteX3" fmla="*/ 3769 w 69486"/>
              <a:gd name="connsiteY3" fmla="*/ 145203 h 482647"/>
              <a:gd name="connsiteX4" fmla="*/ 97 w 69486"/>
              <a:gd name="connsiteY4" fmla="*/ 236382 h 482647"/>
              <a:gd name="connsiteX5" fmla="*/ 9778 w 69486"/>
              <a:gd name="connsiteY5" fmla="*/ 349278 h 482647"/>
              <a:gd name="connsiteX6" fmla="*/ 38208 w 69486"/>
              <a:gd name="connsiteY6" fmla="*/ 457389 h 482647"/>
              <a:gd name="connsiteX7" fmla="*/ 57026 w 69486"/>
              <a:gd name="connsiteY7" fmla="*/ 482588 h 482647"/>
              <a:gd name="connsiteX8" fmla="*/ 44312 w 69486"/>
              <a:gd name="connsiteY8" fmla="*/ 454792 h 482647"/>
              <a:gd name="connsiteX9" fmla="*/ 22087 w 69486"/>
              <a:gd name="connsiteY9" fmla="*/ 347497 h 482647"/>
              <a:gd name="connsiteX10" fmla="*/ 13960 w 69486"/>
              <a:gd name="connsiteY10" fmla="*/ 236172 h 482647"/>
              <a:gd name="connsiteX11" fmla="*/ 16680 w 69486"/>
              <a:gd name="connsiteY11" fmla="*/ 146321 h 482647"/>
              <a:gd name="connsiteX12" fmla="*/ 37716 w 69486"/>
              <a:gd name="connsiteY12" fmla="*/ 41249 h 482647"/>
              <a:gd name="connsiteX13" fmla="*/ 37716 w 69486"/>
              <a:gd name="connsiteY13" fmla="*/ 41249 h 482647"/>
              <a:gd name="connsiteX14" fmla="*/ 69475 w 69486"/>
              <a:gd name="connsiteY14" fmla="*/ 178 h 4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" h="482647">
                <a:moveTo>
                  <a:pt x="69475" y="178"/>
                </a:moveTo>
                <a:cubicBezTo>
                  <a:pt x="69059" y="-963"/>
                  <a:pt x="46298" y="2472"/>
                  <a:pt x="29861" y="37802"/>
                </a:cubicBezTo>
                <a:cubicBezTo>
                  <a:pt x="29861" y="37802"/>
                  <a:pt x="29861" y="37802"/>
                  <a:pt x="29861" y="37802"/>
                </a:cubicBezTo>
                <a:cubicBezTo>
                  <a:pt x="16489" y="65773"/>
                  <a:pt x="8113" y="99345"/>
                  <a:pt x="3769" y="145203"/>
                </a:cubicBezTo>
                <a:cubicBezTo>
                  <a:pt x="1038" y="173558"/>
                  <a:pt x="-400" y="204102"/>
                  <a:pt x="97" y="236382"/>
                </a:cubicBezTo>
                <a:cubicBezTo>
                  <a:pt x="727" y="277383"/>
                  <a:pt x="4383" y="315241"/>
                  <a:pt x="9778" y="349278"/>
                </a:cubicBezTo>
                <a:cubicBezTo>
                  <a:pt x="17841" y="400586"/>
                  <a:pt x="25051" y="430187"/>
                  <a:pt x="38208" y="457389"/>
                </a:cubicBezTo>
                <a:cubicBezTo>
                  <a:pt x="46842" y="475392"/>
                  <a:pt x="56162" y="483427"/>
                  <a:pt x="57026" y="482588"/>
                </a:cubicBezTo>
                <a:cubicBezTo>
                  <a:pt x="57889" y="481750"/>
                  <a:pt x="51169" y="473168"/>
                  <a:pt x="44312" y="454792"/>
                </a:cubicBezTo>
                <a:cubicBezTo>
                  <a:pt x="33577" y="425668"/>
                  <a:pt x="29115" y="400481"/>
                  <a:pt x="22087" y="347497"/>
                </a:cubicBezTo>
                <a:cubicBezTo>
                  <a:pt x="17665" y="313762"/>
                  <a:pt x="14579" y="276591"/>
                  <a:pt x="13960" y="236172"/>
                </a:cubicBezTo>
                <a:cubicBezTo>
                  <a:pt x="13471" y="204370"/>
                  <a:pt x="14569" y="174338"/>
                  <a:pt x="16680" y="146321"/>
                </a:cubicBezTo>
                <a:cubicBezTo>
                  <a:pt x="20184" y="100801"/>
                  <a:pt x="26527" y="69290"/>
                  <a:pt x="37716" y="41249"/>
                </a:cubicBezTo>
                <a:cubicBezTo>
                  <a:pt x="37716" y="41249"/>
                  <a:pt x="37716" y="41249"/>
                  <a:pt x="37716" y="41249"/>
                </a:cubicBezTo>
                <a:cubicBezTo>
                  <a:pt x="50312" y="10635"/>
                  <a:pt x="70029" y="1703"/>
                  <a:pt x="69475" y="1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409DF46-354B-466A-A3FF-901AB253A540}"/>
              </a:ext>
            </a:extLst>
          </p:cNvPr>
          <p:cNvSpPr/>
          <p:nvPr/>
        </p:nvSpPr>
        <p:spPr>
          <a:xfrm>
            <a:off x="9823175" y="5250439"/>
            <a:ext cx="75434" cy="351878"/>
          </a:xfrm>
          <a:custGeom>
            <a:avLst/>
            <a:gdLst>
              <a:gd name="connsiteX0" fmla="*/ 31820 w 75434"/>
              <a:gd name="connsiteY0" fmla="*/ 0 h 351878"/>
              <a:gd name="connsiteX1" fmla="*/ 26798 w 75434"/>
              <a:gd name="connsiteY1" fmla="*/ 37194 h 351878"/>
              <a:gd name="connsiteX2" fmla="*/ 9908 w 75434"/>
              <a:gd name="connsiteY2" fmla="*/ 130795 h 351878"/>
              <a:gd name="connsiteX3" fmla="*/ 9908 w 75434"/>
              <a:gd name="connsiteY3" fmla="*/ 130795 h 351878"/>
              <a:gd name="connsiteX4" fmla="*/ 1528 w 75434"/>
              <a:gd name="connsiteY4" fmla="*/ 186352 h 351878"/>
              <a:gd name="connsiteX5" fmla="*/ 2120 w 75434"/>
              <a:gd name="connsiteY5" fmla="*/ 248524 h 351878"/>
              <a:gd name="connsiteX6" fmla="*/ 2120 w 75434"/>
              <a:gd name="connsiteY6" fmla="*/ 248524 h 351878"/>
              <a:gd name="connsiteX7" fmla="*/ 38740 w 75434"/>
              <a:gd name="connsiteY7" fmla="*/ 325939 h 351878"/>
              <a:gd name="connsiteX8" fmla="*/ 38740 w 75434"/>
              <a:gd name="connsiteY8" fmla="*/ 325939 h 351878"/>
              <a:gd name="connsiteX9" fmla="*/ 75391 w 75434"/>
              <a:gd name="connsiteY9" fmla="*/ 351698 h 351878"/>
              <a:gd name="connsiteX10" fmla="*/ 45431 w 75434"/>
              <a:gd name="connsiteY10" fmla="*/ 320058 h 351878"/>
              <a:gd name="connsiteX11" fmla="*/ 45431 w 75434"/>
              <a:gd name="connsiteY11" fmla="*/ 320058 h 351878"/>
              <a:gd name="connsiteX12" fmla="*/ 15135 w 75434"/>
              <a:gd name="connsiteY12" fmla="*/ 246836 h 351878"/>
              <a:gd name="connsiteX13" fmla="*/ 15135 w 75434"/>
              <a:gd name="connsiteY13" fmla="*/ 246836 h 351878"/>
              <a:gd name="connsiteX14" fmla="*/ 15339 w 75434"/>
              <a:gd name="connsiteY14" fmla="*/ 187692 h 351878"/>
              <a:gd name="connsiteX15" fmla="*/ 22967 w 75434"/>
              <a:gd name="connsiteY15" fmla="*/ 133054 h 351878"/>
              <a:gd name="connsiteX16" fmla="*/ 22967 w 75434"/>
              <a:gd name="connsiteY16" fmla="*/ 133054 h 351878"/>
              <a:gd name="connsiteX17" fmla="*/ 35057 w 75434"/>
              <a:gd name="connsiteY17" fmla="*/ 37858 h 351878"/>
              <a:gd name="connsiteX18" fmla="*/ 31820 w 75434"/>
              <a:gd name="connsiteY18" fmla="*/ 0 h 3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4" h="351878">
                <a:moveTo>
                  <a:pt x="31820" y="0"/>
                </a:moveTo>
                <a:cubicBezTo>
                  <a:pt x="30263" y="70"/>
                  <a:pt x="29843" y="14044"/>
                  <a:pt x="26798" y="37194"/>
                </a:cubicBezTo>
                <a:cubicBezTo>
                  <a:pt x="22207" y="72105"/>
                  <a:pt x="19051" y="80990"/>
                  <a:pt x="9908" y="130795"/>
                </a:cubicBezTo>
                <a:cubicBezTo>
                  <a:pt x="9908" y="130795"/>
                  <a:pt x="9908" y="130795"/>
                  <a:pt x="9908" y="130795"/>
                </a:cubicBezTo>
                <a:cubicBezTo>
                  <a:pt x="6725" y="147843"/>
                  <a:pt x="3384" y="167010"/>
                  <a:pt x="1528" y="186352"/>
                </a:cubicBezTo>
                <a:cubicBezTo>
                  <a:pt x="-569" y="208210"/>
                  <a:pt x="-632" y="228716"/>
                  <a:pt x="2120" y="248524"/>
                </a:cubicBezTo>
                <a:cubicBezTo>
                  <a:pt x="2120" y="248524"/>
                  <a:pt x="2120" y="248524"/>
                  <a:pt x="2120" y="248524"/>
                </a:cubicBezTo>
                <a:cubicBezTo>
                  <a:pt x="7012" y="283226"/>
                  <a:pt x="22995" y="309450"/>
                  <a:pt x="38740" y="325939"/>
                </a:cubicBezTo>
                <a:cubicBezTo>
                  <a:pt x="38740" y="325939"/>
                  <a:pt x="38740" y="325939"/>
                  <a:pt x="38740" y="325939"/>
                </a:cubicBezTo>
                <a:cubicBezTo>
                  <a:pt x="58384" y="346446"/>
                  <a:pt x="74451" y="353107"/>
                  <a:pt x="75391" y="351698"/>
                </a:cubicBezTo>
                <a:cubicBezTo>
                  <a:pt x="76330" y="350288"/>
                  <a:pt x="62102" y="340891"/>
                  <a:pt x="45431" y="320058"/>
                </a:cubicBezTo>
                <a:cubicBezTo>
                  <a:pt x="45431" y="320058"/>
                  <a:pt x="45431" y="320058"/>
                  <a:pt x="45431" y="320058"/>
                </a:cubicBezTo>
                <a:cubicBezTo>
                  <a:pt x="32097" y="303441"/>
                  <a:pt x="18850" y="278673"/>
                  <a:pt x="15135" y="246836"/>
                </a:cubicBezTo>
                <a:cubicBezTo>
                  <a:pt x="15135" y="246836"/>
                  <a:pt x="15135" y="246836"/>
                  <a:pt x="15135" y="246836"/>
                </a:cubicBezTo>
                <a:cubicBezTo>
                  <a:pt x="12917" y="228204"/>
                  <a:pt x="13259" y="208850"/>
                  <a:pt x="15339" y="187692"/>
                </a:cubicBezTo>
                <a:cubicBezTo>
                  <a:pt x="17163" y="169153"/>
                  <a:pt x="20267" y="149986"/>
                  <a:pt x="22967" y="133054"/>
                </a:cubicBezTo>
                <a:cubicBezTo>
                  <a:pt x="22967" y="133054"/>
                  <a:pt x="22967" y="133054"/>
                  <a:pt x="22967" y="133054"/>
                </a:cubicBezTo>
                <a:cubicBezTo>
                  <a:pt x="29883" y="90527"/>
                  <a:pt x="34139" y="66399"/>
                  <a:pt x="35057" y="37858"/>
                </a:cubicBezTo>
                <a:cubicBezTo>
                  <a:pt x="35825" y="14009"/>
                  <a:pt x="33377" y="-58"/>
                  <a:pt x="318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BEFC3E-93A6-43D1-9550-3725308E8373}"/>
              </a:ext>
            </a:extLst>
          </p:cNvPr>
          <p:cNvSpPr/>
          <p:nvPr/>
        </p:nvSpPr>
        <p:spPr>
          <a:xfrm>
            <a:off x="9859391" y="5378040"/>
            <a:ext cx="89032" cy="249226"/>
          </a:xfrm>
          <a:custGeom>
            <a:avLst/>
            <a:gdLst>
              <a:gd name="connsiteX0" fmla="*/ 11166 w 89032"/>
              <a:gd name="connsiteY0" fmla="*/ 4 h 249226"/>
              <a:gd name="connsiteX1" fmla="*/ 8402 w 89032"/>
              <a:gd name="connsiteY1" fmla="*/ 138274 h 249226"/>
              <a:gd name="connsiteX2" fmla="*/ 8416 w 89032"/>
              <a:gd name="connsiteY2" fmla="*/ 138333 h 249226"/>
              <a:gd name="connsiteX3" fmla="*/ 61707 w 89032"/>
              <a:gd name="connsiteY3" fmla="*/ 232295 h 249226"/>
              <a:gd name="connsiteX4" fmla="*/ 88969 w 89032"/>
              <a:gd name="connsiteY4" fmla="*/ 248994 h 249226"/>
              <a:gd name="connsiteX5" fmla="*/ 67931 w 89032"/>
              <a:gd name="connsiteY5" fmla="*/ 226077 h 249226"/>
              <a:gd name="connsiteX6" fmla="*/ 21872 w 89032"/>
              <a:gd name="connsiteY6" fmla="*/ 134991 h 249226"/>
              <a:gd name="connsiteX7" fmla="*/ 21859 w 89032"/>
              <a:gd name="connsiteY7" fmla="*/ 134933 h 249226"/>
              <a:gd name="connsiteX8" fmla="*/ 11166 w 89032"/>
              <a:gd name="connsiteY8" fmla="*/ 4 h 2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2" h="249226">
                <a:moveTo>
                  <a:pt x="11166" y="4"/>
                </a:moveTo>
                <a:cubicBezTo>
                  <a:pt x="7383" y="-567"/>
                  <a:pt x="-10223" y="62700"/>
                  <a:pt x="8402" y="138274"/>
                </a:cubicBezTo>
                <a:cubicBezTo>
                  <a:pt x="8402" y="138274"/>
                  <a:pt x="8416" y="138333"/>
                  <a:pt x="8416" y="138333"/>
                </a:cubicBezTo>
                <a:cubicBezTo>
                  <a:pt x="19439" y="183177"/>
                  <a:pt x="41211" y="214036"/>
                  <a:pt x="61707" y="232295"/>
                </a:cubicBezTo>
                <a:cubicBezTo>
                  <a:pt x="76754" y="245663"/>
                  <a:pt x="88044" y="250379"/>
                  <a:pt x="88969" y="248994"/>
                </a:cubicBezTo>
                <a:cubicBezTo>
                  <a:pt x="89895" y="247608"/>
                  <a:pt x="80518" y="240365"/>
                  <a:pt x="67931" y="226077"/>
                </a:cubicBezTo>
                <a:cubicBezTo>
                  <a:pt x="50511" y="206362"/>
                  <a:pt x="32524" y="177611"/>
                  <a:pt x="21872" y="134991"/>
                </a:cubicBezTo>
                <a:cubicBezTo>
                  <a:pt x="21872" y="134991"/>
                  <a:pt x="21859" y="134933"/>
                  <a:pt x="21859" y="134933"/>
                </a:cubicBezTo>
                <a:cubicBezTo>
                  <a:pt x="3988" y="63107"/>
                  <a:pt x="14948" y="574"/>
                  <a:pt x="11166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E5A8D8-D159-4B6C-A674-1A78538C11AE}"/>
              </a:ext>
            </a:extLst>
          </p:cNvPr>
          <p:cNvSpPr/>
          <p:nvPr/>
        </p:nvSpPr>
        <p:spPr>
          <a:xfrm>
            <a:off x="9944474" y="5368712"/>
            <a:ext cx="66251" cy="333089"/>
          </a:xfrm>
          <a:custGeom>
            <a:avLst/>
            <a:gdLst>
              <a:gd name="connsiteX0" fmla="*/ 774 w 66251"/>
              <a:gd name="connsiteY0" fmla="*/ 5 h 333089"/>
              <a:gd name="connsiteX1" fmla="*/ 2582 w 66251"/>
              <a:gd name="connsiteY1" fmla="*/ 50357 h 333089"/>
              <a:gd name="connsiteX2" fmla="*/ 9014 w 66251"/>
              <a:gd name="connsiteY2" fmla="*/ 171870 h 333089"/>
              <a:gd name="connsiteX3" fmla="*/ 9888 w 66251"/>
              <a:gd name="connsiteY3" fmla="*/ 181105 h 333089"/>
              <a:gd name="connsiteX4" fmla="*/ 9888 w 66251"/>
              <a:gd name="connsiteY4" fmla="*/ 181105 h 333089"/>
              <a:gd name="connsiteX5" fmla="*/ 38536 w 66251"/>
              <a:gd name="connsiteY5" fmla="*/ 297169 h 333089"/>
              <a:gd name="connsiteX6" fmla="*/ 38536 w 66251"/>
              <a:gd name="connsiteY6" fmla="*/ 297169 h 333089"/>
              <a:gd name="connsiteX7" fmla="*/ 66129 w 66251"/>
              <a:gd name="connsiteY7" fmla="*/ 333012 h 333089"/>
              <a:gd name="connsiteX8" fmla="*/ 47010 w 66251"/>
              <a:gd name="connsiteY8" fmla="*/ 293326 h 333089"/>
              <a:gd name="connsiteX9" fmla="*/ 47010 w 66251"/>
              <a:gd name="connsiteY9" fmla="*/ 293326 h 333089"/>
              <a:gd name="connsiteX10" fmla="*/ 23665 w 66251"/>
              <a:gd name="connsiteY10" fmla="*/ 179742 h 333089"/>
              <a:gd name="connsiteX11" fmla="*/ 23665 w 66251"/>
              <a:gd name="connsiteY11" fmla="*/ 179742 h 333089"/>
              <a:gd name="connsiteX12" fmla="*/ 22828 w 66251"/>
              <a:gd name="connsiteY12" fmla="*/ 170648 h 333089"/>
              <a:gd name="connsiteX13" fmla="*/ 12328 w 66251"/>
              <a:gd name="connsiteY13" fmla="*/ 49413 h 333089"/>
              <a:gd name="connsiteX14" fmla="*/ 774 w 66251"/>
              <a:gd name="connsiteY14" fmla="*/ 5 h 3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1" h="333089">
                <a:moveTo>
                  <a:pt x="774" y="5"/>
                </a:moveTo>
                <a:cubicBezTo>
                  <a:pt x="-1132" y="342"/>
                  <a:pt x="875" y="19509"/>
                  <a:pt x="2582" y="50357"/>
                </a:cubicBezTo>
                <a:cubicBezTo>
                  <a:pt x="4291" y="81262"/>
                  <a:pt x="4803" y="124232"/>
                  <a:pt x="9014" y="171870"/>
                </a:cubicBezTo>
                <a:cubicBezTo>
                  <a:pt x="9289" y="174968"/>
                  <a:pt x="9579" y="178042"/>
                  <a:pt x="9888" y="181105"/>
                </a:cubicBezTo>
                <a:cubicBezTo>
                  <a:pt x="9888" y="181105"/>
                  <a:pt x="9888" y="181105"/>
                  <a:pt x="9888" y="181105"/>
                </a:cubicBezTo>
                <a:cubicBezTo>
                  <a:pt x="14873" y="231515"/>
                  <a:pt x="23374" y="267160"/>
                  <a:pt x="38536" y="297169"/>
                </a:cubicBezTo>
                <a:cubicBezTo>
                  <a:pt x="38536" y="297169"/>
                  <a:pt x="38536" y="297169"/>
                  <a:pt x="38536" y="297169"/>
                </a:cubicBezTo>
                <a:cubicBezTo>
                  <a:pt x="51355" y="322473"/>
                  <a:pt x="64755" y="334165"/>
                  <a:pt x="66129" y="333012"/>
                </a:cubicBezTo>
                <a:cubicBezTo>
                  <a:pt x="67505" y="331870"/>
                  <a:pt x="57065" y="318421"/>
                  <a:pt x="47010" y="293326"/>
                </a:cubicBezTo>
                <a:cubicBezTo>
                  <a:pt x="47010" y="293326"/>
                  <a:pt x="47010" y="293326"/>
                  <a:pt x="47010" y="293326"/>
                </a:cubicBezTo>
                <a:cubicBezTo>
                  <a:pt x="34617" y="262502"/>
                  <a:pt x="28670" y="230584"/>
                  <a:pt x="23665" y="179742"/>
                </a:cubicBezTo>
                <a:cubicBezTo>
                  <a:pt x="23665" y="179742"/>
                  <a:pt x="23665" y="179742"/>
                  <a:pt x="23665" y="179742"/>
                </a:cubicBezTo>
                <a:cubicBezTo>
                  <a:pt x="23375" y="176738"/>
                  <a:pt x="23097" y="173710"/>
                  <a:pt x="22828" y="170648"/>
                </a:cubicBezTo>
                <a:cubicBezTo>
                  <a:pt x="18691" y="123684"/>
                  <a:pt x="16579" y="80435"/>
                  <a:pt x="12328" y="49413"/>
                </a:cubicBezTo>
                <a:cubicBezTo>
                  <a:pt x="8070" y="18333"/>
                  <a:pt x="2631" y="-333"/>
                  <a:pt x="774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D5B6DA-AB86-44D9-9CA5-8C568734A18D}"/>
              </a:ext>
            </a:extLst>
          </p:cNvPr>
          <p:cNvSpPr/>
          <p:nvPr/>
        </p:nvSpPr>
        <p:spPr>
          <a:xfrm>
            <a:off x="9987436" y="5396711"/>
            <a:ext cx="101036" cy="314493"/>
          </a:xfrm>
          <a:custGeom>
            <a:avLst/>
            <a:gdLst>
              <a:gd name="connsiteX0" fmla="*/ 29391 w 101036"/>
              <a:gd name="connsiteY0" fmla="*/ 11 h 314493"/>
              <a:gd name="connsiteX1" fmla="*/ 1 w 101036"/>
              <a:gd name="connsiteY1" fmla="*/ 134392 h 314493"/>
              <a:gd name="connsiteX2" fmla="*/ 1 w 101036"/>
              <a:gd name="connsiteY2" fmla="*/ 134392 h 314493"/>
              <a:gd name="connsiteX3" fmla="*/ 3215 w 101036"/>
              <a:gd name="connsiteY3" fmla="*/ 172250 h 314493"/>
              <a:gd name="connsiteX4" fmla="*/ 25602 w 101036"/>
              <a:gd name="connsiteY4" fmla="*/ 235994 h 314493"/>
              <a:gd name="connsiteX5" fmla="*/ 25603 w 101036"/>
              <a:gd name="connsiteY5" fmla="*/ 235994 h 314493"/>
              <a:gd name="connsiteX6" fmla="*/ 100971 w 101036"/>
              <a:gd name="connsiteY6" fmla="*/ 314351 h 314493"/>
              <a:gd name="connsiteX7" fmla="*/ 36902 w 101036"/>
              <a:gd name="connsiteY7" fmla="*/ 229915 h 314493"/>
              <a:gd name="connsiteX8" fmla="*/ 36902 w 101036"/>
              <a:gd name="connsiteY8" fmla="*/ 229915 h 314493"/>
              <a:gd name="connsiteX9" fmla="*/ 16881 w 101036"/>
              <a:gd name="connsiteY9" fmla="*/ 169863 h 314493"/>
              <a:gd name="connsiteX10" fmla="*/ 13550 w 101036"/>
              <a:gd name="connsiteY10" fmla="*/ 134311 h 314493"/>
              <a:gd name="connsiteX11" fmla="*/ 13550 w 101036"/>
              <a:gd name="connsiteY11" fmla="*/ 134311 h 314493"/>
              <a:gd name="connsiteX12" fmla="*/ 29391 w 101036"/>
              <a:gd name="connsiteY12" fmla="*/ 11 h 3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36" h="314493">
                <a:moveTo>
                  <a:pt x="29391" y="11"/>
                </a:moveTo>
                <a:cubicBezTo>
                  <a:pt x="26197" y="-897"/>
                  <a:pt x="332" y="54462"/>
                  <a:pt x="1" y="134392"/>
                </a:cubicBezTo>
                <a:cubicBezTo>
                  <a:pt x="1" y="134392"/>
                  <a:pt x="1" y="134392"/>
                  <a:pt x="1" y="134392"/>
                </a:cubicBezTo>
                <a:cubicBezTo>
                  <a:pt x="-37" y="146654"/>
                  <a:pt x="962" y="159359"/>
                  <a:pt x="3215" y="172250"/>
                </a:cubicBezTo>
                <a:cubicBezTo>
                  <a:pt x="7383" y="196098"/>
                  <a:pt x="15311" y="217560"/>
                  <a:pt x="25602" y="235994"/>
                </a:cubicBezTo>
                <a:cubicBezTo>
                  <a:pt x="25602" y="235994"/>
                  <a:pt x="25603" y="235994"/>
                  <a:pt x="25603" y="235994"/>
                </a:cubicBezTo>
                <a:cubicBezTo>
                  <a:pt x="57535" y="292867"/>
                  <a:pt x="99116" y="316576"/>
                  <a:pt x="100971" y="314351"/>
                </a:cubicBezTo>
                <a:cubicBezTo>
                  <a:pt x="102827" y="312127"/>
                  <a:pt x="64956" y="284401"/>
                  <a:pt x="36902" y="229915"/>
                </a:cubicBezTo>
                <a:cubicBezTo>
                  <a:pt x="36902" y="229915"/>
                  <a:pt x="36902" y="229915"/>
                  <a:pt x="36902" y="229915"/>
                </a:cubicBezTo>
                <a:cubicBezTo>
                  <a:pt x="27824" y="212378"/>
                  <a:pt x="20781" y="192232"/>
                  <a:pt x="16881" y="169863"/>
                </a:cubicBezTo>
                <a:cubicBezTo>
                  <a:pt x="14773" y="157775"/>
                  <a:pt x="13726" y="145851"/>
                  <a:pt x="13550" y="134311"/>
                </a:cubicBezTo>
                <a:cubicBezTo>
                  <a:pt x="13550" y="134311"/>
                  <a:pt x="13550" y="134311"/>
                  <a:pt x="13550" y="134311"/>
                </a:cubicBezTo>
                <a:cubicBezTo>
                  <a:pt x="12322" y="58014"/>
                  <a:pt x="32585" y="919"/>
                  <a:pt x="29391" y="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23CB348-497A-48DC-BED7-7C194D49DF20}"/>
              </a:ext>
            </a:extLst>
          </p:cNvPr>
          <p:cNvSpPr/>
          <p:nvPr/>
        </p:nvSpPr>
        <p:spPr>
          <a:xfrm>
            <a:off x="10047465" y="5424695"/>
            <a:ext cx="137431" cy="333423"/>
          </a:xfrm>
          <a:custGeom>
            <a:avLst/>
            <a:gdLst>
              <a:gd name="connsiteX0" fmla="*/ 37830 w 137431"/>
              <a:gd name="connsiteY0" fmla="*/ 33 h 333423"/>
              <a:gd name="connsiteX1" fmla="*/ 11560 w 137431"/>
              <a:gd name="connsiteY1" fmla="*/ 51853 h 333423"/>
              <a:gd name="connsiteX2" fmla="*/ 8204 w 137431"/>
              <a:gd name="connsiteY2" fmla="*/ 192103 h 333423"/>
              <a:gd name="connsiteX3" fmla="*/ 28203 w 137431"/>
              <a:gd name="connsiteY3" fmla="*/ 243911 h 333423"/>
              <a:gd name="connsiteX4" fmla="*/ 121360 w 137431"/>
              <a:gd name="connsiteY4" fmla="*/ 329757 h 333423"/>
              <a:gd name="connsiteX5" fmla="*/ 137419 w 137431"/>
              <a:gd name="connsiteY5" fmla="*/ 333052 h 333423"/>
              <a:gd name="connsiteX6" fmla="*/ 123597 w 137431"/>
              <a:gd name="connsiteY6" fmla="*/ 324738 h 333423"/>
              <a:gd name="connsiteX7" fmla="*/ 40049 w 137431"/>
              <a:gd name="connsiteY7" fmla="*/ 237809 h 333423"/>
              <a:gd name="connsiteX8" fmla="*/ 21603 w 137431"/>
              <a:gd name="connsiteY8" fmla="*/ 188621 h 333423"/>
              <a:gd name="connsiteX9" fmla="*/ 21002 w 137431"/>
              <a:gd name="connsiteY9" fmla="*/ 54484 h 333423"/>
              <a:gd name="connsiteX10" fmla="*/ 37830 w 137431"/>
              <a:gd name="connsiteY10" fmla="*/ 33 h 3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31" h="333423">
                <a:moveTo>
                  <a:pt x="37830" y="33"/>
                </a:moveTo>
                <a:cubicBezTo>
                  <a:pt x="36152" y="-887"/>
                  <a:pt x="22502" y="17337"/>
                  <a:pt x="11560" y="51853"/>
                </a:cubicBezTo>
                <a:cubicBezTo>
                  <a:pt x="455" y="86880"/>
                  <a:pt x="-6112" y="137081"/>
                  <a:pt x="8204" y="192103"/>
                </a:cubicBezTo>
                <a:cubicBezTo>
                  <a:pt x="13079" y="210840"/>
                  <a:pt x="19916" y="228190"/>
                  <a:pt x="28203" y="243911"/>
                </a:cubicBezTo>
                <a:cubicBezTo>
                  <a:pt x="56673" y="298024"/>
                  <a:pt x="98654" y="321733"/>
                  <a:pt x="121360" y="329757"/>
                </a:cubicBezTo>
                <a:cubicBezTo>
                  <a:pt x="131284" y="333262"/>
                  <a:pt x="137110" y="333984"/>
                  <a:pt x="137419" y="333052"/>
                </a:cubicBezTo>
                <a:cubicBezTo>
                  <a:pt x="137728" y="332132"/>
                  <a:pt x="132519" y="329640"/>
                  <a:pt x="123597" y="324738"/>
                </a:cubicBezTo>
                <a:cubicBezTo>
                  <a:pt x="102830" y="313361"/>
                  <a:pt x="65950" y="289198"/>
                  <a:pt x="40049" y="237809"/>
                </a:cubicBezTo>
                <a:cubicBezTo>
                  <a:pt x="32497" y="222810"/>
                  <a:pt x="26211" y="206368"/>
                  <a:pt x="21603" y="188621"/>
                </a:cubicBezTo>
                <a:cubicBezTo>
                  <a:pt x="8091" y="136580"/>
                  <a:pt x="12723" y="88906"/>
                  <a:pt x="21002" y="54484"/>
                </a:cubicBezTo>
                <a:cubicBezTo>
                  <a:pt x="29154" y="20586"/>
                  <a:pt x="39508" y="953"/>
                  <a:pt x="37830" y="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42AA52-B0B0-46B1-A899-287A371F805C}"/>
              </a:ext>
            </a:extLst>
          </p:cNvPr>
          <p:cNvSpPr/>
          <p:nvPr/>
        </p:nvSpPr>
        <p:spPr>
          <a:xfrm>
            <a:off x="9888370" y="5119723"/>
            <a:ext cx="54619" cy="283265"/>
          </a:xfrm>
          <a:custGeom>
            <a:avLst/>
            <a:gdLst>
              <a:gd name="connsiteX0" fmla="*/ 53767 w 54619"/>
              <a:gd name="connsiteY0" fmla="*/ 3 h 283265"/>
              <a:gd name="connsiteX1" fmla="*/ 20565 w 54619"/>
              <a:gd name="connsiteY1" fmla="*/ 99404 h 283265"/>
              <a:gd name="connsiteX2" fmla="*/ 20565 w 54619"/>
              <a:gd name="connsiteY2" fmla="*/ 99404 h 283265"/>
              <a:gd name="connsiteX3" fmla="*/ 7915 w 54619"/>
              <a:gd name="connsiteY3" fmla="*/ 139439 h 283265"/>
              <a:gd name="connsiteX4" fmla="*/ 1 w 54619"/>
              <a:gd name="connsiteY4" fmla="*/ 195276 h 283265"/>
              <a:gd name="connsiteX5" fmla="*/ 1 w 54619"/>
              <a:gd name="connsiteY5" fmla="*/ 195276 h 283265"/>
              <a:gd name="connsiteX6" fmla="*/ 28869 w 54619"/>
              <a:gd name="connsiteY6" fmla="*/ 283229 h 283265"/>
              <a:gd name="connsiteX7" fmla="*/ 12853 w 54619"/>
              <a:gd name="connsiteY7" fmla="*/ 195427 h 283265"/>
              <a:gd name="connsiteX8" fmla="*/ 12853 w 54619"/>
              <a:gd name="connsiteY8" fmla="*/ 195427 h 283265"/>
              <a:gd name="connsiteX9" fmla="*/ 21346 w 54619"/>
              <a:gd name="connsiteY9" fmla="*/ 142979 h 283265"/>
              <a:gd name="connsiteX10" fmla="*/ 33175 w 54619"/>
              <a:gd name="connsiteY10" fmla="*/ 103631 h 283265"/>
              <a:gd name="connsiteX11" fmla="*/ 33175 w 54619"/>
              <a:gd name="connsiteY11" fmla="*/ 103631 h 283265"/>
              <a:gd name="connsiteX12" fmla="*/ 53767 w 54619"/>
              <a:gd name="connsiteY12" fmla="*/ 3 h 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19" h="283265">
                <a:moveTo>
                  <a:pt x="53767" y="3"/>
                </a:moveTo>
                <a:cubicBezTo>
                  <a:pt x="50651" y="-439"/>
                  <a:pt x="40629" y="42123"/>
                  <a:pt x="20565" y="99404"/>
                </a:cubicBezTo>
                <a:cubicBezTo>
                  <a:pt x="20565" y="99404"/>
                  <a:pt x="20565" y="99404"/>
                  <a:pt x="20565" y="99404"/>
                </a:cubicBezTo>
                <a:cubicBezTo>
                  <a:pt x="16221" y="111677"/>
                  <a:pt x="11608" y="125360"/>
                  <a:pt x="7915" y="139439"/>
                </a:cubicBezTo>
                <a:cubicBezTo>
                  <a:pt x="2791" y="158955"/>
                  <a:pt x="-55" y="177308"/>
                  <a:pt x="1" y="195276"/>
                </a:cubicBezTo>
                <a:cubicBezTo>
                  <a:pt x="1" y="195276"/>
                  <a:pt x="1" y="195276"/>
                  <a:pt x="1" y="195276"/>
                </a:cubicBezTo>
                <a:cubicBezTo>
                  <a:pt x="486" y="251287"/>
                  <a:pt x="26275" y="284533"/>
                  <a:pt x="28869" y="283229"/>
                </a:cubicBezTo>
                <a:cubicBezTo>
                  <a:pt x="31464" y="281913"/>
                  <a:pt x="11072" y="246769"/>
                  <a:pt x="12853" y="195427"/>
                </a:cubicBezTo>
                <a:cubicBezTo>
                  <a:pt x="12853" y="195427"/>
                  <a:pt x="12853" y="195427"/>
                  <a:pt x="12853" y="195427"/>
                </a:cubicBezTo>
                <a:cubicBezTo>
                  <a:pt x="13326" y="178775"/>
                  <a:pt x="16354" y="161797"/>
                  <a:pt x="21346" y="142979"/>
                </a:cubicBezTo>
                <a:cubicBezTo>
                  <a:pt x="24896" y="129599"/>
                  <a:pt x="29298" y="115846"/>
                  <a:pt x="33175" y="103631"/>
                </a:cubicBezTo>
                <a:cubicBezTo>
                  <a:pt x="33175" y="103631"/>
                  <a:pt x="33175" y="103631"/>
                  <a:pt x="33175" y="103631"/>
                </a:cubicBezTo>
                <a:cubicBezTo>
                  <a:pt x="51778" y="45686"/>
                  <a:pt x="56882" y="446"/>
                  <a:pt x="5376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B57140-C524-4252-BE64-23483B5037AD}"/>
              </a:ext>
            </a:extLst>
          </p:cNvPr>
          <p:cNvSpPr/>
          <p:nvPr/>
        </p:nvSpPr>
        <p:spPr>
          <a:xfrm>
            <a:off x="9826384" y="5051223"/>
            <a:ext cx="85084" cy="208559"/>
          </a:xfrm>
          <a:custGeom>
            <a:avLst/>
            <a:gdLst>
              <a:gd name="connsiteX0" fmla="*/ 84631 w 85084"/>
              <a:gd name="connsiteY0" fmla="*/ 32 h 208559"/>
              <a:gd name="connsiteX1" fmla="*/ 40392 w 85084"/>
              <a:gd name="connsiteY1" fmla="*/ 68131 h 208559"/>
              <a:gd name="connsiteX2" fmla="*/ 40392 w 85084"/>
              <a:gd name="connsiteY2" fmla="*/ 68131 h 208559"/>
              <a:gd name="connsiteX3" fmla="*/ 23102 w 85084"/>
              <a:gd name="connsiteY3" fmla="*/ 95916 h 208559"/>
              <a:gd name="connsiteX4" fmla="*/ 4965 w 85084"/>
              <a:gd name="connsiteY4" fmla="*/ 138582 h 208559"/>
              <a:gd name="connsiteX5" fmla="*/ 4965 w 85084"/>
              <a:gd name="connsiteY5" fmla="*/ 138582 h 208559"/>
              <a:gd name="connsiteX6" fmla="*/ 6826 w 85084"/>
              <a:gd name="connsiteY6" fmla="*/ 208556 h 208559"/>
              <a:gd name="connsiteX7" fmla="*/ 17184 w 85084"/>
              <a:gd name="connsiteY7" fmla="*/ 142169 h 208559"/>
              <a:gd name="connsiteX8" fmla="*/ 17184 w 85084"/>
              <a:gd name="connsiteY8" fmla="*/ 142169 h 208559"/>
              <a:gd name="connsiteX9" fmla="*/ 35199 w 85084"/>
              <a:gd name="connsiteY9" fmla="*/ 102751 h 208559"/>
              <a:gd name="connsiteX10" fmla="*/ 51614 w 85084"/>
              <a:gd name="connsiteY10" fmla="*/ 75258 h 208559"/>
              <a:gd name="connsiteX11" fmla="*/ 51614 w 85084"/>
              <a:gd name="connsiteY11" fmla="*/ 75258 h 208559"/>
              <a:gd name="connsiteX12" fmla="*/ 84631 w 85084"/>
              <a:gd name="connsiteY12" fmla="*/ 32 h 2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4" h="208559">
                <a:moveTo>
                  <a:pt x="84631" y="32"/>
                </a:moveTo>
                <a:cubicBezTo>
                  <a:pt x="81706" y="-1121"/>
                  <a:pt x="66248" y="28958"/>
                  <a:pt x="40392" y="68131"/>
                </a:cubicBezTo>
                <a:cubicBezTo>
                  <a:pt x="40392" y="68131"/>
                  <a:pt x="40392" y="68131"/>
                  <a:pt x="40392" y="68131"/>
                </a:cubicBezTo>
                <a:cubicBezTo>
                  <a:pt x="34780" y="76562"/>
                  <a:pt x="28670" y="86018"/>
                  <a:pt x="23102" y="95916"/>
                </a:cubicBezTo>
                <a:cubicBezTo>
                  <a:pt x="14945" y="110425"/>
                  <a:pt x="8804" y="124376"/>
                  <a:pt x="4965" y="138582"/>
                </a:cubicBezTo>
                <a:cubicBezTo>
                  <a:pt x="4965" y="138582"/>
                  <a:pt x="4965" y="138582"/>
                  <a:pt x="4965" y="138582"/>
                </a:cubicBezTo>
                <a:cubicBezTo>
                  <a:pt x="-5875" y="179584"/>
                  <a:pt x="3997" y="208917"/>
                  <a:pt x="6826" y="208556"/>
                </a:cubicBezTo>
                <a:cubicBezTo>
                  <a:pt x="9656" y="208195"/>
                  <a:pt x="5234" y="178815"/>
                  <a:pt x="17184" y="142169"/>
                </a:cubicBezTo>
                <a:cubicBezTo>
                  <a:pt x="17184" y="142169"/>
                  <a:pt x="17184" y="142169"/>
                  <a:pt x="17184" y="142169"/>
                </a:cubicBezTo>
                <a:cubicBezTo>
                  <a:pt x="21299" y="129290"/>
                  <a:pt x="27306" y="116690"/>
                  <a:pt x="35199" y="102751"/>
                </a:cubicBezTo>
                <a:cubicBezTo>
                  <a:pt x="40456" y="93458"/>
                  <a:pt x="46476" y="83723"/>
                  <a:pt x="51614" y="75258"/>
                </a:cubicBezTo>
                <a:cubicBezTo>
                  <a:pt x="51614" y="75258"/>
                  <a:pt x="51614" y="75258"/>
                  <a:pt x="51614" y="75258"/>
                </a:cubicBezTo>
                <a:cubicBezTo>
                  <a:pt x="76323" y="34897"/>
                  <a:pt x="87555" y="1185"/>
                  <a:pt x="84631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71E328-B168-478B-949C-A103C67B519F}"/>
              </a:ext>
            </a:extLst>
          </p:cNvPr>
          <p:cNvSpPr/>
          <p:nvPr/>
        </p:nvSpPr>
        <p:spPr>
          <a:xfrm>
            <a:off x="10206479" y="5104122"/>
            <a:ext cx="277377" cy="58259"/>
          </a:xfrm>
          <a:custGeom>
            <a:avLst/>
            <a:gdLst>
              <a:gd name="connsiteX0" fmla="*/ 190 w 277377"/>
              <a:gd name="connsiteY0" fmla="*/ 47 h 58259"/>
              <a:gd name="connsiteX1" fmla="*/ 39195 w 277377"/>
              <a:gd name="connsiteY1" fmla="*/ 39546 h 58259"/>
              <a:gd name="connsiteX2" fmla="*/ 39195 w 277377"/>
              <a:gd name="connsiteY2" fmla="*/ 39546 h 58259"/>
              <a:gd name="connsiteX3" fmla="*/ 126877 w 277377"/>
              <a:gd name="connsiteY3" fmla="*/ 58132 h 58259"/>
              <a:gd name="connsiteX4" fmla="*/ 126877 w 277377"/>
              <a:gd name="connsiteY4" fmla="*/ 58132 h 58259"/>
              <a:gd name="connsiteX5" fmla="*/ 136568 w 277377"/>
              <a:gd name="connsiteY5" fmla="*/ 58260 h 58259"/>
              <a:gd name="connsiteX6" fmla="*/ 228421 w 277377"/>
              <a:gd name="connsiteY6" fmla="*/ 43331 h 58259"/>
              <a:gd name="connsiteX7" fmla="*/ 273670 w 277377"/>
              <a:gd name="connsiteY7" fmla="*/ 14196 h 58259"/>
              <a:gd name="connsiteX8" fmla="*/ 277175 w 277377"/>
              <a:gd name="connsiteY8" fmla="*/ 6266 h 58259"/>
              <a:gd name="connsiteX9" fmla="*/ 270410 w 277377"/>
              <a:gd name="connsiteY9" fmla="*/ 11098 h 58259"/>
              <a:gd name="connsiteX10" fmla="*/ 224881 w 277377"/>
              <a:gd name="connsiteY10" fmla="*/ 32839 h 58259"/>
              <a:gd name="connsiteX11" fmla="*/ 136559 w 277377"/>
              <a:gd name="connsiteY11" fmla="*/ 44379 h 58259"/>
              <a:gd name="connsiteX12" fmla="*/ 127179 w 277377"/>
              <a:gd name="connsiteY12" fmla="*/ 44297 h 58259"/>
              <a:gd name="connsiteX13" fmla="*/ 127179 w 277377"/>
              <a:gd name="connsiteY13" fmla="*/ 44297 h 58259"/>
              <a:gd name="connsiteX14" fmla="*/ 43380 w 277377"/>
              <a:gd name="connsiteY14" fmla="*/ 29753 h 58259"/>
              <a:gd name="connsiteX15" fmla="*/ 43380 w 277377"/>
              <a:gd name="connsiteY15" fmla="*/ 29753 h 58259"/>
              <a:gd name="connsiteX16" fmla="*/ 190 w 277377"/>
              <a:gd name="connsiteY16" fmla="*/ 36 h 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77" h="58259">
                <a:moveTo>
                  <a:pt x="190" y="47"/>
                </a:moveTo>
                <a:cubicBezTo>
                  <a:pt x="-1242" y="769"/>
                  <a:pt x="4809" y="23710"/>
                  <a:pt x="39195" y="39546"/>
                </a:cubicBezTo>
                <a:cubicBezTo>
                  <a:pt x="39195" y="39546"/>
                  <a:pt x="39195" y="39546"/>
                  <a:pt x="39195" y="39546"/>
                </a:cubicBezTo>
                <a:cubicBezTo>
                  <a:pt x="62665" y="50574"/>
                  <a:pt x="91692" y="57328"/>
                  <a:pt x="126877" y="58132"/>
                </a:cubicBezTo>
                <a:cubicBezTo>
                  <a:pt x="126877" y="58132"/>
                  <a:pt x="126877" y="58132"/>
                  <a:pt x="126877" y="58132"/>
                </a:cubicBezTo>
                <a:cubicBezTo>
                  <a:pt x="130076" y="58213"/>
                  <a:pt x="133308" y="58260"/>
                  <a:pt x="136568" y="58260"/>
                </a:cubicBezTo>
                <a:cubicBezTo>
                  <a:pt x="172633" y="58260"/>
                  <a:pt x="202978" y="52845"/>
                  <a:pt x="228421" y="43331"/>
                </a:cubicBezTo>
                <a:cubicBezTo>
                  <a:pt x="253398" y="34155"/>
                  <a:pt x="266497" y="23907"/>
                  <a:pt x="273670" y="14196"/>
                </a:cubicBezTo>
                <a:cubicBezTo>
                  <a:pt x="276966" y="9701"/>
                  <a:pt x="277827" y="6708"/>
                  <a:pt x="277175" y="6266"/>
                </a:cubicBezTo>
                <a:cubicBezTo>
                  <a:pt x="276512" y="5835"/>
                  <a:pt x="274427" y="7884"/>
                  <a:pt x="270410" y="11098"/>
                </a:cubicBezTo>
                <a:cubicBezTo>
                  <a:pt x="260687" y="18947"/>
                  <a:pt x="250440" y="24979"/>
                  <a:pt x="224881" y="32839"/>
                </a:cubicBezTo>
                <a:cubicBezTo>
                  <a:pt x="199974" y="40315"/>
                  <a:pt x="171620" y="44321"/>
                  <a:pt x="136559" y="44379"/>
                </a:cubicBezTo>
                <a:cubicBezTo>
                  <a:pt x="133408" y="44379"/>
                  <a:pt x="130281" y="44356"/>
                  <a:pt x="127179" y="44297"/>
                </a:cubicBezTo>
                <a:cubicBezTo>
                  <a:pt x="127179" y="44297"/>
                  <a:pt x="127179" y="44297"/>
                  <a:pt x="127179" y="44297"/>
                </a:cubicBezTo>
                <a:cubicBezTo>
                  <a:pt x="93203" y="43587"/>
                  <a:pt x="66306" y="38545"/>
                  <a:pt x="43380" y="29753"/>
                </a:cubicBezTo>
                <a:cubicBezTo>
                  <a:pt x="43380" y="29753"/>
                  <a:pt x="43380" y="29753"/>
                  <a:pt x="43380" y="29753"/>
                </a:cubicBezTo>
                <a:cubicBezTo>
                  <a:pt x="13481" y="18050"/>
                  <a:pt x="2097" y="-931"/>
                  <a:pt x="190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5CB305-3A09-4904-8484-A1628676BFEA}"/>
              </a:ext>
            </a:extLst>
          </p:cNvPr>
          <p:cNvSpPr/>
          <p:nvPr/>
        </p:nvSpPr>
        <p:spPr>
          <a:xfrm>
            <a:off x="9727025" y="3974350"/>
            <a:ext cx="81505" cy="208620"/>
          </a:xfrm>
          <a:custGeom>
            <a:avLst/>
            <a:gdLst>
              <a:gd name="connsiteX0" fmla="*/ 62616 w 81505"/>
              <a:gd name="connsiteY0" fmla="*/ 48 h 208620"/>
              <a:gd name="connsiteX1" fmla="*/ 68989 w 81505"/>
              <a:gd name="connsiteY1" fmla="*/ 60018 h 208620"/>
              <a:gd name="connsiteX2" fmla="*/ 53559 w 81505"/>
              <a:gd name="connsiteY2" fmla="*/ 107083 h 208620"/>
              <a:gd name="connsiteX3" fmla="*/ 44564 w 81505"/>
              <a:gd name="connsiteY3" fmla="*/ 123882 h 208620"/>
              <a:gd name="connsiteX4" fmla="*/ 44564 w 81505"/>
              <a:gd name="connsiteY4" fmla="*/ 123882 h 208620"/>
              <a:gd name="connsiteX5" fmla="*/ 9989 w 81505"/>
              <a:gd name="connsiteY5" fmla="*/ 182369 h 208620"/>
              <a:gd name="connsiteX6" fmla="*/ 373 w 81505"/>
              <a:gd name="connsiteY6" fmla="*/ 208572 h 208620"/>
              <a:gd name="connsiteX7" fmla="*/ 17636 w 81505"/>
              <a:gd name="connsiteY7" fmla="*/ 187069 h 208620"/>
              <a:gd name="connsiteX8" fmla="*/ 56350 w 81505"/>
              <a:gd name="connsiteY8" fmla="*/ 130800 h 208620"/>
              <a:gd name="connsiteX9" fmla="*/ 56350 w 81505"/>
              <a:gd name="connsiteY9" fmla="*/ 130800 h 208620"/>
              <a:gd name="connsiteX10" fmla="*/ 66038 w 81505"/>
              <a:gd name="connsiteY10" fmla="*/ 113278 h 208620"/>
              <a:gd name="connsiteX11" fmla="*/ 81285 w 81505"/>
              <a:gd name="connsiteY11" fmla="*/ 61163 h 208620"/>
              <a:gd name="connsiteX12" fmla="*/ 62616 w 81505"/>
              <a:gd name="connsiteY12" fmla="*/ 48 h 2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05" h="208620">
                <a:moveTo>
                  <a:pt x="62616" y="48"/>
                </a:moveTo>
                <a:cubicBezTo>
                  <a:pt x="60228" y="1288"/>
                  <a:pt x="73437" y="25465"/>
                  <a:pt x="68989" y="60018"/>
                </a:cubicBezTo>
                <a:cubicBezTo>
                  <a:pt x="67174" y="75089"/>
                  <a:pt x="61928" y="90255"/>
                  <a:pt x="53559" y="107083"/>
                </a:cubicBezTo>
                <a:cubicBezTo>
                  <a:pt x="50690" y="112853"/>
                  <a:pt x="47617" y="118496"/>
                  <a:pt x="44564" y="123882"/>
                </a:cubicBezTo>
                <a:cubicBezTo>
                  <a:pt x="44564" y="123882"/>
                  <a:pt x="44564" y="123882"/>
                  <a:pt x="44564" y="123882"/>
                </a:cubicBezTo>
                <a:cubicBezTo>
                  <a:pt x="31346" y="146956"/>
                  <a:pt x="17983" y="167042"/>
                  <a:pt x="9989" y="182369"/>
                </a:cubicBezTo>
                <a:cubicBezTo>
                  <a:pt x="1966" y="197751"/>
                  <a:pt x="-1148" y="207807"/>
                  <a:pt x="373" y="208572"/>
                </a:cubicBezTo>
                <a:cubicBezTo>
                  <a:pt x="1909" y="209347"/>
                  <a:pt x="7779" y="200796"/>
                  <a:pt x="17636" y="187069"/>
                </a:cubicBezTo>
                <a:cubicBezTo>
                  <a:pt x="24655" y="177295"/>
                  <a:pt x="44655" y="150271"/>
                  <a:pt x="56350" y="130800"/>
                </a:cubicBezTo>
                <a:cubicBezTo>
                  <a:pt x="56350" y="130800"/>
                  <a:pt x="56350" y="130800"/>
                  <a:pt x="56350" y="130800"/>
                </a:cubicBezTo>
                <a:cubicBezTo>
                  <a:pt x="59690" y="125293"/>
                  <a:pt x="62989" y="119432"/>
                  <a:pt x="66038" y="113278"/>
                </a:cubicBezTo>
                <a:cubicBezTo>
                  <a:pt x="74887" y="95423"/>
                  <a:pt x="80116" y="78149"/>
                  <a:pt x="81285" y="61163"/>
                </a:cubicBezTo>
                <a:cubicBezTo>
                  <a:pt x="83731" y="21650"/>
                  <a:pt x="65004" y="-1193"/>
                  <a:pt x="62616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B0F552-193A-49BC-A23C-0F686E6D029C}"/>
              </a:ext>
            </a:extLst>
          </p:cNvPr>
          <p:cNvSpPr/>
          <p:nvPr/>
        </p:nvSpPr>
        <p:spPr>
          <a:xfrm>
            <a:off x="9656438" y="3968155"/>
            <a:ext cx="66046" cy="283407"/>
          </a:xfrm>
          <a:custGeom>
            <a:avLst/>
            <a:gdLst>
              <a:gd name="connsiteX0" fmla="*/ 58511 w 66046"/>
              <a:gd name="connsiteY0" fmla="*/ 18 h 283407"/>
              <a:gd name="connsiteX1" fmla="*/ 48093 w 66046"/>
              <a:gd name="connsiteY1" fmla="*/ 75412 h 283407"/>
              <a:gd name="connsiteX2" fmla="*/ 21383 w 66046"/>
              <a:gd name="connsiteY2" fmla="*/ 142052 h 283407"/>
              <a:gd name="connsiteX3" fmla="*/ 5782 w 66046"/>
              <a:gd name="connsiteY3" fmla="*/ 185425 h 283407"/>
              <a:gd name="connsiteX4" fmla="*/ 4103 w 66046"/>
              <a:gd name="connsiteY4" fmla="*/ 248907 h 283407"/>
              <a:gd name="connsiteX5" fmla="*/ 33613 w 66046"/>
              <a:gd name="connsiteY5" fmla="*/ 283239 h 283407"/>
              <a:gd name="connsiteX6" fmla="*/ 13499 w 66046"/>
              <a:gd name="connsiteY6" fmla="*/ 246124 h 283407"/>
              <a:gd name="connsiteX7" fmla="*/ 18457 w 66046"/>
              <a:gd name="connsiteY7" fmla="*/ 189192 h 283407"/>
              <a:gd name="connsiteX8" fmla="*/ 34195 w 66046"/>
              <a:gd name="connsiteY8" fmla="*/ 147379 h 283407"/>
              <a:gd name="connsiteX9" fmla="*/ 59750 w 66046"/>
              <a:gd name="connsiteY9" fmla="*/ 78862 h 283407"/>
              <a:gd name="connsiteX10" fmla="*/ 58511 w 66046"/>
              <a:gd name="connsiteY10" fmla="*/ 18 h 28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6" h="283407">
                <a:moveTo>
                  <a:pt x="58511" y="18"/>
                </a:moveTo>
                <a:cubicBezTo>
                  <a:pt x="55979" y="686"/>
                  <a:pt x="61924" y="32034"/>
                  <a:pt x="48093" y="75412"/>
                </a:cubicBezTo>
                <a:cubicBezTo>
                  <a:pt x="40792" y="98012"/>
                  <a:pt x="32584" y="115085"/>
                  <a:pt x="21383" y="142052"/>
                </a:cubicBezTo>
                <a:cubicBezTo>
                  <a:pt x="15173" y="157000"/>
                  <a:pt x="9853" y="171041"/>
                  <a:pt x="5782" y="185425"/>
                </a:cubicBezTo>
                <a:cubicBezTo>
                  <a:pt x="-1254" y="209623"/>
                  <a:pt x="-1934" y="230872"/>
                  <a:pt x="4103" y="248907"/>
                </a:cubicBezTo>
                <a:cubicBezTo>
                  <a:pt x="13811" y="276793"/>
                  <a:pt x="32397" y="284714"/>
                  <a:pt x="33613" y="283239"/>
                </a:cubicBezTo>
                <a:cubicBezTo>
                  <a:pt x="34830" y="281762"/>
                  <a:pt x="19281" y="270523"/>
                  <a:pt x="13499" y="246124"/>
                </a:cubicBezTo>
                <a:cubicBezTo>
                  <a:pt x="9420" y="229981"/>
                  <a:pt x="11517" y="212023"/>
                  <a:pt x="18457" y="189192"/>
                </a:cubicBezTo>
                <a:cubicBezTo>
                  <a:pt x="22720" y="175539"/>
                  <a:pt x="28019" y="162220"/>
                  <a:pt x="34195" y="147379"/>
                </a:cubicBezTo>
                <a:cubicBezTo>
                  <a:pt x="44891" y="121683"/>
                  <a:pt x="53557" y="101774"/>
                  <a:pt x="59750" y="78862"/>
                </a:cubicBezTo>
                <a:cubicBezTo>
                  <a:pt x="72953" y="30714"/>
                  <a:pt x="61808" y="-852"/>
                  <a:pt x="58511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5FDDA72-E07E-44A3-91E0-3531DB8BEE99}"/>
              </a:ext>
            </a:extLst>
          </p:cNvPr>
          <p:cNvSpPr/>
          <p:nvPr/>
        </p:nvSpPr>
        <p:spPr>
          <a:xfrm>
            <a:off x="9608268" y="4011731"/>
            <a:ext cx="45261" cy="186764"/>
          </a:xfrm>
          <a:custGeom>
            <a:avLst/>
            <a:gdLst>
              <a:gd name="connsiteX0" fmla="*/ 44438 w 45261"/>
              <a:gd name="connsiteY0" fmla="*/ 14 h 186764"/>
              <a:gd name="connsiteX1" fmla="*/ 14150 w 45261"/>
              <a:gd name="connsiteY1" fmla="*/ 71917 h 186764"/>
              <a:gd name="connsiteX2" fmla="*/ 14150 w 45261"/>
              <a:gd name="connsiteY2" fmla="*/ 71917 h 186764"/>
              <a:gd name="connsiteX3" fmla="*/ 8213 w 45261"/>
              <a:gd name="connsiteY3" fmla="*/ 89723 h 186764"/>
              <a:gd name="connsiteX4" fmla="*/ 0 w 45261"/>
              <a:gd name="connsiteY4" fmla="*/ 141444 h 186764"/>
              <a:gd name="connsiteX5" fmla="*/ 10204 w 45261"/>
              <a:gd name="connsiteY5" fmla="*/ 186753 h 186764"/>
              <a:gd name="connsiteX6" fmla="*/ 11760 w 45261"/>
              <a:gd name="connsiteY6" fmla="*/ 141900 h 186764"/>
              <a:gd name="connsiteX7" fmla="*/ 21533 w 45261"/>
              <a:gd name="connsiteY7" fmla="*/ 93673 h 186764"/>
              <a:gd name="connsiteX8" fmla="*/ 26996 w 45261"/>
              <a:gd name="connsiteY8" fmla="*/ 76417 h 186764"/>
              <a:gd name="connsiteX9" fmla="*/ 26996 w 45261"/>
              <a:gd name="connsiteY9" fmla="*/ 76417 h 186764"/>
              <a:gd name="connsiteX10" fmla="*/ 44438 w 45261"/>
              <a:gd name="connsiteY10" fmla="*/ 14 h 1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1" h="186764">
                <a:moveTo>
                  <a:pt x="44438" y="14"/>
                </a:moveTo>
                <a:cubicBezTo>
                  <a:pt x="41151" y="-743"/>
                  <a:pt x="29472" y="29969"/>
                  <a:pt x="14150" y="71917"/>
                </a:cubicBezTo>
                <a:cubicBezTo>
                  <a:pt x="14150" y="71917"/>
                  <a:pt x="14150" y="71917"/>
                  <a:pt x="14150" y="71917"/>
                </a:cubicBezTo>
                <a:cubicBezTo>
                  <a:pt x="12065" y="77582"/>
                  <a:pt x="10043" y="83546"/>
                  <a:pt x="8213" y="89723"/>
                </a:cubicBezTo>
                <a:cubicBezTo>
                  <a:pt x="2639" y="108538"/>
                  <a:pt x="-35" y="125623"/>
                  <a:pt x="0" y="141444"/>
                </a:cubicBezTo>
                <a:cubicBezTo>
                  <a:pt x="140" y="169762"/>
                  <a:pt x="7783" y="187293"/>
                  <a:pt x="10204" y="186753"/>
                </a:cubicBezTo>
                <a:cubicBezTo>
                  <a:pt x="12626" y="186212"/>
                  <a:pt x="9502" y="168067"/>
                  <a:pt x="11760" y="141900"/>
                </a:cubicBezTo>
                <a:cubicBezTo>
                  <a:pt x="12993" y="127130"/>
                  <a:pt x="16142" y="111836"/>
                  <a:pt x="21533" y="93673"/>
                </a:cubicBezTo>
                <a:cubicBezTo>
                  <a:pt x="23283" y="87780"/>
                  <a:pt x="25150" y="81975"/>
                  <a:pt x="26996" y="76417"/>
                </a:cubicBezTo>
                <a:cubicBezTo>
                  <a:pt x="26996" y="76417"/>
                  <a:pt x="26996" y="76417"/>
                  <a:pt x="26996" y="76417"/>
                </a:cubicBezTo>
                <a:cubicBezTo>
                  <a:pt x="41025" y="34573"/>
                  <a:pt x="47725" y="771"/>
                  <a:pt x="44438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4D7BB85-E01E-4AF0-AF6A-159C7B3057C6}"/>
              </a:ext>
            </a:extLst>
          </p:cNvPr>
          <p:cNvSpPr/>
          <p:nvPr/>
        </p:nvSpPr>
        <p:spPr>
          <a:xfrm>
            <a:off x="9658441" y="4288668"/>
            <a:ext cx="16836" cy="146358"/>
          </a:xfrm>
          <a:custGeom>
            <a:avLst/>
            <a:gdLst>
              <a:gd name="connsiteX0" fmla="*/ 16050 w 16836"/>
              <a:gd name="connsiteY0" fmla="*/ 73 h 146358"/>
              <a:gd name="connsiteX1" fmla="*/ 2007 w 16836"/>
              <a:gd name="connsiteY1" fmla="*/ 35810 h 146358"/>
              <a:gd name="connsiteX2" fmla="*/ 67 w 16836"/>
              <a:gd name="connsiteY2" fmla="*/ 72945 h 146358"/>
              <a:gd name="connsiteX3" fmla="*/ 2862 w 16836"/>
              <a:gd name="connsiteY3" fmla="*/ 108404 h 146358"/>
              <a:gd name="connsiteX4" fmla="*/ 12937 w 16836"/>
              <a:gd name="connsiteY4" fmla="*/ 146354 h 146358"/>
              <a:gd name="connsiteX5" fmla="*/ 15011 w 16836"/>
              <a:gd name="connsiteY5" fmla="*/ 107425 h 146358"/>
              <a:gd name="connsiteX6" fmla="*/ 13928 w 16836"/>
              <a:gd name="connsiteY6" fmla="*/ 72631 h 146358"/>
              <a:gd name="connsiteX7" fmla="*/ 14012 w 16836"/>
              <a:gd name="connsiteY7" fmla="*/ 36846 h 146358"/>
              <a:gd name="connsiteX8" fmla="*/ 16049 w 16836"/>
              <a:gd name="connsiteY8" fmla="*/ 7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" h="146358">
                <a:moveTo>
                  <a:pt x="16050" y="73"/>
                </a:moveTo>
                <a:cubicBezTo>
                  <a:pt x="13316" y="-1123"/>
                  <a:pt x="5151" y="12465"/>
                  <a:pt x="2007" y="35810"/>
                </a:cubicBezTo>
                <a:cubicBezTo>
                  <a:pt x="475" y="46896"/>
                  <a:pt x="-231" y="59274"/>
                  <a:pt x="67" y="72945"/>
                </a:cubicBezTo>
                <a:cubicBezTo>
                  <a:pt x="348" y="85824"/>
                  <a:pt x="1482" y="98016"/>
                  <a:pt x="2862" y="108404"/>
                </a:cubicBezTo>
                <a:cubicBezTo>
                  <a:pt x="5910" y="131495"/>
                  <a:pt x="10324" y="146657"/>
                  <a:pt x="12937" y="146354"/>
                </a:cubicBezTo>
                <a:cubicBezTo>
                  <a:pt x="15550" y="146040"/>
                  <a:pt x="15676" y="130214"/>
                  <a:pt x="15011" y="107425"/>
                </a:cubicBezTo>
                <a:cubicBezTo>
                  <a:pt x="14711" y="97027"/>
                  <a:pt x="14211" y="85161"/>
                  <a:pt x="13928" y="72631"/>
                </a:cubicBezTo>
                <a:cubicBezTo>
                  <a:pt x="13623" y="59076"/>
                  <a:pt x="13663" y="47885"/>
                  <a:pt x="14012" y="36846"/>
                </a:cubicBezTo>
                <a:cubicBezTo>
                  <a:pt x="14778" y="15082"/>
                  <a:pt x="18412" y="1107"/>
                  <a:pt x="16049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11803C4-1A26-41FD-8500-CEA1A9D636C2}"/>
              </a:ext>
            </a:extLst>
          </p:cNvPr>
          <p:cNvSpPr/>
          <p:nvPr/>
        </p:nvSpPr>
        <p:spPr>
          <a:xfrm>
            <a:off x="9713698" y="4288728"/>
            <a:ext cx="21027" cy="186763"/>
          </a:xfrm>
          <a:custGeom>
            <a:avLst/>
            <a:gdLst>
              <a:gd name="connsiteX0" fmla="*/ 19924 w 21027"/>
              <a:gd name="connsiteY0" fmla="*/ 13 h 186763"/>
              <a:gd name="connsiteX1" fmla="*/ 10275 w 21027"/>
              <a:gd name="connsiteY1" fmla="*/ 26451 h 186763"/>
              <a:gd name="connsiteX2" fmla="*/ 4111 w 21027"/>
              <a:gd name="connsiteY2" fmla="*/ 93240 h 186763"/>
              <a:gd name="connsiteX3" fmla="*/ 3932 w 21027"/>
              <a:gd name="connsiteY3" fmla="*/ 100309 h 186763"/>
              <a:gd name="connsiteX4" fmla="*/ 3932 w 21027"/>
              <a:gd name="connsiteY4" fmla="*/ 100309 h 186763"/>
              <a:gd name="connsiteX5" fmla="*/ 1251 w 21027"/>
              <a:gd name="connsiteY5" fmla="*/ 186748 h 186763"/>
              <a:gd name="connsiteX6" fmla="*/ 17750 w 21027"/>
              <a:gd name="connsiteY6" fmla="*/ 100728 h 186763"/>
              <a:gd name="connsiteX7" fmla="*/ 17750 w 21027"/>
              <a:gd name="connsiteY7" fmla="*/ 100728 h 186763"/>
              <a:gd name="connsiteX8" fmla="*/ 17984 w 21027"/>
              <a:gd name="connsiteY8" fmla="*/ 93636 h 186763"/>
              <a:gd name="connsiteX9" fmla="*/ 19977 w 21027"/>
              <a:gd name="connsiteY9" fmla="*/ 27698 h 186763"/>
              <a:gd name="connsiteX10" fmla="*/ 19925 w 21027"/>
              <a:gd name="connsiteY10" fmla="*/ 13 h 1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27" h="186763">
                <a:moveTo>
                  <a:pt x="19924" y="13"/>
                </a:moveTo>
                <a:cubicBezTo>
                  <a:pt x="18119" y="-407"/>
                  <a:pt x="13734" y="9453"/>
                  <a:pt x="10275" y="26451"/>
                </a:cubicBezTo>
                <a:cubicBezTo>
                  <a:pt x="6515" y="44937"/>
                  <a:pt x="4882" y="65700"/>
                  <a:pt x="4111" y="93240"/>
                </a:cubicBezTo>
                <a:cubicBezTo>
                  <a:pt x="4046" y="95616"/>
                  <a:pt x="3985" y="97980"/>
                  <a:pt x="3932" y="100309"/>
                </a:cubicBezTo>
                <a:cubicBezTo>
                  <a:pt x="3932" y="100309"/>
                  <a:pt x="3932" y="100309"/>
                  <a:pt x="3932" y="100309"/>
                </a:cubicBezTo>
                <a:cubicBezTo>
                  <a:pt x="2680" y="148681"/>
                  <a:pt x="-2290" y="185863"/>
                  <a:pt x="1251" y="186748"/>
                </a:cubicBezTo>
                <a:cubicBezTo>
                  <a:pt x="4791" y="187645"/>
                  <a:pt x="16069" y="149496"/>
                  <a:pt x="17750" y="100728"/>
                </a:cubicBezTo>
                <a:cubicBezTo>
                  <a:pt x="17750" y="100728"/>
                  <a:pt x="17750" y="100728"/>
                  <a:pt x="17750" y="100728"/>
                </a:cubicBezTo>
                <a:cubicBezTo>
                  <a:pt x="17836" y="98387"/>
                  <a:pt x="17914" y="96023"/>
                  <a:pt x="17984" y="93636"/>
                </a:cubicBezTo>
                <a:cubicBezTo>
                  <a:pt x="19096" y="56163"/>
                  <a:pt x="18485" y="55895"/>
                  <a:pt x="19977" y="27698"/>
                </a:cubicBezTo>
                <a:cubicBezTo>
                  <a:pt x="20859" y="11001"/>
                  <a:pt x="21841" y="460"/>
                  <a:pt x="19925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5A61B9-C5BC-4DFB-B146-5AFC9C0B1B3F}"/>
              </a:ext>
            </a:extLst>
          </p:cNvPr>
          <p:cNvSpPr/>
          <p:nvPr/>
        </p:nvSpPr>
        <p:spPr>
          <a:xfrm>
            <a:off x="10142648" y="5461930"/>
            <a:ext cx="194745" cy="461059"/>
          </a:xfrm>
          <a:custGeom>
            <a:avLst/>
            <a:gdLst>
              <a:gd name="connsiteX0" fmla="*/ 60909 w 194745"/>
              <a:gd name="connsiteY0" fmla="*/ 155 h 461059"/>
              <a:gd name="connsiteX1" fmla="*/ 4837 w 194745"/>
              <a:gd name="connsiteY1" fmla="*/ 56399 h 461059"/>
              <a:gd name="connsiteX2" fmla="*/ 4837 w 194745"/>
              <a:gd name="connsiteY2" fmla="*/ 56399 h 461059"/>
              <a:gd name="connsiteX3" fmla="*/ 8635 w 194745"/>
              <a:gd name="connsiteY3" fmla="*/ 123823 h 461059"/>
              <a:gd name="connsiteX4" fmla="*/ 64542 w 194745"/>
              <a:gd name="connsiteY4" fmla="*/ 216830 h 461059"/>
              <a:gd name="connsiteX5" fmla="*/ 75257 w 194745"/>
              <a:gd name="connsiteY5" fmla="*/ 234379 h 461059"/>
              <a:gd name="connsiteX6" fmla="*/ 101079 w 194745"/>
              <a:gd name="connsiteY6" fmla="*/ 298204 h 461059"/>
              <a:gd name="connsiteX7" fmla="*/ 111133 w 194745"/>
              <a:gd name="connsiteY7" fmla="*/ 380382 h 461059"/>
              <a:gd name="connsiteX8" fmla="*/ 141095 w 194745"/>
              <a:gd name="connsiteY8" fmla="*/ 432819 h 461059"/>
              <a:gd name="connsiteX9" fmla="*/ 141095 w 194745"/>
              <a:gd name="connsiteY9" fmla="*/ 432819 h 461059"/>
              <a:gd name="connsiteX10" fmla="*/ 194732 w 194745"/>
              <a:gd name="connsiteY10" fmla="*/ 460778 h 461059"/>
              <a:gd name="connsiteX11" fmla="*/ 147022 w 194745"/>
              <a:gd name="connsiteY11" fmla="*/ 426495 h 461059"/>
              <a:gd name="connsiteX12" fmla="*/ 147022 w 194745"/>
              <a:gd name="connsiteY12" fmla="*/ 426495 h 461059"/>
              <a:gd name="connsiteX13" fmla="*/ 122364 w 194745"/>
              <a:gd name="connsiteY13" fmla="*/ 378309 h 461059"/>
              <a:gd name="connsiteX14" fmla="*/ 114186 w 194745"/>
              <a:gd name="connsiteY14" fmla="*/ 295503 h 461059"/>
              <a:gd name="connsiteX15" fmla="*/ 87315 w 194745"/>
              <a:gd name="connsiteY15" fmla="*/ 227462 h 461059"/>
              <a:gd name="connsiteX16" fmla="*/ 76134 w 194745"/>
              <a:gd name="connsiteY16" fmla="*/ 209308 h 461059"/>
              <a:gd name="connsiteX17" fmla="*/ 19864 w 194745"/>
              <a:gd name="connsiteY17" fmla="*/ 118990 h 461059"/>
              <a:gd name="connsiteX18" fmla="*/ 13994 w 194745"/>
              <a:gd name="connsiteY18" fmla="*/ 59753 h 461059"/>
              <a:gd name="connsiteX19" fmla="*/ 13994 w 194745"/>
              <a:gd name="connsiteY19" fmla="*/ 59753 h 461059"/>
              <a:gd name="connsiteX20" fmla="*/ 60909 w 194745"/>
              <a:gd name="connsiteY20" fmla="*/ 155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745" h="461059">
                <a:moveTo>
                  <a:pt x="60909" y="155"/>
                </a:moveTo>
                <a:cubicBezTo>
                  <a:pt x="59844" y="-1417"/>
                  <a:pt x="24153" y="8399"/>
                  <a:pt x="4837" y="56399"/>
                </a:cubicBezTo>
                <a:cubicBezTo>
                  <a:pt x="4837" y="56399"/>
                  <a:pt x="4837" y="56399"/>
                  <a:pt x="4837" y="56399"/>
                </a:cubicBezTo>
                <a:cubicBezTo>
                  <a:pt x="-2642" y="75916"/>
                  <a:pt x="-1503" y="99905"/>
                  <a:pt x="8635" y="123823"/>
                </a:cubicBezTo>
                <a:cubicBezTo>
                  <a:pt x="22745" y="157651"/>
                  <a:pt x="42002" y="182071"/>
                  <a:pt x="64542" y="216830"/>
                </a:cubicBezTo>
                <a:cubicBezTo>
                  <a:pt x="68217" y="222548"/>
                  <a:pt x="71820" y="228405"/>
                  <a:pt x="75257" y="234379"/>
                </a:cubicBezTo>
                <a:cubicBezTo>
                  <a:pt x="87447" y="255607"/>
                  <a:pt x="96531" y="276627"/>
                  <a:pt x="101079" y="298204"/>
                </a:cubicBezTo>
                <a:cubicBezTo>
                  <a:pt x="107169" y="326362"/>
                  <a:pt x="106055" y="355078"/>
                  <a:pt x="111133" y="380382"/>
                </a:cubicBezTo>
                <a:cubicBezTo>
                  <a:pt x="115780" y="403439"/>
                  <a:pt x="128065" y="421302"/>
                  <a:pt x="141095" y="432819"/>
                </a:cubicBezTo>
                <a:cubicBezTo>
                  <a:pt x="141095" y="432819"/>
                  <a:pt x="141095" y="432819"/>
                  <a:pt x="141095" y="432819"/>
                </a:cubicBezTo>
                <a:cubicBezTo>
                  <a:pt x="170278" y="458437"/>
                  <a:pt x="194082" y="462280"/>
                  <a:pt x="194732" y="460778"/>
                </a:cubicBezTo>
                <a:cubicBezTo>
                  <a:pt x="195381" y="459264"/>
                  <a:pt x="172379" y="452044"/>
                  <a:pt x="147022" y="426495"/>
                </a:cubicBezTo>
                <a:cubicBezTo>
                  <a:pt x="147022" y="426495"/>
                  <a:pt x="147022" y="426495"/>
                  <a:pt x="147022" y="426495"/>
                </a:cubicBezTo>
                <a:cubicBezTo>
                  <a:pt x="135903" y="415363"/>
                  <a:pt x="125745" y="398781"/>
                  <a:pt x="122364" y="378309"/>
                </a:cubicBezTo>
                <a:cubicBezTo>
                  <a:pt x="118379" y="354461"/>
                  <a:pt x="120234" y="326222"/>
                  <a:pt x="114186" y="295503"/>
                </a:cubicBezTo>
                <a:cubicBezTo>
                  <a:pt x="109466" y="272108"/>
                  <a:pt x="100019" y="249576"/>
                  <a:pt x="87315" y="227462"/>
                </a:cubicBezTo>
                <a:cubicBezTo>
                  <a:pt x="83729" y="221220"/>
                  <a:pt x="79972" y="215165"/>
                  <a:pt x="76134" y="209308"/>
                </a:cubicBezTo>
                <a:cubicBezTo>
                  <a:pt x="52814" y="173465"/>
                  <a:pt x="34120" y="151107"/>
                  <a:pt x="19864" y="118990"/>
                </a:cubicBezTo>
                <a:cubicBezTo>
                  <a:pt x="10421" y="97366"/>
                  <a:pt x="8150" y="76673"/>
                  <a:pt x="13994" y="59753"/>
                </a:cubicBezTo>
                <a:cubicBezTo>
                  <a:pt x="13994" y="59753"/>
                  <a:pt x="13994" y="59753"/>
                  <a:pt x="13994" y="59753"/>
                </a:cubicBezTo>
                <a:cubicBezTo>
                  <a:pt x="28140" y="16260"/>
                  <a:pt x="61974" y="1727"/>
                  <a:pt x="60909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65903E9-852F-49B2-AF46-EEADA8DC9684}"/>
              </a:ext>
            </a:extLst>
          </p:cNvPr>
          <p:cNvSpPr/>
          <p:nvPr/>
        </p:nvSpPr>
        <p:spPr>
          <a:xfrm>
            <a:off x="10246942" y="5406017"/>
            <a:ext cx="68717" cy="298988"/>
          </a:xfrm>
          <a:custGeom>
            <a:avLst/>
            <a:gdLst>
              <a:gd name="connsiteX0" fmla="*/ 185 w 68717"/>
              <a:gd name="connsiteY0" fmla="*/ 44 h 298988"/>
              <a:gd name="connsiteX1" fmla="*/ 16943 w 68717"/>
              <a:gd name="connsiteY1" fmla="*/ 79567 h 298988"/>
              <a:gd name="connsiteX2" fmla="*/ 7108 w 68717"/>
              <a:gd name="connsiteY2" fmla="*/ 155631 h 298988"/>
              <a:gd name="connsiteX3" fmla="*/ 4801 w 68717"/>
              <a:gd name="connsiteY3" fmla="*/ 173483 h 298988"/>
              <a:gd name="connsiteX4" fmla="*/ 14573 w 68717"/>
              <a:gd name="connsiteY4" fmla="*/ 240906 h 298988"/>
              <a:gd name="connsiteX5" fmla="*/ 68652 w 68717"/>
              <a:gd name="connsiteY5" fmla="*/ 298828 h 298988"/>
              <a:gd name="connsiteX6" fmla="*/ 25471 w 68717"/>
              <a:gd name="connsiteY6" fmla="*/ 236190 h 298988"/>
              <a:gd name="connsiteX7" fmla="*/ 18508 w 68717"/>
              <a:gd name="connsiteY7" fmla="*/ 174938 h 298988"/>
              <a:gd name="connsiteX8" fmla="*/ 20839 w 68717"/>
              <a:gd name="connsiteY8" fmla="*/ 157739 h 298988"/>
              <a:gd name="connsiteX9" fmla="*/ 29081 w 68717"/>
              <a:gd name="connsiteY9" fmla="*/ 79276 h 298988"/>
              <a:gd name="connsiteX10" fmla="*/ 185 w 68717"/>
              <a:gd name="connsiteY10" fmla="*/ 44 h 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7" h="298988">
                <a:moveTo>
                  <a:pt x="185" y="44"/>
                </a:moveTo>
                <a:cubicBezTo>
                  <a:pt x="-2063" y="1372"/>
                  <a:pt x="16956" y="31672"/>
                  <a:pt x="16943" y="79567"/>
                </a:cubicBezTo>
                <a:cubicBezTo>
                  <a:pt x="17027" y="104650"/>
                  <a:pt x="11874" y="124446"/>
                  <a:pt x="7108" y="155631"/>
                </a:cubicBezTo>
                <a:cubicBezTo>
                  <a:pt x="6191" y="161628"/>
                  <a:pt x="5398" y="167555"/>
                  <a:pt x="4801" y="173483"/>
                </a:cubicBezTo>
                <a:cubicBezTo>
                  <a:pt x="2182" y="198635"/>
                  <a:pt x="5785" y="221750"/>
                  <a:pt x="14573" y="240906"/>
                </a:cubicBezTo>
                <a:cubicBezTo>
                  <a:pt x="35465" y="285553"/>
                  <a:pt x="67036" y="300761"/>
                  <a:pt x="68652" y="298828"/>
                </a:cubicBezTo>
                <a:cubicBezTo>
                  <a:pt x="70267" y="296895"/>
                  <a:pt x="41820" y="277471"/>
                  <a:pt x="25471" y="236190"/>
                </a:cubicBezTo>
                <a:cubicBezTo>
                  <a:pt x="18437" y="218828"/>
                  <a:pt x="16024" y="198100"/>
                  <a:pt x="18508" y="174938"/>
                </a:cubicBezTo>
                <a:cubicBezTo>
                  <a:pt x="19134" y="169291"/>
                  <a:pt x="19936" y="163596"/>
                  <a:pt x="20839" y="157739"/>
                </a:cubicBezTo>
                <a:cubicBezTo>
                  <a:pt x="25444" y="127893"/>
                  <a:pt x="30241" y="105524"/>
                  <a:pt x="29081" y="79276"/>
                </a:cubicBezTo>
                <a:cubicBezTo>
                  <a:pt x="26628" y="27666"/>
                  <a:pt x="2432" y="-1295"/>
                  <a:pt x="185" y="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51FA956-2A1C-4352-896B-11027121C546}"/>
              </a:ext>
            </a:extLst>
          </p:cNvPr>
          <p:cNvSpPr/>
          <p:nvPr/>
        </p:nvSpPr>
        <p:spPr>
          <a:xfrm>
            <a:off x="10312573" y="5434066"/>
            <a:ext cx="77595" cy="339331"/>
          </a:xfrm>
          <a:custGeom>
            <a:avLst/>
            <a:gdLst>
              <a:gd name="connsiteX0" fmla="*/ 46593 w 77595"/>
              <a:gd name="connsiteY0" fmla="*/ 1 h 339331"/>
              <a:gd name="connsiteX1" fmla="*/ 40456 w 77595"/>
              <a:gd name="connsiteY1" fmla="*/ 45788 h 339331"/>
              <a:gd name="connsiteX2" fmla="*/ 40456 w 77595"/>
              <a:gd name="connsiteY2" fmla="*/ 45788 h 339331"/>
              <a:gd name="connsiteX3" fmla="*/ 27419 w 77595"/>
              <a:gd name="connsiteY3" fmla="*/ 65410 h 339331"/>
              <a:gd name="connsiteX4" fmla="*/ 83 w 77595"/>
              <a:gd name="connsiteY4" fmla="*/ 150498 h 339331"/>
              <a:gd name="connsiteX5" fmla="*/ 4841 w 77595"/>
              <a:gd name="connsiteY5" fmla="*/ 176909 h 339331"/>
              <a:gd name="connsiteX6" fmla="*/ 27629 w 77595"/>
              <a:gd name="connsiteY6" fmla="*/ 223104 h 339331"/>
              <a:gd name="connsiteX7" fmla="*/ 63407 w 77595"/>
              <a:gd name="connsiteY7" fmla="*/ 278300 h 339331"/>
              <a:gd name="connsiteX8" fmla="*/ 66516 w 77595"/>
              <a:gd name="connsiteY8" fmla="*/ 315413 h 339331"/>
              <a:gd name="connsiteX9" fmla="*/ 55931 w 77595"/>
              <a:gd name="connsiteY9" fmla="*/ 339250 h 339331"/>
              <a:gd name="connsiteX10" fmla="*/ 73235 w 77595"/>
              <a:gd name="connsiteY10" fmla="*/ 317939 h 339331"/>
              <a:gd name="connsiteX11" fmla="*/ 73316 w 77595"/>
              <a:gd name="connsiteY11" fmla="*/ 274120 h 339331"/>
              <a:gd name="connsiteX12" fmla="*/ 38884 w 77595"/>
              <a:gd name="connsiteY12" fmla="*/ 215919 h 339331"/>
              <a:gd name="connsiteX13" fmla="*/ 18017 w 77595"/>
              <a:gd name="connsiteY13" fmla="*/ 172868 h 339331"/>
              <a:gd name="connsiteX14" fmla="*/ 13798 w 77595"/>
              <a:gd name="connsiteY14" fmla="*/ 149823 h 339331"/>
              <a:gd name="connsiteX15" fmla="*/ 36707 w 77595"/>
              <a:gd name="connsiteY15" fmla="*/ 71314 h 339331"/>
              <a:gd name="connsiteX16" fmla="*/ 49271 w 77595"/>
              <a:gd name="connsiteY16" fmla="*/ 48664 h 339331"/>
              <a:gd name="connsiteX17" fmla="*/ 49271 w 77595"/>
              <a:gd name="connsiteY17" fmla="*/ 48664 h 339331"/>
              <a:gd name="connsiteX18" fmla="*/ 46593 w 77595"/>
              <a:gd name="connsiteY18" fmla="*/ 1 h 3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95" h="339331">
                <a:moveTo>
                  <a:pt x="46593" y="1"/>
                </a:moveTo>
                <a:cubicBezTo>
                  <a:pt x="44811" y="-139"/>
                  <a:pt x="50307" y="21532"/>
                  <a:pt x="40456" y="45788"/>
                </a:cubicBezTo>
                <a:cubicBezTo>
                  <a:pt x="40456" y="45788"/>
                  <a:pt x="40456" y="45788"/>
                  <a:pt x="40456" y="45788"/>
                </a:cubicBezTo>
                <a:cubicBezTo>
                  <a:pt x="38349" y="51762"/>
                  <a:pt x="32763" y="57340"/>
                  <a:pt x="27419" y="65410"/>
                </a:cubicBezTo>
                <a:cubicBezTo>
                  <a:pt x="13467" y="85916"/>
                  <a:pt x="-1242" y="116123"/>
                  <a:pt x="83" y="150498"/>
                </a:cubicBezTo>
                <a:cubicBezTo>
                  <a:pt x="554" y="159430"/>
                  <a:pt x="2210" y="168233"/>
                  <a:pt x="4841" y="176909"/>
                </a:cubicBezTo>
                <a:cubicBezTo>
                  <a:pt x="10066" y="194132"/>
                  <a:pt x="18821" y="209759"/>
                  <a:pt x="27629" y="223104"/>
                </a:cubicBezTo>
                <a:cubicBezTo>
                  <a:pt x="43612" y="247721"/>
                  <a:pt x="54127" y="257887"/>
                  <a:pt x="63407" y="278300"/>
                </a:cubicBezTo>
                <a:cubicBezTo>
                  <a:pt x="69613" y="291867"/>
                  <a:pt x="69497" y="305666"/>
                  <a:pt x="66516" y="315413"/>
                </a:cubicBezTo>
                <a:cubicBezTo>
                  <a:pt x="61975" y="330644"/>
                  <a:pt x="54930" y="338388"/>
                  <a:pt x="55931" y="339250"/>
                </a:cubicBezTo>
                <a:cubicBezTo>
                  <a:pt x="56921" y="340100"/>
                  <a:pt x="65887" y="334394"/>
                  <a:pt x="73235" y="317939"/>
                </a:cubicBezTo>
                <a:cubicBezTo>
                  <a:pt x="77974" y="307110"/>
                  <a:pt x="80000" y="291110"/>
                  <a:pt x="73316" y="274120"/>
                </a:cubicBezTo>
                <a:cubicBezTo>
                  <a:pt x="64711" y="252216"/>
                  <a:pt x="53346" y="239081"/>
                  <a:pt x="38884" y="215919"/>
                </a:cubicBezTo>
                <a:cubicBezTo>
                  <a:pt x="30870" y="202842"/>
                  <a:pt x="22750" y="188134"/>
                  <a:pt x="18017" y="172868"/>
                </a:cubicBezTo>
                <a:cubicBezTo>
                  <a:pt x="15623" y="165148"/>
                  <a:pt x="14146" y="157485"/>
                  <a:pt x="13798" y="149823"/>
                </a:cubicBezTo>
                <a:cubicBezTo>
                  <a:pt x="11959" y="120047"/>
                  <a:pt x="24806" y="91517"/>
                  <a:pt x="36707" y="71314"/>
                </a:cubicBezTo>
                <a:cubicBezTo>
                  <a:pt x="41423" y="63512"/>
                  <a:pt x="46430" y="57899"/>
                  <a:pt x="49271" y="48664"/>
                </a:cubicBezTo>
                <a:cubicBezTo>
                  <a:pt x="49271" y="48664"/>
                  <a:pt x="49271" y="48664"/>
                  <a:pt x="49271" y="48664"/>
                </a:cubicBezTo>
                <a:cubicBezTo>
                  <a:pt x="57771" y="16804"/>
                  <a:pt x="48363" y="152"/>
                  <a:pt x="46593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1C24085-7D2F-4CC3-B8A0-68678D4BBAAF}"/>
              </a:ext>
            </a:extLst>
          </p:cNvPr>
          <p:cNvSpPr/>
          <p:nvPr/>
        </p:nvSpPr>
        <p:spPr>
          <a:xfrm>
            <a:off x="10376814" y="5437159"/>
            <a:ext cx="103782" cy="529163"/>
          </a:xfrm>
          <a:custGeom>
            <a:avLst/>
            <a:gdLst>
              <a:gd name="connsiteX0" fmla="*/ 72606 w 103782"/>
              <a:gd name="connsiteY0" fmla="*/ 29 h 529163"/>
              <a:gd name="connsiteX1" fmla="*/ 10251 w 103782"/>
              <a:gd name="connsiteY1" fmla="*/ 105566 h 529163"/>
              <a:gd name="connsiteX2" fmla="*/ 2612 w 103782"/>
              <a:gd name="connsiteY2" fmla="*/ 172559 h 529163"/>
              <a:gd name="connsiteX3" fmla="*/ 27834 w 103782"/>
              <a:gd name="connsiteY3" fmla="*/ 232005 h 529163"/>
              <a:gd name="connsiteX4" fmla="*/ 39140 w 103782"/>
              <a:gd name="connsiteY4" fmla="*/ 262235 h 529163"/>
              <a:gd name="connsiteX5" fmla="*/ 56211 w 103782"/>
              <a:gd name="connsiteY5" fmla="*/ 341560 h 529163"/>
              <a:gd name="connsiteX6" fmla="*/ 54709 w 103782"/>
              <a:gd name="connsiteY6" fmla="*/ 411778 h 529163"/>
              <a:gd name="connsiteX7" fmla="*/ 61870 w 103782"/>
              <a:gd name="connsiteY7" fmla="*/ 471947 h 529163"/>
              <a:gd name="connsiteX8" fmla="*/ 61870 w 103782"/>
              <a:gd name="connsiteY8" fmla="*/ 471947 h 529163"/>
              <a:gd name="connsiteX9" fmla="*/ 103719 w 103782"/>
              <a:gd name="connsiteY9" fmla="*/ 529112 h 529163"/>
              <a:gd name="connsiteX10" fmla="*/ 70370 w 103782"/>
              <a:gd name="connsiteY10" fmla="*/ 468617 h 529163"/>
              <a:gd name="connsiteX11" fmla="*/ 70370 w 103782"/>
              <a:gd name="connsiteY11" fmla="*/ 468617 h 529163"/>
              <a:gd name="connsiteX12" fmla="*/ 66248 w 103782"/>
              <a:gd name="connsiteY12" fmla="*/ 413152 h 529163"/>
              <a:gd name="connsiteX13" fmla="*/ 69404 w 103782"/>
              <a:gd name="connsiteY13" fmla="*/ 340174 h 529163"/>
              <a:gd name="connsiteX14" fmla="*/ 52310 w 103782"/>
              <a:gd name="connsiteY14" fmla="*/ 257938 h 529163"/>
              <a:gd name="connsiteX15" fmla="*/ 40491 w 103782"/>
              <a:gd name="connsiteY15" fmla="*/ 226591 h 529163"/>
              <a:gd name="connsiteX16" fmla="*/ 15142 w 103782"/>
              <a:gd name="connsiteY16" fmla="*/ 169007 h 529163"/>
              <a:gd name="connsiteX17" fmla="*/ 20882 w 103782"/>
              <a:gd name="connsiteY17" fmla="*/ 109665 h 529163"/>
              <a:gd name="connsiteX18" fmla="*/ 72606 w 103782"/>
              <a:gd name="connsiteY18" fmla="*/ 29 h 5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782" h="529163">
                <a:moveTo>
                  <a:pt x="72606" y="29"/>
                </a:moveTo>
                <a:cubicBezTo>
                  <a:pt x="70580" y="-1183"/>
                  <a:pt x="38477" y="36116"/>
                  <a:pt x="10251" y="105566"/>
                </a:cubicBezTo>
                <a:cubicBezTo>
                  <a:pt x="2612" y="123999"/>
                  <a:pt x="-3769" y="148267"/>
                  <a:pt x="2612" y="172559"/>
                </a:cubicBezTo>
                <a:cubicBezTo>
                  <a:pt x="8761" y="194602"/>
                  <a:pt x="18845" y="210882"/>
                  <a:pt x="27834" y="232005"/>
                </a:cubicBezTo>
                <a:cubicBezTo>
                  <a:pt x="31979" y="241764"/>
                  <a:pt x="35752" y="251837"/>
                  <a:pt x="39140" y="262235"/>
                </a:cubicBezTo>
                <a:cubicBezTo>
                  <a:pt x="47897" y="289135"/>
                  <a:pt x="53311" y="315930"/>
                  <a:pt x="56211" y="341560"/>
                </a:cubicBezTo>
                <a:cubicBezTo>
                  <a:pt x="58971" y="365583"/>
                  <a:pt x="56851" y="390608"/>
                  <a:pt x="54709" y="411778"/>
                </a:cubicBezTo>
                <a:cubicBezTo>
                  <a:pt x="52252" y="434707"/>
                  <a:pt x="54779" y="454981"/>
                  <a:pt x="61870" y="471947"/>
                </a:cubicBezTo>
                <a:cubicBezTo>
                  <a:pt x="61870" y="471947"/>
                  <a:pt x="61870" y="471947"/>
                  <a:pt x="61870" y="471947"/>
                </a:cubicBezTo>
                <a:cubicBezTo>
                  <a:pt x="79592" y="513531"/>
                  <a:pt x="102380" y="530230"/>
                  <a:pt x="103719" y="529112"/>
                </a:cubicBezTo>
                <a:cubicBezTo>
                  <a:pt x="105070" y="528005"/>
                  <a:pt x="84495" y="508326"/>
                  <a:pt x="70370" y="468617"/>
                </a:cubicBezTo>
                <a:cubicBezTo>
                  <a:pt x="70370" y="468617"/>
                  <a:pt x="70370" y="468617"/>
                  <a:pt x="70370" y="468617"/>
                </a:cubicBezTo>
                <a:cubicBezTo>
                  <a:pt x="64711" y="453001"/>
                  <a:pt x="63419" y="434625"/>
                  <a:pt x="66248" y="413152"/>
                </a:cubicBezTo>
                <a:cubicBezTo>
                  <a:pt x="69159" y="391772"/>
                  <a:pt x="71896" y="366072"/>
                  <a:pt x="69404" y="340174"/>
                </a:cubicBezTo>
                <a:cubicBezTo>
                  <a:pt x="66807" y="313647"/>
                  <a:pt x="61404" y="285851"/>
                  <a:pt x="52310" y="257938"/>
                </a:cubicBezTo>
                <a:cubicBezTo>
                  <a:pt x="48805" y="247155"/>
                  <a:pt x="44858" y="236698"/>
                  <a:pt x="40491" y="226591"/>
                </a:cubicBezTo>
                <a:cubicBezTo>
                  <a:pt x="31479" y="205641"/>
                  <a:pt x="20475" y="187441"/>
                  <a:pt x="15142" y="169007"/>
                </a:cubicBezTo>
                <a:cubicBezTo>
                  <a:pt x="9087" y="149478"/>
                  <a:pt x="14571" y="127365"/>
                  <a:pt x="20882" y="109665"/>
                </a:cubicBezTo>
                <a:cubicBezTo>
                  <a:pt x="45719" y="41647"/>
                  <a:pt x="74632" y="1240"/>
                  <a:pt x="72606" y="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84CB241-D2AE-4C87-9517-8C9A71A6C2B9}"/>
              </a:ext>
            </a:extLst>
          </p:cNvPr>
          <p:cNvSpPr/>
          <p:nvPr/>
        </p:nvSpPr>
        <p:spPr>
          <a:xfrm>
            <a:off x="10471818" y="5328239"/>
            <a:ext cx="114732" cy="544674"/>
          </a:xfrm>
          <a:custGeom>
            <a:avLst/>
            <a:gdLst>
              <a:gd name="connsiteX0" fmla="*/ 95861 w 114732"/>
              <a:gd name="connsiteY0" fmla="*/ 12 h 544674"/>
              <a:gd name="connsiteX1" fmla="*/ 104501 w 114732"/>
              <a:gd name="connsiteY1" fmla="*/ 81316 h 544674"/>
              <a:gd name="connsiteX2" fmla="*/ 104501 w 114732"/>
              <a:gd name="connsiteY2" fmla="*/ 81316 h 544674"/>
              <a:gd name="connsiteX3" fmla="*/ 78872 w 114732"/>
              <a:gd name="connsiteY3" fmla="*/ 129619 h 544674"/>
              <a:gd name="connsiteX4" fmla="*/ 10357 w 114732"/>
              <a:gd name="connsiteY4" fmla="*/ 210970 h 544674"/>
              <a:gd name="connsiteX5" fmla="*/ 401 w 114732"/>
              <a:gd name="connsiteY5" fmla="*/ 265281 h 544674"/>
              <a:gd name="connsiteX6" fmla="*/ 6945 w 114732"/>
              <a:gd name="connsiteY6" fmla="*/ 294789 h 544674"/>
              <a:gd name="connsiteX7" fmla="*/ 61091 w 114732"/>
              <a:gd name="connsiteY7" fmla="*/ 394073 h 544674"/>
              <a:gd name="connsiteX8" fmla="*/ 85602 w 114732"/>
              <a:gd name="connsiteY8" fmla="*/ 488326 h 544674"/>
              <a:gd name="connsiteX9" fmla="*/ 77183 w 114732"/>
              <a:gd name="connsiteY9" fmla="*/ 544664 h 544674"/>
              <a:gd name="connsiteX10" fmla="*/ 93765 w 114732"/>
              <a:gd name="connsiteY10" fmla="*/ 488815 h 544674"/>
              <a:gd name="connsiteX11" fmla="*/ 71932 w 114732"/>
              <a:gd name="connsiteY11" fmla="*/ 388390 h 544674"/>
              <a:gd name="connsiteX12" fmla="*/ 19929 w 114732"/>
              <a:gd name="connsiteY12" fmla="*/ 290131 h 544674"/>
              <a:gd name="connsiteX13" fmla="*/ 14269 w 114732"/>
              <a:gd name="connsiteY13" fmla="*/ 264070 h 544674"/>
              <a:gd name="connsiteX14" fmla="*/ 22525 w 114732"/>
              <a:gd name="connsiteY14" fmla="*/ 217141 h 544674"/>
              <a:gd name="connsiteX15" fmla="*/ 87931 w 114732"/>
              <a:gd name="connsiteY15" fmla="*/ 137165 h 544674"/>
              <a:gd name="connsiteX16" fmla="*/ 114049 w 114732"/>
              <a:gd name="connsiteY16" fmla="*/ 82399 h 544674"/>
              <a:gd name="connsiteX17" fmla="*/ 114049 w 114732"/>
              <a:gd name="connsiteY17" fmla="*/ 82399 h 544674"/>
              <a:gd name="connsiteX18" fmla="*/ 95861 w 114732"/>
              <a:gd name="connsiteY18" fmla="*/ 12 h 5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32" h="544674">
                <a:moveTo>
                  <a:pt x="95861" y="12"/>
                </a:moveTo>
                <a:cubicBezTo>
                  <a:pt x="94126" y="699"/>
                  <a:pt x="111522" y="31919"/>
                  <a:pt x="104501" y="81316"/>
                </a:cubicBezTo>
                <a:cubicBezTo>
                  <a:pt x="104501" y="81316"/>
                  <a:pt x="104501" y="81316"/>
                  <a:pt x="104501" y="81316"/>
                </a:cubicBezTo>
                <a:cubicBezTo>
                  <a:pt x="102370" y="97828"/>
                  <a:pt x="92833" y="113048"/>
                  <a:pt x="78872" y="129619"/>
                </a:cubicBezTo>
                <a:cubicBezTo>
                  <a:pt x="61603" y="149648"/>
                  <a:pt x="26892" y="179226"/>
                  <a:pt x="10357" y="210970"/>
                </a:cubicBezTo>
                <a:cubicBezTo>
                  <a:pt x="2055" y="227400"/>
                  <a:pt x="-1217" y="246242"/>
                  <a:pt x="401" y="265281"/>
                </a:cubicBezTo>
                <a:cubicBezTo>
                  <a:pt x="1274" y="275494"/>
                  <a:pt x="3533" y="285450"/>
                  <a:pt x="6945" y="294789"/>
                </a:cubicBezTo>
                <a:cubicBezTo>
                  <a:pt x="21256" y="334055"/>
                  <a:pt x="45185" y="364670"/>
                  <a:pt x="61091" y="394073"/>
                </a:cubicBezTo>
                <a:cubicBezTo>
                  <a:pt x="80141" y="429497"/>
                  <a:pt x="86405" y="461718"/>
                  <a:pt x="85602" y="488326"/>
                </a:cubicBezTo>
                <a:cubicBezTo>
                  <a:pt x="84636" y="523680"/>
                  <a:pt x="75751" y="544128"/>
                  <a:pt x="77183" y="544664"/>
                </a:cubicBezTo>
                <a:cubicBezTo>
                  <a:pt x="78616" y="545199"/>
                  <a:pt x="90353" y="525869"/>
                  <a:pt x="93765" y="488815"/>
                </a:cubicBezTo>
                <a:cubicBezTo>
                  <a:pt x="96280" y="460903"/>
                  <a:pt x="91168" y="426003"/>
                  <a:pt x="71932" y="388390"/>
                </a:cubicBezTo>
                <a:cubicBezTo>
                  <a:pt x="56224" y="357473"/>
                  <a:pt x="32795" y="326696"/>
                  <a:pt x="19929" y="290131"/>
                </a:cubicBezTo>
                <a:cubicBezTo>
                  <a:pt x="17029" y="281852"/>
                  <a:pt x="15061" y="273048"/>
                  <a:pt x="14269" y="264070"/>
                </a:cubicBezTo>
                <a:cubicBezTo>
                  <a:pt x="12802" y="247360"/>
                  <a:pt x="15457" y="231010"/>
                  <a:pt x="22525" y="217141"/>
                </a:cubicBezTo>
                <a:cubicBezTo>
                  <a:pt x="38338" y="184967"/>
                  <a:pt x="67565" y="162387"/>
                  <a:pt x="87931" y="137165"/>
                </a:cubicBezTo>
                <a:cubicBezTo>
                  <a:pt x="102381" y="119639"/>
                  <a:pt x="112116" y="101625"/>
                  <a:pt x="114049" y="82399"/>
                </a:cubicBezTo>
                <a:cubicBezTo>
                  <a:pt x="114049" y="82399"/>
                  <a:pt x="114049" y="82399"/>
                  <a:pt x="114049" y="82399"/>
                </a:cubicBezTo>
                <a:cubicBezTo>
                  <a:pt x="118765" y="28716"/>
                  <a:pt x="97596" y="-675"/>
                  <a:pt x="958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E4B3CB-291D-4F8F-BCA9-AB62212B69FD}"/>
              </a:ext>
            </a:extLst>
          </p:cNvPr>
          <p:cNvSpPr/>
          <p:nvPr/>
        </p:nvSpPr>
        <p:spPr>
          <a:xfrm>
            <a:off x="10563958" y="5365587"/>
            <a:ext cx="62580" cy="463752"/>
          </a:xfrm>
          <a:custGeom>
            <a:avLst/>
            <a:gdLst>
              <a:gd name="connsiteX0" fmla="*/ 56633 w 62580"/>
              <a:gd name="connsiteY0" fmla="*/ 8 h 463752"/>
              <a:gd name="connsiteX1" fmla="*/ 54712 w 62580"/>
              <a:gd name="connsiteY1" fmla="*/ 34372 h 463752"/>
              <a:gd name="connsiteX2" fmla="*/ 51358 w 62580"/>
              <a:gd name="connsiteY2" fmla="*/ 53481 h 463752"/>
              <a:gd name="connsiteX3" fmla="*/ 2802 w 62580"/>
              <a:gd name="connsiteY3" fmla="*/ 181015 h 463752"/>
              <a:gd name="connsiteX4" fmla="*/ 717 w 62580"/>
              <a:gd name="connsiteY4" fmla="*/ 230099 h 463752"/>
              <a:gd name="connsiteX5" fmla="*/ 7168 w 62580"/>
              <a:gd name="connsiteY5" fmla="*/ 266663 h 463752"/>
              <a:gd name="connsiteX6" fmla="*/ 34439 w 62580"/>
              <a:gd name="connsiteY6" fmla="*/ 360171 h 463752"/>
              <a:gd name="connsiteX7" fmla="*/ 50403 w 62580"/>
              <a:gd name="connsiteY7" fmla="*/ 463752 h 463752"/>
              <a:gd name="connsiteX8" fmla="*/ 45676 w 62580"/>
              <a:gd name="connsiteY8" fmla="*/ 357761 h 463752"/>
              <a:gd name="connsiteX9" fmla="*/ 20419 w 62580"/>
              <a:gd name="connsiteY9" fmla="*/ 263170 h 463752"/>
              <a:gd name="connsiteX10" fmla="*/ 14527 w 62580"/>
              <a:gd name="connsiteY10" fmla="*/ 228922 h 463752"/>
              <a:gd name="connsiteX11" fmla="*/ 16192 w 62580"/>
              <a:gd name="connsiteY11" fmla="*/ 183321 h 463752"/>
              <a:gd name="connsiteX12" fmla="*/ 59381 w 62580"/>
              <a:gd name="connsiteY12" fmla="*/ 57406 h 463752"/>
              <a:gd name="connsiteX13" fmla="*/ 61803 w 62580"/>
              <a:gd name="connsiteY13" fmla="*/ 33417 h 463752"/>
              <a:gd name="connsiteX14" fmla="*/ 56633 w 62580"/>
              <a:gd name="connsiteY14" fmla="*/ 8 h 4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80" h="463752">
                <a:moveTo>
                  <a:pt x="56633" y="8"/>
                </a:moveTo>
                <a:cubicBezTo>
                  <a:pt x="55387" y="-388"/>
                  <a:pt x="52709" y="13516"/>
                  <a:pt x="54712" y="34372"/>
                </a:cubicBezTo>
                <a:cubicBezTo>
                  <a:pt x="55154" y="40288"/>
                  <a:pt x="54665" y="47542"/>
                  <a:pt x="51358" y="53481"/>
                </a:cubicBezTo>
                <a:cubicBezTo>
                  <a:pt x="36593" y="81184"/>
                  <a:pt x="12105" y="129301"/>
                  <a:pt x="2802" y="181015"/>
                </a:cubicBezTo>
                <a:cubicBezTo>
                  <a:pt x="7" y="196771"/>
                  <a:pt x="-715" y="213272"/>
                  <a:pt x="717" y="230099"/>
                </a:cubicBezTo>
                <a:cubicBezTo>
                  <a:pt x="1788" y="242710"/>
                  <a:pt x="4024" y="254972"/>
                  <a:pt x="7168" y="266663"/>
                </a:cubicBezTo>
                <a:cubicBezTo>
                  <a:pt x="16542" y="301644"/>
                  <a:pt x="27976" y="332643"/>
                  <a:pt x="34439" y="360171"/>
                </a:cubicBezTo>
                <a:cubicBezTo>
                  <a:pt x="48820" y="421260"/>
                  <a:pt x="48016" y="463740"/>
                  <a:pt x="50403" y="463752"/>
                </a:cubicBezTo>
                <a:cubicBezTo>
                  <a:pt x="52790" y="463752"/>
                  <a:pt x="57960" y="421097"/>
                  <a:pt x="45676" y="357761"/>
                </a:cubicBezTo>
                <a:cubicBezTo>
                  <a:pt x="40098" y="329103"/>
                  <a:pt x="29269" y="297347"/>
                  <a:pt x="20419" y="263170"/>
                </a:cubicBezTo>
                <a:cubicBezTo>
                  <a:pt x="17590" y="252165"/>
                  <a:pt x="15540" y="240684"/>
                  <a:pt x="14527" y="228922"/>
                </a:cubicBezTo>
                <a:cubicBezTo>
                  <a:pt x="13177" y="213214"/>
                  <a:pt x="13747" y="197912"/>
                  <a:pt x="16192" y="183321"/>
                </a:cubicBezTo>
                <a:cubicBezTo>
                  <a:pt x="24169" y="134786"/>
                  <a:pt x="46898" y="85388"/>
                  <a:pt x="59381" y="57406"/>
                </a:cubicBezTo>
                <a:cubicBezTo>
                  <a:pt x="63142" y="48893"/>
                  <a:pt x="63060" y="40183"/>
                  <a:pt x="61803" y="33417"/>
                </a:cubicBezTo>
                <a:cubicBezTo>
                  <a:pt x="58018" y="11152"/>
                  <a:pt x="57867" y="416"/>
                  <a:pt x="5663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2A8327E-A634-4EEB-90C0-AE1071A7BEB0}"/>
              </a:ext>
            </a:extLst>
          </p:cNvPr>
          <p:cNvSpPr/>
          <p:nvPr/>
        </p:nvSpPr>
        <p:spPr>
          <a:xfrm>
            <a:off x="10632869" y="5424685"/>
            <a:ext cx="56222" cy="457699"/>
          </a:xfrm>
          <a:custGeom>
            <a:avLst/>
            <a:gdLst>
              <a:gd name="connsiteX0" fmla="*/ 37512 w 56222"/>
              <a:gd name="connsiteY0" fmla="*/ 43 h 457699"/>
              <a:gd name="connsiteX1" fmla="*/ 146 w 56222"/>
              <a:gd name="connsiteY1" fmla="*/ 98942 h 457699"/>
              <a:gd name="connsiteX2" fmla="*/ 20477 w 56222"/>
              <a:gd name="connsiteY2" fmla="*/ 235233 h 457699"/>
              <a:gd name="connsiteX3" fmla="*/ 24692 w 56222"/>
              <a:gd name="connsiteY3" fmla="*/ 252107 h 457699"/>
              <a:gd name="connsiteX4" fmla="*/ 44627 w 56222"/>
              <a:gd name="connsiteY4" fmla="*/ 366505 h 457699"/>
              <a:gd name="connsiteX5" fmla="*/ 22188 w 56222"/>
              <a:gd name="connsiteY5" fmla="*/ 437073 h 457699"/>
              <a:gd name="connsiteX6" fmla="*/ 3278 w 56222"/>
              <a:gd name="connsiteY6" fmla="*/ 457556 h 457699"/>
              <a:gd name="connsiteX7" fmla="*/ 27044 w 56222"/>
              <a:gd name="connsiteY7" fmla="*/ 441393 h 457699"/>
              <a:gd name="connsiteX8" fmla="*/ 56120 w 56222"/>
              <a:gd name="connsiteY8" fmla="*/ 366657 h 457699"/>
              <a:gd name="connsiteX9" fmla="*/ 38118 w 56222"/>
              <a:gd name="connsiteY9" fmla="*/ 248823 h 457699"/>
              <a:gd name="connsiteX10" fmla="*/ 33972 w 56222"/>
              <a:gd name="connsiteY10" fmla="*/ 231879 h 457699"/>
              <a:gd name="connsiteX11" fmla="*/ 11592 w 56222"/>
              <a:gd name="connsiteY11" fmla="*/ 99105 h 457699"/>
              <a:gd name="connsiteX12" fmla="*/ 37512 w 56222"/>
              <a:gd name="connsiteY12" fmla="*/ 43 h 4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2" h="457699">
                <a:moveTo>
                  <a:pt x="37512" y="43"/>
                </a:moveTo>
                <a:cubicBezTo>
                  <a:pt x="35626" y="-1390"/>
                  <a:pt x="2242" y="33370"/>
                  <a:pt x="146" y="98942"/>
                </a:cubicBezTo>
                <a:cubicBezTo>
                  <a:pt x="-1240" y="141946"/>
                  <a:pt x="7388" y="182738"/>
                  <a:pt x="20477" y="235233"/>
                </a:cubicBezTo>
                <a:cubicBezTo>
                  <a:pt x="23178" y="246051"/>
                  <a:pt x="21990" y="241288"/>
                  <a:pt x="24692" y="252107"/>
                </a:cubicBezTo>
                <a:cubicBezTo>
                  <a:pt x="35847" y="297638"/>
                  <a:pt x="44440" y="330045"/>
                  <a:pt x="44627" y="366505"/>
                </a:cubicBezTo>
                <a:cubicBezTo>
                  <a:pt x="44743" y="399332"/>
                  <a:pt x="33739" y="422633"/>
                  <a:pt x="22188" y="437073"/>
                </a:cubicBezTo>
                <a:cubicBezTo>
                  <a:pt x="11348" y="450709"/>
                  <a:pt x="2626" y="456578"/>
                  <a:pt x="3278" y="457556"/>
                </a:cubicBezTo>
                <a:cubicBezTo>
                  <a:pt x="3930" y="458535"/>
                  <a:pt x="13933" y="454633"/>
                  <a:pt x="27044" y="441393"/>
                </a:cubicBezTo>
                <a:cubicBezTo>
                  <a:pt x="40877" y="427315"/>
                  <a:pt x="55130" y="402208"/>
                  <a:pt x="56120" y="366657"/>
                </a:cubicBezTo>
                <a:cubicBezTo>
                  <a:pt x="57237" y="328753"/>
                  <a:pt x="49098" y="293795"/>
                  <a:pt x="38118" y="248823"/>
                </a:cubicBezTo>
                <a:cubicBezTo>
                  <a:pt x="36767" y="243198"/>
                  <a:pt x="35381" y="237586"/>
                  <a:pt x="33972" y="231879"/>
                </a:cubicBezTo>
                <a:cubicBezTo>
                  <a:pt x="20838" y="178884"/>
                  <a:pt x="11720" y="140887"/>
                  <a:pt x="11592" y="99105"/>
                </a:cubicBezTo>
                <a:cubicBezTo>
                  <a:pt x="11406" y="37108"/>
                  <a:pt x="39398" y="1486"/>
                  <a:pt x="37512" y="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00654A5-847F-4C17-8515-0C324785426A}"/>
              </a:ext>
            </a:extLst>
          </p:cNvPr>
          <p:cNvSpPr/>
          <p:nvPr/>
        </p:nvSpPr>
        <p:spPr>
          <a:xfrm>
            <a:off x="10701166" y="5493175"/>
            <a:ext cx="49589" cy="376635"/>
          </a:xfrm>
          <a:custGeom>
            <a:avLst/>
            <a:gdLst>
              <a:gd name="connsiteX0" fmla="*/ 15897 w 49589"/>
              <a:gd name="connsiteY0" fmla="*/ 25 h 376635"/>
              <a:gd name="connsiteX1" fmla="*/ 3764 w 49589"/>
              <a:gd name="connsiteY1" fmla="*/ 102266 h 376635"/>
              <a:gd name="connsiteX2" fmla="*/ 23990 w 49589"/>
              <a:gd name="connsiteY2" fmla="*/ 194773 h 376635"/>
              <a:gd name="connsiteX3" fmla="*/ 35856 w 49589"/>
              <a:gd name="connsiteY3" fmla="*/ 260496 h 376635"/>
              <a:gd name="connsiteX4" fmla="*/ 34610 w 49589"/>
              <a:gd name="connsiteY4" fmla="*/ 310918 h 376635"/>
              <a:gd name="connsiteX5" fmla="*/ 10250 w 49589"/>
              <a:gd name="connsiteY5" fmla="*/ 352968 h 376635"/>
              <a:gd name="connsiteX6" fmla="*/ 341 w 49589"/>
              <a:gd name="connsiteY6" fmla="*/ 376619 h 376635"/>
              <a:gd name="connsiteX7" fmla="*/ 15676 w 49589"/>
              <a:gd name="connsiteY7" fmla="*/ 357044 h 376635"/>
              <a:gd name="connsiteX8" fmla="*/ 45159 w 49589"/>
              <a:gd name="connsiteY8" fmla="*/ 313806 h 376635"/>
              <a:gd name="connsiteX9" fmla="*/ 48827 w 49589"/>
              <a:gd name="connsiteY9" fmla="*/ 259495 h 376635"/>
              <a:gd name="connsiteX10" fmla="*/ 37474 w 49589"/>
              <a:gd name="connsiteY10" fmla="*/ 191524 h 376635"/>
              <a:gd name="connsiteX11" fmla="*/ 15793 w 49589"/>
              <a:gd name="connsiteY11" fmla="*/ 100415 h 376635"/>
              <a:gd name="connsiteX12" fmla="*/ 15897 w 49589"/>
              <a:gd name="connsiteY12" fmla="*/ 25 h 3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9" h="376635">
                <a:moveTo>
                  <a:pt x="15897" y="25"/>
                </a:moveTo>
                <a:cubicBezTo>
                  <a:pt x="12684" y="-1128"/>
                  <a:pt x="-5027" y="38418"/>
                  <a:pt x="3764" y="102266"/>
                </a:cubicBezTo>
                <a:cubicBezTo>
                  <a:pt x="7944" y="133288"/>
                  <a:pt x="15350" y="159093"/>
                  <a:pt x="23990" y="194773"/>
                </a:cubicBezTo>
                <a:cubicBezTo>
                  <a:pt x="29707" y="218388"/>
                  <a:pt x="34004" y="239349"/>
                  <a:pt x="35856" y="260496"/>
                </a:cubicBezTo>
                <a:cubicBezTo>
                  <a:pt x="37521" y="280223"/>
                  <a:pt x="38347" y="295838"/>
                  <a:pt x="34610" y="310918"/>
                </a:cubicBezTo>
                <a:cubicBezTo>
                  <a:pt x="31407" y="325486"/>
                  <a:pt x="15490" y="344910"/>
                  <a:pt x="10250" y="352968"/>
                </a:cubicBezTo>
                <a:cubicBezTo>
                  <a:pt x="1074" y="366860"/>
                  <a:pt x="-917" y="376153"/>
                  <a:pt x="341" y="376619"/>
                </a:cubicBezTo>
                <a:cubicBezTo>
                  <a:pt x="1493" y="377049"/>
                  <a:pt x="5476" y="369061"/>
                  <a:pt x="15676" y="357044"/>
                </a:cubicBezTo>
                <a:cubicBezTo>
                  <a:pt x="21906" y="349824"/>
                  <a:pt x="39186" y="332648"/>
                  <a:pt x="45159" y="313806"/>
                </a:cubicBezTo>
                <a:cubicBezTo>
                  <a:pt x="50120" y="296968"/>
                  <a:pt x="50201" y="279489"/>
                  <a:pt x="48827" y="259495"/>
                </a:cubicBezTo>
                <a:cubicBezTo>
                  <a:pt x="47383" y="237358"/>
                  <a:pt x="43215" y="215396"/>
                  <a:pt x="37474" y="191524"/>
                </a:cubicBezTo>
                <a:cubicBezTo>
                  <a:pt x="28368" y="153666"/>
                  <a:pt x="21289" y="131996"/>
                  <a:pt x="15793" y="100415"/>
                </a:cubicBezTo>
                <a:cubicBezTo>
                  <a:pt x="5662" y="41259"/>
                  <a:pt x="18366" y="921"/>
                  <a:pt x="15897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54B1452-3B3D-4333-873B-0BC0119DD924}"/>
              </a:ext>
            </a:extLst>
          </p:cNvPr>
          <p:cNvSpPr/>
          <p:nvPr/>
        </p:nvSpPr>
        <p:spPr>
          <a:xfrm>
            <a:off x="10752054" y="5486956"/>
            <a:ext cx="94752" cy="411208"/>
          </a:xfrm>
          <a:custGeom>
            <a:avLst/>
            <a:gdLst>
              <a:gd name="connsiteX0" fmla="*/ 58373 w 94752"/>
              <a:gd name="connsiteY0" fmla="*/ 25 h 411208"/>
              <a:gd name="connsiteX1" fmla="*/ 40475 w 94752"/>
              <a:gd name="connsiteY1" fmla="*/ 75623 h 411208"/>
              <a:gd name="connsiteX2" fmla="*/ 40475 w 94752"/>
              <a:gd name="connsiteY2" fmla="*/ 75623 h 411208"/>
              <a:gd name="connsiteX3" fmla="*/ 78529 w 94752"/>
              <a:gd name="connsiteY3" fmla="*/ 223932 h 411208"/>
              <a:gd name="connsiteX4" fmla="*/ 78820 w 94752"/>
              <a:gd name="connsiteY4" fmla="*/ 226156 h 411208"/>
              <a:gd name="connsiteX5" fmla="*/ 76177 w 94752"/>
              <a:gd name="connsiteY5" fmla="*/ 277067 h 411208"/>
              <a:gd name="connsiteX6" fmla="*/ 54239 w 94752"/>
              <a:gd name="connsiteY6" fmla="*/ 306040 h 411208"/>
              <a:gd name="connsiteX7" fmla="*/ 8000 w 94752"/>
              <a:gd name="connsiteY7" fmla="*/ 358814 h 411208"/>
              <a:gd name="connsiteX8" fmla="*/ 1456 w 94752"/>
              <a:gd name="connsiteY8" fmla="*/ 390616 h 411208"/>
              <a:gd name="connsiteX9" fmla="*/ 28074 w 94752"/>
              <a:gd name="connsiteY9" fmla="*/ 410016 h 411208"/>
              <a:gd name="connsiteX10" fmla="*/ 36586 w 94752"/>
              <a:gd name="connsiteY10" fmla="*/ 410843 h 411208"/>
              <a:gd name="connsiteX11" fmla="*/ 29344 w 94752"/>
              <a:gd name="connsiteY11" fmla="*/ 406569 h 411208"/>
              <a:gd name="connsiteX12" fmla="*/ 8745 w 94752"/>
              <a:gd name="connsiteY12" fmla="*/ 388008 h 411208"/>
              <a:gd name="connsiteX13" fmla="*/ 16279 w 94752"/>
              <a:gd name="connsiteY13" fmla="*/ 364171 h 411208"/>
              <a:gd name="connsiteX14" fmla="*/ 63391 w 94752"/>
              <a:gd name="connsiteY14" fmla="*/ 314808 h 411208"/>
              <a:gd name="connsiteX15" fmla="*/ 88520 w 94752"/>
              <a:gd name="connsiteY15" fmla="*/ 282459 h 411208"/>
              <a:gd name="connsiteX16" fmla="*/ 92595 w 94752"/>
              <a:gd name="connsiteY16" fmla="*/ 224165 h 411208"/>
              <a:gd name="connsiteX17" fmla="*/ 92234 w 94752"/>
              <a:gd name="connsiteY17" fmla="*/ 221882 h 411208"/>
              <a:gd name="connsiteX18" fmla="*/ 50711 w 94752"/>
              <a:gd name="connsiteY18" fmla="*/ 74389 h 411208"/>
              <a:gd name="connsiteX19" fmla="*/ 50711 w 94752"/>
              <a:gd name="connsiteY19" fmla="*/ 74389 h 411208"/>
              <a:gd name="connsiteX20" fmla="*/ 58373 w 94752"/>
              <a:gd name="connsiteY20" fmla="*/ 25 h 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752" h="411208">
                <a:moveTo>
                  <a:pt x="58373" y="25"/>
                </a:moveTo>
                <a:cubicBezTo>
                  <a:pt x="56580" y="-953"/>
                  <a:pt x="35771" y="26750"/>
                  <a:pt x="40475" y="75623"/>
                </a:cubicBezTo>
                <a:cubicBezTo>
                  <a:pt x="40475" y="75623"/>
                  <a:pt x="40475" y="75623"/>
                  <a:pt x="40475" y="75623"/>
                </a:cubicBezTo>
                <a:cubicBezTo>
                  <a:pt x="44493" y="117277"/>
                  <a:pt x="70261" y="167559"/>
                  <a:pt x="78529" y="223932"/>
                </a:cubicBezTo>
                <a:cubicBezTo>
                  <a:pt x="78634" y="224677"/>
                  <a:pt x="78727" y="225411"/>
                  <a:pt x="78820" y="226156"/>
                </a:cubicBezTo>
                <a:cubicBezTo>
                  <a:pt x="81347" y="245126"/>
                  <a:pt x="82721" y="262546"/>
                  <a:pt x="76177" y="277067"/>
                </a:cubicBezTo>
                <a:cubicBezTo>
                  <a:pt x="71857" y="287664"/>
                  <a:pt x="62506" y="297027"/>
                  <a:pt x="54239" y="306040"/>
                </a:cubicBezTo>
                <a:cubicBezTo>
                  <a:pt x="34677" y="326930"/>
                  <a:pt x="20575" y="338319"/>
                  <a:pt x="8000" y="358814"/>
                </a:cubicBezTo>
                <a:cubicBezTo>
                  <a:pt x="1234" y="368945"/>
                  <a:pt x="-2131" y="380310"/>
                  <a:pt x="1456" y="390616"/>
                </a:cubicBezTo>
                <a:cubicBezTo>
                  <a:pt x="7639" y="404625"/>
                  <a:pt x="23137" y="408840"/>
                  <a:pt x="28074" y="410016"/>
                </a:cubicBezTo>
                <a:cubicBezTo>
                  <a:pt x="33442" y="411367"/>
                  <a:pt x="36412" y="411460"/>
                  <a:pt x="36586" y="410843"/>
                </a:cubicBezTo>
                <a:cubicBezTo>
                  <a:pt x="36761" y="410238"/>
                  <a:pt x="34106" y="408945"/>
                  <a:pt x="29344" y="406569"/>
                </a:cubicBezTo>
                <a:cubicBezTo>
                  <a:pt x="25105" y="404380"/>
                  <a:pt x="11120" y="397836"/>
                  <a:pt x="8745" y="388008"/>
                </a:cubicBezTo>
                <a:cubicBezTo>
                  <a:pt x="6207" y="381184"/>
                  <a:pt x="10340" y="373650"/>
                  <a:pt x="16279" y="364171"/>
                </a:cubicBezTo>
                <a:cubicBezTo>
                  <a:pt x="29181" y="345353"/>
                  <a:pt x="42210" y="336433"/>
                  <a:pt x="63391" y="314808"/>
                </a:cubicBezTo>
                <a:cubicBezTo>
                  <a:pt x="71938" y="306284"/>
                  <a:pt x="82278" y="296013"/>
                  <a:pt x="88520" y="282459"/>
                </a:cubicBezTo>
                <a:cubicBezTo>
                  <a:pt x="96426" y="263909"/>
                  <a:pt x="95623" y="243786"/>
                  <a:pt x="92595" y="224165"/>
                </a:cubicBezTo>
                <a:cubicBezTo>
                  <a:pt x="92479" y="223408"/>
                  <a:pt x="92362" y="222639"/>
                  <a:pt x="92234" y="221882"/>
                </a:cubicBezTo>
                <a:cubicBezTo>
                  <a:pt x="83093" y="161655"/>
                  <a:pt x="56440" y="113644"/>
                  <a:pt x="50711" y="74389"/>
                </a:cubicBezTo>
                <a:cubicBezTo>
                  <a:pt x="50711" y="74389"/>
                  <a:pt x="50711" y="74389"/>
                  <a:pt x="50711" y="74389"/>
                </a:cubicBezTo>
                <a:cubicBezTo>
                  <a:pt x="44085" y="29067"/>
                  <a:pt x="60166" y="1003"/>
                  <a:pt x="58373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13A0E96-5B32-4C7D-9E59-DAC31B7300EC}"/>
              </a:ext>
            </a:extLst>
          </p:cNvPr>
          <p:cNvSpPr/>
          <p:nvPr/>
        </p:nvSpPr>
        <p:spPr>
          <a:xfrm>
            <a:off x="10836566" y="5440230"/>
            <a:ext cx="72443" cy="385988"/>
          </a:xfrm>
          <a:custGeom>
            <a:avLst/>
            <a:gdLst>
              <a:gd name="connsiteX0" fmla="*/ 51667 w 72443"/>
              <a:gd name="connsiteY0" fmla="*/ 67 h 385988"/>
              <a:gd name="connsiteX1" fmla="*/ 20681 w 72443"/>
              <a:gd name="connsiteY1" fmla="*/ 62507 h 385988"/>
              <a:gd name="connsiteX2" fmla="*/ 36564 w 72443"/>
              <a:gd name="connsiteY2" fmla="*/ 156527 h 385988"/>
              <a:gd name="connsiteX3" fmla="*/ 49932 w 72443"/>
              <a:gd name="connsiteY3" fmla="*/ 199706 h 385988"/>
              <a:gd name="connsiteX4" fmla="*/ 58828 w 72443"/>
              <a:gd name="connsiteY4" fmla="*/ 246251 h 385988"/>
              <a:gd name="connsiteX5" fmla="*/ 45286 w 72443"/>
              <a:gd name="connsiteY5" fmla="*/ 301424 h 385988"/>
              <a:gd name="connsiteX6" fmla="*/ 4298 w 72443"/>
              <a:gd name="connsiteY6" fmla="*/ 356923 h 385988"/>
              <a:gd name="connsiteX7" fmla="*/ 1864 w 72443"/>
              <a:gd name="connsiteY7" fmla="*/ 385989 h 385988"/>
              <a:gd name="connsiteX8" fmla="*/ 10667 w 72443"/>
              <a:gd name="connsiteY8" fmla="*/ 359799 h 385988"/>
              <a:gd name="connsiteX9" fmla="*/ 54974 w 72443"/>
              <a:gd name="connsiteY9" fmla="*/ 308038 h 385988"/>
              <a:gd name="connsiteX10" fmla="*/ 72277 w 72443"/>
              <a:gd name="connsiteY10" fmla="*/ 245412 h 385988"/>
              <a:gd name="connsiteX11" fmla="*/ 63288 w 72443"/>
              <a:gd name="connsiteY11" fmla="*/ 195933 h 385988"/>
              <a:gd name="connsiteX12" fmla="*/ 49466 w 72443"/>
              <a:gd name="connsiteY12" fmla="*/ 152440 h 385988"/>
              <a:gd name="connsiteX13" fmla="*/ 30975 w 72443"/>
              <a:gd name="connsiteY13" fmla="*/ 63089 h 385988"/>
              <a:gd name="connsiteX14" fmla="*/ 51667 w 72443"/>
              <a:gd name="connsiteY14" fmla="*/ 67 h 3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43" h="385988">
                <a:moveTo>
                  <a:pt x="51667" y="67"/>
                </a:moveTo>
                <a:cubicBezTo>
                  <a:pt x="50141" y="-1295"/>
                  <a:pt x="24431" y="18047"/>
                  <a:pt x="20681" y="62507"/>
                </a:cubicBezTo>
                <a:cubicBezTo>
                  <a:pt x="18306" y="92003"/>
                  <a:pt x="25211" y="120184"/>
                  <a:pt x="36564" y="156527"/>
                </a:cubicBezTo>
                <a:cubicBezTo>
                  <a:pt x="40861" y="170571"/>
                  <a:pt x="45740" y="184975"/>
                  <a:pt x="49932" y="199706"/>
                </a:cubicBezTo>
                <a:cubicBezTo>
                  <a:pt x="54508" y="215858"/>
                  <a:pt x="57815" y="231054"/>
                  <a:pt x="58828" y="246251"/>
                </a:cubicBezTo>
                <a:cubicBezTo>
                  <a:pt x="60260" y="267235"/>
                  <a:pt x="54904" y="286728"/>
                  <a:pt x="45286" y="301424"/>
                </a:cubicBezTo>
                <a:cubicBezTo>
                  <a:pt x="30940" y="323537"/>
                  <a:pt x="10923" y="340306"/>
                  <a:pt x="4298" y="356923"/>
                </a:cubicBezTo>
                <a:cubicBezTo>
                  <a:pt x="-2630" y="374809"/>
                  <a:pt x="595" y="386000"/>
                  <a:pt x="1864" y="385989"/>
                </a:cubicBezTo>
                <a:cubicBezTo>
                  <a:pt x="3145" y="385989"/>
                  <a:pt x="2714" y="374821"/>
                  <a:pt x="10667" y="359799"/>
                </a:cubicBezTo>
                <a:cubicBezTo>
                  <a:pt x="17980" y="345604"/>
                  <a:pt x="37484" y="332562"/>
                  <a:pt x="54974" y="308038"/>
                </a:cubicBezTo>
                <a:cubicBezTo>
                  <a:pt x="66688" y="291491"/>
                  <a:pt x="73628" y="269424"/>
                  <a:pt x="72277" y="245412"/>
                </a:cubicBezTo>
                <a:cubicBezTo>
                  <a:pt x="71322" y="228888"/>
                  <a:pt x="67980" y="212644"/>
                  <a:pt x="63288" y="195933"/>
                </a:cubicBezTo>
                <a:cubicBezTo>
                  <a:pt x="59119" y="181086"/>
                  <a:pt x="53832" y="165808"/>
                  <a:pt x="49466" y="152440"/>
                </a:cubicBezTo>
                <a:cubicBezTo>
                  <a:pt x="37764" y="115957"/>
                  <a:pt x="30171" y="90862"/>
                  <a:pt x="30975" y="63089"/>
                </a:cubicBezTo>
                <a:cubicBezTo>
                  <a:pt x="31953" y="22809"/>
                  <a:pt x="53192" y="1430"/>
                  <a:pt x="51667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CC2474-17DC-4C35-9F31-F911595E9116}"/>
              </a:ext>
            </a:extLst>
          </p:cNvPr>
          <p:cNvSpPr/>
          <p:nvPr/>
        </p:nvSpPr>
        <p:spPr>
          <a:xfrm>
            <a:off x="10004317" y="5745141"/>
            <a:ext cx="165082" cy="267959"/>
          </a:xfrm>
          <a:custGeom>
            <a:avLst/>
            <a:gdLst>
              <a:gd name="connsiteX0" fmla="*/ 62 w 165082"/>
              <a:gd name="connsiteY0" fmla="*/ 158 h 267959"/>
              <a:gd name="connsiteX1" fmla="*/ 55652 w 165082"/>
              <a:gd name="connsiteY1" fmla="*/ 76827 h 267959"/>
              <a:gd name="connsiteX2" fmla="*/ 55652 w 165082"/>
              <a:gd name="connsiteY2" fmla="*/ 76827 h 267959"/>
              <a:gd name="connsiteX3" fmla="*/ 79577 w 165082"/>
              <a:gd name="connsiteY3" fmla="*/ 134027 h 267959"/>
              <a:gd name="connsiteX4" fmla="*/ 119314 w 165082"/>
              <a:gd name="connsiteY4" fmla="*/ 221654 h 267959"/>
              <a:gd name="connsiteX5" fmla="*/ 165005 w 165082"/>
              <a:gd name="connsiteY5" fmla="*/ 267814 h 267959"/>
              <a:gd name="connsiteX6" fmla="*/ 128890 w 165082"/>
              <a:gd name="connsiteY6" fmla="*/ 216018 h 267959"/>
              <a:gd name="connsiteX7" fmla="*/ 92577 w 165082"/>
              <a:gd name="connsiteY7" fmla="*/ 129113 h 267959"/>
              <a:gd name="connsiteX8" fmla="*/ 66951 w 165082"/>
              <a:gd name="connsiteY8" fmla="*/ 70935 h 267959"/>
              <a:gd name="connsiteX9" fmla="*/ 66951 w 165082"/>
              <a:gd name="connsiteY9" fmla="*/ 70935 h 267959"/>
              <a:gd name="connsiteX10" fmla="*/ 62 w 165082"/>
              <a:gd name="connsiteY10" fmla="*/ 158 h 2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82" h="267959">
                <a:moveTo>
                  <a:pt x="62" y="158"/>
                </a:moveTo>
                <a:cubicBezTo>
                  <a:pt x="-1612" y="2475"/>
                  <a:pt x="30819" y="27174"/>
                  <a:pt x="55652" y="76827"/>
                </a:cubicBezTo>
                <a:cubicBezTo>
                  <a:pt x="55652" y="76827"/>
                  <a:pt x="55652" y="76827"/>
                  <a:pt x="55652" y="76827"/>
                </a:cubicBezTo>
                <a:cubicBezTo>
                  <a:pt x="64439" y="94434"/>
                  <a:pt x="71418" y="112414"/>
                  <a:pt x="79577" y="134027"/>
                </a:cubicBezTo>
                <a:cubicBezTo>
                  <a:pt x="93171" y="170044"/>
                  <a:pt x="103307" y="196245"/>
                  <a:pt x="119314" y="221654"/>
                </a:cubicBezTo>
                <a:cubicBezTo>
                  <a:pt x="140632" y="255424"/>
                  <a:pt x="163554" y="269572"/>
                  <a:pt x="165005" y="267814"/>
                </a:cubicBezTo>
                <a:cubicBezTo>
                  <a:pt x="166456" y="266067"/>
                  <a:pt x="147077" y="249334"/>
                  <a:pt x="128890" y="216018"/>
                </a:cubicBezTo>
                <a:cubicBezTo>
                  <a:pt x="114470" y="189666"/>
                  <a:pt x="106710" y="166527"/>
                  <a:pt x="92577" y="129113"/>
                </a:cubicBezTo>
                <a:cubicBezTo>
                  <a:pt x="84440" y="107581"/>
                  <a:pt x="76664" y="88763"/>
                  <a:pt x="66951" y="70935"/>
                </a:cubicBezTo>
                <a:cubicBezTo>
                  <a:pt x="66951" y="70935"/>
                  <a:pt x="66951" y="70935"/>
                  <a:pt x="66951" y="70935"/>
                </a:cubicBezTo>
                <a:cubicBezTo>
                  <a:pt x="38177" y="17974"/>
                  <a:pt x="1629" y="-2008"/>
                  <a:pt x="62" y="1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87F04-AF18-48AA-9936-126610007528}"/>
              </a:ext>
            </a:extLst>
          </p:cNvPr>
          <p:cNvSpPr/>
          <p:nvPr/>
        </p:nvSpPr>
        <p:spPr>
          <a:xfrm>
            <a:off x="9993488" y="5788871"/>
            <a:ext cx="241394" cy="357942"/>
          </a:xfrm>
          <a:custGeom>
            <a:avLst/>
            <a:gdLst>
              <a:gd name="connsiteX0" fmla="*/ 7779 w 241394"/>
              <a:gd name="connsiteY0" fmla="*/ 2 h 357942"/>
              <a:gd name="connsiteX1" fmla="*/ 15939 w 241394"/>
              <a:gd name="connsiteY1" fmla="*/ 118291 h 357942"/>
              <a:gd name="connsiteX2" fmla="*/ 79458 w 241394"/>
              <a:gd name="connsiteY2" fmla="*/ 204952 h 357942"/>
              <a:gd name="connsiteX3" fmla="*/ 99804 w 241394"/>
              <a:gd name="connsiteY3" fmla="*/ 223595 h 357942"/>
              <a:gd name="connsiteX4" fmla="*/ 99804 w 241394"/>
              <a:gd name="connsiteY4" fmla="*/ 223595 h 357942"/>
              <a:gd name="connsiteX5" fmla="*/ 211772 w 241394"/>
              <a:gd name="connsiteY5" fmla="*/ 321575 h 357942"/>
              <a:gd name="connsiteX6" fmla="*/ 211772 w 241394"/>
              <a:gd name="connsiteY6" fmla="*/ 321575 h 357942"/>
              <a:gd name="connsiteX7" fmla="*/ 241190 w 241394"/>
              <a:gd name="connsiteY7" fmla="*/ 357918 h 357942"/>
              <a:gd name="connsiteX8" fmla="*/ 218288 w 241394"/>
              <a:gd name="connsiteY8" fmla="*/ 316113 h 357942"/>
              <a:gd name="connsiteX9" fmla="*/ 218288 w 241394"/>
              <a:gd name="connsiteY9" fmla="*/ 316113 h 357942"/>
              <a:gd name="connsiteX10" fmla="*/ 108931 w 241394"/>
              <a:gd name="connsiteY10" fmla="*/ 213289 h 357942"/>
              <a:gd name="connsiteX11" fmla="*/ 108931 w 241394"/>
              <a:gd name="connsiteY11" fmla="*/ 213289 h 357942"/>
              <a:gd name="connsiteX12" fmla="*/ 89140 w 241394"/>
              <a:gd name="connsiteY12" fmla="*/ 194925 h 357942"/>
              <a:gd name="connsiteX13" fmla="*/ 27111 w 241394"/>
              <a:gd name="connsiteY13" fmla="*/ 113330 h 357942"/>
              <a:gd name="connsiteX14" fmla="*/ 7779 w 241394"/>
              <a:gd name="connsiteY14" fmla="*/ 2 h 3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394" h="357942">
                <a:moveTo>
                  <a:pt x="7779" y="2"/>
                </a:moveTo>
                <a:cubicBezTo>
                  <a:pt x="5169" y="-405"/>
                  <a:pt x="-12417" y="51275"/>
                  <a:pt x="15939" y="118291"/>
                </a:cubicBezTo>
                <a:cubicBezTo>
                  <a:pt x="29152" y="149138"/>
                  <a:pt x="50624" y="177132"/>
                  <a:pt x="79458" y="204952"/>
                </a:cubicBezTo>
                <a:cubicBezTo>
                  <a:pt x="86202" y="211461"/>
                  <a:pt x="93048" y="217679"/>
                  <a:pt x="99804" y="223595"/>
                </a:cubicBezTo>
                <a:cubicBezTo>
                  <a:pt x="99804" y="223595"/>
                  <a:pt x="99804" y="223595"/>
                  <a:pt x="99804" y="223595"/>
                </a:cubicBezTo>
                <a:cubicBezTo>
                  <a:pt x="145799" y="264107"/>
                  <a:pt x="188084" y="295490"/>
                  <a:pt x="211772" y="321575"/>
                </a:cubicBezTo>
                <a:cubicBezTo>
                  <a:pt x="211772" y="321575"/>
                  <a:pt x="211772" y="321575"/>
                  <a:pt x="211772" y="321575"/>
                </a:cubicBezTo>
                <a:cubicBezTo>
                  <a:pt x="231332" y="343094"/>
                  <a:pt x="239757" y="358640"/>
                  <a:pt x="241190" y="357918"/>
                </a:cubicBezTo>
                <a:cubicBezTo>
                  <a:pt x="242624" y="357208"/>
                  <a:pt x="236693" y="339845"/>
                  <a:pt x="218288" y="316113"/>
                </a:cubicBezTo>
                <a:cubicBezTo>
                  <a:pt x="218288" y="316113"/>
                  <a:pt x="218288" y="316113"/>
                  <a:pt x="218288" y="316113"/>
                </a:cubicBezTo>
                <a:cubicBezTo>
                  <a:pt x="187804" y="276835"/>
                  <a:pt x="163686" y="262127"/>
                  <a:pt x="108931" y="213289"/>
                </a:cubicBezTo>
                <a:cubicBezTo>
                  <a:pt x="108931" y="213289"/>
                  <a:pt x="108931" y="213289"/>
                  <a:pt x="108931" y="213289"/>
                </a:cubicBezTo>
                <a:cubicBezTo>
                  <a:pt x="102364" y="207397"/>
                  <a:pt x="95694" y="201260"/>
                  <a:pt x="89140" y="194925"/>
                </a:cubicBezTo>
                <a:cubicBezTo>
                  <a:pt x="61031" y="167769"/>
                  <a:pt x="40300" y="141976"/>
                  <a:pt x="27111" y="113330"/>
                </a:cubicBezTo>
                <a:cubicBezTo>
                  <a:pt x="-1597" y="51729"/>
                  <a:pt x="10390" y="410"/>
                  <a:pt x="7779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FA6ED90-991E-4605-BB56-A3BB9EA23BE3}"/>
              </a:ext>
            </a:extLst>
          </p:cNvPr>
          <p:cNvSpPr/>
          <p:nvPr/>
        </p:nvSpPr>
        <p:spPr>
          <a:xfrm>
            <a:off x="10171604" y="5835549"/>
            <a:ext cx="122315" cy="270910"/>
          </a:xfrm>
          <a:custGeom>
            <a:avLst/>
            <a:gdLst>
              <a:gd name="connsiteX0" fmla="*/ 831 w 122315"/>
              <a:gd name="connsiteY0" fmla="*/ 9 h 270910"/>
              <a:gd name="connsiteX1" fmla="*/ 35931 w 122315"/>
              <a:gd name="connsiteY1" fmla="*/ 147060 h 270910"/>
              <a:gd name="connsiteX2" fmla="*/ 44242 w 122315"/>
              <a:gd name="connsiteY2" fmla="*/ 166961 h 270910"/>
              <a:gd name="connsiteX3" fmla="*/ 44242 w 122315"/>
              <a:gd name="connsiteY3" fmla="*/ 166961 h 270910"/>
              <a:gd name="connsiteX4" fmla="*/ 122205 w 122315"/>
              <a:gd name="connsiteY4" fmla="*/ 270786 h 270910"/>
              <a:gd name="connsiteX5" fmla="*/ 56808 w 122315"/>
              <a:gd name="connsiteY5" fmla="*/ 161441 h 270910"/>
              <a:gd name="connsiteX6" fmla="*/ 56808 w 122315"/>
              <a:gd name="connsiteY6" fmla="*/ 161441 h 270910"/>
              <a:gd name="connsiteX7" fmla="*/ 48826 w 122315"/>
              <a:gd name="connsiteY7" fmla="*/ 142029 h 270910"/>
              <a:gd name="connsiteX8" fmla="*/ 831 w 122315"/>
              <a:gd name="connsiteY8" fmla="*/ 9 h 2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15" h="270910">
                <a:moveTo>
                  <a:pt x="831" y="9"/>
                </a:moveTo>
                <a:cubicBezTo>
                  <a:pt x="-2891" y="894"/>
                  <a:pt x="5382" y="68806"/>
                  <a:pt x="35931" y="147060"/>
                </a:cubicBezTo>
                <a:cubicBezTo>
                  <a:pt x="38592" y="153883"/>
                  <a:pt x="41362" y="160509"/>
                  <a:pt x="44242" y="166961"/>
                </a:cubicBezTo>
                <a:cubicBezTo>
                  <a:pt x="44242" y="166961"/>
                  <a:pt x="44242" y="166961"/>
                  <a:pt x="44242" y="166961"/>
                </a:cubicBezTo>
                <a:cubicBezTo>
                  <a:pt x="75249" y="236364"/>
                  <a:pt x="119656" y="273348"/>
                  <a:pt x="122205" y="270786"/>
                </a:cubicBezTo>
                <a:cubicBezTo>
                  <a:pt x="124667" y="268306"/>
                  <a:pt x="85281" y="227292"/>
                  <a:pt x="56808" y="161441"/>
                </a:cubicBezTo>
                <a:cubicBezTo>
                  <a:pt x="56808" y="161441"/>
                  <a:pt x="56808" y="161441"/>
                  <a:pt x="56808" y="161441"/>
                </a:cubicBezTo>
                <a:cubicBezTo>
                  <a:pt x="54078" y="155130"/>
                  <a:pt x="51423" y="148667"/>
                  <a:pt x="48826" y="142029"/>
                </a:cubicBezTo>
                <a:cubicBezTo>
                  <a:pt x="19010" y="65744"/>
                  <a:pt x="4554" y="-876"/>
                  <a:pt x="83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134556-0999-4FA0-BFED-9BFAFB172FC4}"/>
              </a:ext>
            </a:extLst>
          </p:cNvPr>
          <p:cNvSpPr/>
          <p:nvPr/>
        </p:nvSpPr>
        <p:spPr>
          <a:xfrm>
            <a:off x="9910819" y="5642280"/>
            <a:ext cx="67536" cy="115471"/>
          </a:xfrm>
          <a:custGeom>
            <a:avLst/>
            <a:gdLst>
              <a:gd name="connsiteX0" fmla="*/ 196 w 67536"/>
              <a:gd name="connsiteY0" fmla="*/ 311 h 115471"/>
              <a:gd name="connsiteX1" fmla="*/ 38394 w 67536"/>
              <a:gd name="connsiteY1" fmla="*/ 55065 h 115471"/>
              <a:gd name="connsiteX2" fmla="*/ 40872 w 67536"/>
              <a:gd name="connsiteY2" fmla="*/ 59350 h 115471"/>
              <a:gd name="connsiteX3" fmla="*/ 40872 w 67536"/>
              <a:gd name="connsiteY3" fmla="*/ 59350 h 115471"/>
              <a:gd name="connsiteX4" fmla="*/ 65550 w 67536"/>
              <a:gd name="connsiteY4" fmla="*/ 115466 h 115471"/>
              <a:gd name="connsiteX5" fmla="*/ 52972 w 67536"/>
              <a:gd name="connsiteY5" fmla="*/ 52666 h 115471"/>
              <a:gd name="connsiteX6" fmla="*/ 52972 w 67536"/>
              <a:gd name="connsiteY6" fmla="*/ 52666 h 115471"/>
              <a:gd name="connsiteX7" fmla="*/ 50287 w 67536"/>
              <a:gd name="connsiteY7" fmla="*/ 47973 h 115471"/>
              <a:gd name="connsiteX8" fmla="*/ 196 w 67536"/>
              <a:gd name="connsiteY8" fmla="*/ 311 h 11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6" h="115471">
                <a:moveTo>
                  <a:pt x="196" y="311"/>
                </a:moveTo>
                <a:cubicBezTo>
                  <a:pt x="-2331" y="3187"/>
                  <a:pt x="20099" y="24276"/>
                  <a:pt x="38394" y="55065"/>
                </a:cubicBezTo>
                <a:cubicBezTo>
                  <a:pt x="39246" y="56497"/>
                  <a:pt x="40072" y="57929"/>
                  <a:pt x="40872" y="59350"/>
                </a:cubicBezTo>
                <a:cubicBezTo>
                  <a:pt x="40872" y="59350"/>
                  <a:pt x="40872" y="59350"/>
                  <a:pt x="40872" y="59350"/>
                </a:cubicBezTo>
                <a:cubicBezTo>
                  <a:pt x="57268" y="88380"/>
                  <a:pt x="61929" y="115909"/>
                  <a:pt x="65550" y="115466"/>
                </a:cubicBezTo>
                <a:cubicBezTo>
                  <a:pt x="68258" y="115140"/>
                  <a:pt x="71075" y="86122"/>
                  <a:pt x="52972" y="52666"/>
                </a:cubicBezTo>
                <a:cubicBezTo>
                  <a:pt x="52972" y="52666"/>
                  <a:pt x="52972" y="52666"/>
                  <a:pt x="52972" y="52666"/>
                </a:cubicBezTo>
                <a:cubicBezTo>
                  <a:pt x="52115" y="51094"/>
                  <a:pt x="51220" y="49533"/>
                  <a:pt x="50287" y="47973"/>
                </a:cubicBezTo>
                <a:cubicBezTo>
                  <a:pt x="30264" y="14471"/>
                  <a:pt x="2721" y="-2554"/>
                  <a:pt x="196" y="3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61A54D6-59D7-46FF-BBAA-28AE9178DCC8}"/>
              </a:ext>
            </a:extLst>
          </p:cNvPr>
          <p:cNvSpPr/>
          <p:nvPr/>
        </p:nvSpPr>
        <p:spPr>
          <a:xfrm>
            <a:off x="10337193" y="5950639"/>
            <a:ext cx="58173" cy="193041"/>
          </a:xfrm>
          <a:custGeom>
            <a:avLst/>
            <a:gdLst>
              <a:gd name="connsiteX0" fmla="*/ 186 w 58173"/>
              <a:gd name="connsiteY0" fmla="*/ 75 h 193041"/>
              <a:gd name="connsiteX1" fmla="*/ 34012 w 58173"/>
              <a:gd name="connsiteY1" fmla="*/ 72715 h 193041"/>
              <a:gd name="connsiteX2" fmla="*/ 34012 w 58173"/>
              <a:gd name="connsiteY2" fmla="*/ 72715 h 193041"/>
              <a:gd name="connsiteX3" fmla="*/ 39043 w 58173"/>
              <a:gd name="connsiteY3" fmla="*/ 92209 h 193041"/>
              <a:gd name="connsiteX4" fmla="*/ 48428 w 58173"/>
              <a:gd name="connsiteY4" fmla="*/ 168110 h 193041"/>
              <a:gd name="connsiteX5" fmla="*/ 53097 w 58173"/>
              <a:gd name="connsiteY5" fmla="*/ 193041 h 193041"/>
              <a:gd name="connsiteX6" fmla="*/ 57487 w 58173"/>
              <a:gd name="connsiteY6" fmla="*/ 167981 h 193041"/>
              <a:gd name="connsiteX7" fmla="*/ 52550 w 58173"/>
              <a:gd name="connsiteY7" fmla="*/ 89297 h 193041"/>
              <a:gd name="connsiteX8" fmla="*/ 46949 w 58173"/>
              <a:gd name="connsiteY8" fmla="*/ 68605 h 193041"/>
              <a:gd name="connsiteX9" fmla="*/ 46949 w 58173"/>
              <a:gd name="connsiteY9" fmla="*/ 68605 h 193041"/>
              <a:gd name="connsiteX10" fmla="*/ 186 w 58173"/>
              <a:gd name="connsiteY10" fmla="*/ 75 h 1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73" h="193041">
                <a:moveTo>
                  <a:pt x="186" y="75"/>
                </a:moveTo>
                <a:cubicBezTo>
                  <a:pt x="-2314" y="2299"/>
                  <a:pt x="20994" y="29606"/>
                  <a:pt x="34012" y="72715"/>
                </a:cubicBezTo>
                <a:cubicBezTo>
                  <a:pt x="34012" y="72715"/>
                  <a:pt x="34012" y="72715"/>
                  <a:pt x="34012" y="72715"/>
                </a:cubicBezTo>
                <a:cubicBezTo>
                  <a:pt x="35910" y="78957"/>
                  <a:pt x="37576" y="85431"/>
                  <a:pt x="39043" y="92209"/>
                </a:cubicBezTo>
                <a:cubicBezTo>
                  <a:pt x="44888" y="119376"/>
                  <a:pt x="46868" y="151632"/>
                  <a:pt x="48428" y="168110"/>
                </a:cubicBezTo>
                <a:cubicBezTo>
                  <a:pt x="49860" y="183597"/>
                  <a:pt x="51362" y="193041"/>
                  <a:pt x="53097" y="193041"/>
                </a:cubicBezTo>
                <a:cubicBezTo>
                  <a:pt x="54821" y="193041"/>
                  <a:pt x="56497" y="183632"/>
                  <a:pt x="57487" y="167981"/>
                </a:cubicBezTo>
                <a:cubicBezTo>
                  <a:pt x="58640" y="150002"/>
                  <a:pt x="59094" y="119644"/>
                  <a:pt x="52550" y="89297"/>
                </a:cubicBezTo>
                <a:cubicBezTo>
                  <a:pt x="51001" y="82124"/>
                  <a:pt x="49138" y="75230"/>
                  <a:pt x="46949" y="68605"/>
                </a:cubicBezTo>
                <a:cubicBezTo>
                  <a:pt x="46949" y="68605"/>
                  <a:pt x="46949" y="68605"/>
                  <a:pt x="46949" y="68605"/>
                </a:cubicBezTo>
                <a:cubicBezTo>
                  <a:pt x="31125" y="21094"/>
                  <a:pt x="1923" y="-1474"/>
                  <a:pt x="186" y="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04E6544-351F-4212-8DD8-CDADFFCA7A85}"/>
              </a:ext>
            </a:extLst>
          </p:cNvPr>
          <p:cNvSpPr/>
          <p:nvPr/>
        </p:nvSpPr>
        <p:spPr>
          <a:xfrm>
            <a:off x="10370272" y="5841786"/>
            <a:ext cx="120593" cy="298776"/>
          </a:xfrm>
          <a:custGeom>
            <a:avLst/>
            <a:gdLst>
              <a:gd name="connsiteX0" fmla="*/ 1341 w 120593"/>
              <a:gd name="connsiteY0" fmla="*/ 1 h 298776"/>
              <a:gd name="connsiteX1" fmla="*/ 3414 w 120593"/>
              <a:gd name="connsiteY1" fmla="*/ 38150 h 298776"/>
              <a:gd name="connsiteX2" fmla="*/ 35633 w 120593"/>
              <a:gd name="connsiteY2" fmla="*/ 127710 h 298776"/>
              <a:gd name="connsiteX3" fmla="*/ 35633 w 120593"/>
              <a:gd name="connsiteY3" fmla="*/ 127710 h 298776"/>
              <a:gd name="connsiteX4" fmla="*/ 49350 w 120593"/>
              <a:gd name="connsiteY4" fmla="*/ 154493 h 298776"/>
              <a:gd name="connsiteX5" fmla="*/ 98792 w 120593"/>
              <a:gd name="connsiteY5" fmla="*/ 247466 h 298776"/>
              <a:gd name="connsiteX6" fmla="*/ 119600 w 120593"/>
              <a:gd name="connsiteY6" fmla="*/ 298773 h 298776"/>
              <a:gd name="connsiteX7" fmla="*/ 108445 w 120593"/>
              <a:gd name="connsiteY7" fmla="*/ 243390 h 298776"/>
              <a:gd name="connsiteX8" fmla="*/ 61577 w 120593"/>
              <a:gd name="connsiteY8" fmla="*/ 147949 h 298776"/>
              <a:gd name="connsiteX9" fmla="*/ 47848 w 120593"/>
              <a:gd name="connsiteY9" fmla="*/ 121667 h 298776"/>
              <a:gd name="connsiteX10" fmla="*/ 47848 w 120593"/>
              <a:gd name="connsiteY10" fmla="*/ 121667 h 298776"/>
              <a:gd name="connsiteX11" fmla="*/ 12019 w 120593"/>
              <a:gd name="connsiteY11" fmla="*/ 36019 h 298776"/>
              <a:gd name="connsiteX12" fmla="*/ 1341 w 120593"/>
              <a:gd name="connsiteY12" fmla="*/ 1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593" h="298776">
                <a:moveTo>
                  <a:pt x="1341" y="1"/>
                </a:moveTo>
                <a:cubicBezTo>
                  <a:pt x="-347" y="153"/>
                  <a:pt x="-1174" y="14697"/>
                  <a:pt x="3414" y="38150"/>
                </a:cubicBezTo>
                <a:cubicBezTo>
                  <a:pt x="8339" y="63396"/>
                  <a:pt x="18237" y="91961"/>
                  <a:pt x="35633" y="127710"/>
                </a:cubicBezTo>
                <a:cubicBezTo>
                  <a:pt x="35633" y="127710"/>
                  <a:pt x="35633" y="127710"/>
                  <a:pt x="35633" y="127710"/>
                </a:cubicBezTo>
                <a:cubicBezTo>
                  <a:pt x="39918" y="136560"/>
                  <a:pt x="44495" y="145410"/>
                  <a:pt x="49350" y="154493"/>
                </a:cubicBezTo>
                <a:cubicBezTo>
                  <a:pt x="73209" y="199058"/>
                  <a:pt x="82781" y="213137"/>
                  <a:pt x="98792" y="247466"/>
                </a:cubicBezTo>
                <a:cubicBezTo>
                  <a:pt x="113044" y="278092"/>
                  <a:pt x="117527" y="299076"/>
                  <a:pt x="119600" y="298773"/>
                </a:cubicBezTo>
                <a:cubicBezTo>
                  <a:pt x="121905" y="298447"/>
                  <a:pt x="120962" y="276287"/>
                  <a:pt x="108445" y="243390"/>
                </a:cubicBezTo>
                <a:cubicBezTo>
                  <a:pt x="96719" y="212543"/>
                  <a:pt x="82606" y="187192"/>
                  <a:pt x="61577" y="147949"/>
                </a:cubicBezTo>
                <a:cubicBezTo>
                  <a:pt x="56744" y="138912"/>
                  <a:pt x="52203" y="130295"/>
                  <a:pt x="47848" y="121667"/>
                </a:cubicBezTo>
                <a:cubicBezTo>
                  <a:pt x="47848" y="121667"/>
                  <a:pt x="47848" y="121667"/>
                  <a:pt x="47848" y="121667"/>
                </a:cubicBezTo>
                <a:cubicBezTo>
                  <a:pt x="29846" y="85824"/>
                  <a:pt x="19564" y="60787"/>
                  <a:pt x="12019" y="36019"/>
                </a:cubicBezTo>
                <a:cubicBezTo>
                  <a:pt x="5265" y="13859"/>
                  <a:pt x="3029" y="-162"/>
                  <a:pt x="13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75A59487-09F7-4C60-86F2-6DFBD0AC5C81}"/>
              </a:ext>
            </a:extLst>
          </p:cNvPr>
          <p:cNvSpPr/>
          <p:nvPr/>
        </p:nvSpPr>
        <p:spPr>
          <a:xfrm>
            <a:off x="10489437" y="5879106"/>
            <a:ext cx="64328" cy="236601"/>
          </a:xfrm>
          <a:custGeom>
            <a:avLst/>
            <a:gdLst>
              <a:gd name="connsiteX0" fmla="*/ 435 w 64328"/>
              <a:gd name="connsiteY0" fmla="*/ 26 h 236601"/>
              <a:gd name="connsiteX1" fmla="*/ 35531 w 64328"/>
              <a:gd name="connsiteY1" fmla="*/ 118070 h 236601"/>
              <a:gd name="connsiteX2" fmla="*/ 42657 w 64328"/>
              <a:gd name="connsiteY2" fmla="*/ 142897 h 236601"/>
              <a:gd name="connsiteX3" fmla="*/ 42657 w 64328"/>
              <a:gd name="connsiteY3" fmla="*/ 142897 h 236601"/>
              <a:gd name="connsiteX4" fmla="*/ 54826 w 64328"/>
              <a:gd name="connsiteY4" fmla="*/ 207340 h 236601"/>
              <a:gd name="connsiteX5" fmla="*/ 54826 w 64328"/>
              <a:gd name="connsiteY5" fmla="*/ 207340 h 236601"/>
              <a:gd name="connsiteX6" fmla="*/ 53347 w 64328"/>
              <a:gd name="connsiteY6" fmla="*/ 236556 h 236601"/>
              <a:gd name="connsiteX7" fmla="*/ 63873 w 64328"/>
              <a:gd name="connsiteY7" fmla="*/ 207549 h 236601"/>
              <a:gd name="connsiteX8" fmla="*/ 63873 w 64328"/>
              <a:gd name="connsiteY8" fmla="*/ 207549 h 236601"/>
              <a:gd name="connsiteX9" fmla="*/ 55780 w 64328"/>
              <a:gd name="connsiteY9" fmla="*/ 139532 h 236601"/>
              <a:gd name="connsiteX10" fmla="*/ 55780 w 64328"/>
              <a:gd name="connsiteY10" fmla="*/ 139532 h 236601"/>
              <a:gd name="connsiteX11" fmla="*/ 48794 w 64328"/>
              <a:gd name="connsiteY11" fmla="*/ 114064 h 236601"/>
              <a:gd name="connsiteX12" fmla="*/ 435 w 64328"/>
              <a:gd name="connsiteY12" fmla="*/ 26 h 23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8" h="236601">
                <a:moveTo>
                  <a:pt x="435" y="26"/>
                </a:moveTo>
                <a:cubicBezTo>
                  <a:pt x="-3151" y="1366"/>
                  <a:pt x="16027" y="53639"/>
                  <a:pt x="35531" y="118070"/>
                </a:cubicBezTo>
                <a:cubicBezTo>
                  <a:pt x="38116" y="126606"/>
                  <a:pt x="40480" y="134827"/>
                  <a:pt x="42657" y="142897"/>
                </a:cubicBezTo>
                <a:cubicBezTo>
                  <a:pt x="42657" y="142897"/>
                  <a:pt x="42657" y="142897"/>
                  <a:pt x="42657" y="142897"/>
                </a:cubicBezTo>
                <a:cubicBezTo>
                  <a:pt x="50203" y="171171"/>
                  <a:pt x="54022" y="188032"/>
                  <a:pt x="54826" y="207340"/>
                </a:cubicBezTo>
                <a:cubicBezTo>
                  <a:pt x="54826" y="207340"/>
                  <a:pt x="54826" y="207340"/>
                  <a:pt x="54826" y="207340"/>
                </a:cubicBezTo>
                <a:cubicBezTo>
                  <a:pt x="55489" y="225412"/>
                  <a:pt x="51798" y="235788"/>
                  <a:pt x="53347" y="236556"/>
                </a:cubicBezTo>
                <a:cubicBezTo>
                  <a:pt x="54930" y="237348"/>
                  <a:pt x="62266" y="227660"/>
                  <a:pt x="63873" y="207549"/>
                </a:cubicBezTo>
                <a:cubicBezTo>
                  <a:pt x="63873" y="207549"/>
                  <a:pt x="63873" y="207549"/>
                  <a:pt x="63873" y="207549"/>
                </a:cubicBezTo>
                <a:cubicBezTo>
                  <a:pt x="65527" y="187974"/>
                  <a:pt x="62639" y="167363"/>
                  <a:pt x="55780" y="139532"/>
                </a:cubicBezTo>
                <a:cubicBezTo>
                  <a:pt x="55780" y="139532"/>
                  <a:pt x="55780" y="139532"/>
                  <a:pt x="55780" y="139532"/>
                </a:cubicBezTo>
                <a:cubicBezTo>
                  <a:pt x="53754" y="131217"/>
                  <a:pt x="51426" y="122740"/>
                  <a:pt x="48794" y="114064"/>
                </a:cubicBezTo>
                <a:cubicBezTo>
                  <a:pt x="28882" y="48318"/>
                  <a:pt x="4022" y="-1313"/>
                  <a:pt x="435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A672CDA-1572-463B-AE63-1A2955211259}"/>
              </a:ext>
            </a:extLst>
          </p:cNvPr>
          <p:cNvSpPr/>
          <p:nvPr/>
        </p:nvSpPr>
        <p:spPr>
          <a:xfrm>
            <a:off x="10599634" y="5882197"/>
            <a:ext cx="33825" cy="258394"/>
          </a:xfrm>
          <a:custGeom>
            <a:avLst/>
            <a:gdLst>
              <a:gd name="connsiteX0" fmla="*/ 11618 w 33825"/>
              <a:gd name="connsiteY0" fmla="*/ 45 h 258394"/>
              <a:gd name="connsiteX1" fmla="*/ 21562 w 33825"/>
              <a:gd name="connsiteY1" fmla="*/ 67562 h 258394"/>
              <a:gd name="connsiteX2" fmla="*/ 13050 w 33825"/>
              <a:gd name="connsiteY2" fmla="*/ 127113 h 258394"/>
              <a:gd name="connsiteX3" fmla="*/ 2617 w 33825"/>
              <a:gd name="connsiteY3" fmla="*/ 182997 h 258394"/>
              <a:gd name="connsiteX4" fmla="*/ 5062 w 33825"/>
              <a:gd name="connsiteY4" fmla="*/ 247789 h 258394"/>
              <a:gd name="connsiteX5" fmla="*/ 11618 w 33825"/>
              <a:gd name="connsiteY5" fmla="*/ 258362 h 258394"/>
              <a:gd name="connsiteX6" fmla="*/ 10652 w 33825"/>
              <a:gd name="connsiteY6" fmla="*/ 246403 h 258394"/>
              <a:gd name="connsiteX7" fmla="*/ 14983 w 33825"/>
              <a:gd name="connsiteY7" fmla="*/ 185023 h 258394"/>
              <a:gd name="connsiteX8" fmla="*/ 26662 w 33825"/>
              <a:gd name="connsiteY8" fmla="*/ 129850 h 258394"/>
              <a:gd name="connsiteX9" fmla="*/ 33824 w 33825"/>
              <a:gd name="connsiteY9" fmla="*/ 67806 h 258394"/>
              <a:gd name="connsiteX10" fmla="*/ 11618 w 33825"/>
              <a:gd name="connsiteY10" fmla="*/ 45 h 2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5" h="258394">
                <a:moveTo>
                  <a:pt x="11618" y="45"/>
                </a:moveTo>
                <a:cubicBezTo>
                  <a:pt x="9347" y="1431"/>
                  <a:pt x="23367" y="27189"/>
                  <a:pt x="21562" y="67562"/>
                </a:cubicBezTo>
                <a:cubicBezTo>
                  <a:pt x="20701" y="86275"/>
                  <a:pt x="17603" y="104581"/>
                  <a:pt x="13050" y="127113"/>
                </a:cubicBezTo>
                <a:cubicBezTo>
                  <a:pt x="8812" y="148063"/>
                  <a:pt x="5179" y="164505"/>
                  <a:pt x="2617" y="182997"/>
                </a:cubicBezTo>
                <a:cubicBezTo>
                  <a:pt x="-1808" y="213670"/>
                  <a:pt x="-375" y="232919"/>
                  <a:pt x="5062" y="247789"/>
                </a:cubicBezTo>
                <a:cubicBezTo>
                  <a:pt x="7822" y="255253"/>
                  <a:pt x="10675" y="258770"/>
                  <a:pt x="11618" y="258362"/>
                </a:cubicBezTo>
                <a:cubicBezTo>
                  <a:pt x="12561" y="257967"/>
                  <a:pt x="11583" y="253763"/>
                  <a:pt x="10652" y="246403"/>
                </a:cubicBezTo>
                <a:cubicBezTo>
                  <a:pt x="8532" y="230042"/>
                  <a:pt x="9196" y="216418"/>
                  <a:pt x="14983" y="185023"/>
                </a:cubicBezTo>
                <a:cubicBezTo>
                  <a:pt x="18150" y="168429"/>
                  <a:pt x="22657" y="149844"/>
                  <a:pt x="26662" y="129850"/>
                </a:cubicBezTo>
                <a:cubicBezTo>
                  <a:pt x="31192" y="107224"/>
                  <a:pt x="33917" y="87405"/>
                  <a:pt x="33824" y="67806"/>
                </a:cubicBezTo>
                <a:cubicBezTo>
                  <a:pt x="33684" y="22007"/>
                  <a:pt x="13598" y="-1166"/>
                  <a:pt x="11618" y="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7BBC2B9-07AF-4A9C-849E-3BCC75381235}"/>
              </a:ext>
            </a:extLst>
          </p:cNvPr>
          <p:cNvSpPr/>
          <p:nvPr/>
        </p:nvSpPr>
        <p:spPr>
          <a:xfrm>
            <a:off x="10646061" y="5922707"/>
            <a:ext cx="60496" cy="196449"/>
          </a:xfrm>
          <a:custGeom>
            <a:avLst/>
            <a:gdLst>
              <a:gd name="connsiteX0" fmla="*/ 58554 w 60496"/>
              <a:gd name="connsiteY0" fmla="*/ 0 h 196449"/>
              <a:gd name="connsiteX1" fmla="*/ 45582 w 60496"/>
              <a:gd name="connsiteY1" fmla="*/ 37357 h 196449"/>
              <a:gd name="connsiteX2" fmla="*/ 21712 w 60496"/>
              <a:gd name="connsiteY2" fmla="*/ 96210 h 196449"/>
              <a:gd name="connsiteX3" fmla="*/ 5177 w 60496"/>
              <a:gd name="connsiteY3" fmla="*/ 144279 h 196449"/>
              <a:gd name="connsiteX4" fmla="*/ 5177 w 60496"/>
              <a:gd name="connsiteY4" fmla="*/ 144279 h 196449"/>
              <a:gd name="connsiteX5" fmla="*/ 252 w 60496"/>
              <a:gd name="connsiteY5" fmla="*/ 180076 h 196449"/>
              <a:gd name="connsiteX6" fmla="*/ 9753 w 60496"/>
              <a:gd name="connsiteY6" fmla="*/ 196262 h 196449"/>
              <a:gd name="connsiteX7" fmla="*/ 11872 w 60496"/>
              <a:gd name="connsiteY7" fmla="*/ 196076 h 196449"/>
              <a:gd name="connsiteX8" fmla="*/ 11139 w 60496"/>
              <a:gd name="connsiteY8" fmla="*/ 194213 h 196449"/>
              <a:gd name="connsiteX9" fmla="*/ 8193 w 60496"/>
              <a:gd name="connsiteY9" fmla="*/ 179994 h 196449"/>
              <a:gd name="connsiteX10" fmla="*/ 16775 w 60496"/>
              <a:gd name="connsiteY10" fmla="*/ 147808 h 196449"/>
              <a:gd name="connsiteX11" fmla="*/ 16775 w 60496"/>
              <a:gd name="connsiteY11" fmla="*/ 147808 h 196449"/>
              <a:gd name="connsiteX12" fmla="*/ 34590 w 60496"/>
              <a:gd name="connsiteY12" fmla="*/ 101357 h 196449"/>
              <a:gd name="connsiteX13" fmla="*/ 55981 w 60496"/>
              <a:gd name="connsiteY13" fmla="*/ 40687 h 196449"/>
              <a:gd name="connsiteX14" fmla="*/ 58554 w 60496"/>
              <a:gd name="connsiteY14" fmla="*/ 0 h 1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6" h="196449">
                <a:moveTo>
                  <a:pt x="58554" y="0"/>
                </a:moveTo>
                <a:cubicBezTo>
                  <a:pt x="56330" y="-23"/>
                  <a:pt x="54013" y="14824"/>
                  <a:pt x="45582" y="37357"/>
                </a:cubicBezTo>
                <a:cubicBezTo>
                  <a:pt x="39423" y="53624"/>
                  <a:pt x="30701" y="73747"/>
                  <a:pt x="21712" y="96210"/>
                </a:cubicBezTo>
                <a:cubicBezTo>
                  <a:pt x="14714" y="113700"/>
                  <a:pt x="9218" y="129083"/>
                  <a:pt x="5177" y="144279"/>
                </a:cubicBezTo>
                <a:cubicBezTo>
                  <a:pt x="5177" y="144279"/>
                  <a:pt x="5177" y="144279"/>
                  <a:pt x="5177" y="144279"/>
                </a:cubicBezTo>
                <a:cubicBezTo>
                  <a:pt x="1253" y="158707"/>
                  <a:pt x="-738" y="169328"/>
                  <a:pt x="252" y="180076"/>
                </a:cubicBezTo>
                <a:cubicBezTo>
                  <a:pt x="717" y="189473"/>
                  <a:pt x="6737" y="195342"/>
                  <a:pt x="9753" y="196262"/>
                </a:cubicBezTo>
                <a:cubicBezTo>
                  <a:pt x="10964" y="196600"/>
                  <a:pt x="11686" y="196448"/>
                  <a:pt x="11872" y="196076"/>
                </a:cubicBezTo>
                <a:cubicBezTo>
                  <a:pt x="12070" y="195680"/>
                  <a:pt x="11721" y="195098"/>
                  <a:pt x="11139" y="194213"/>
                </a:cubicBezTo>
                <a:cubicBezTo>
                  <a:pt x="9136" y="191301"/>
                  <a:pt x="7832" y="188868"/>
                  <a:pt x="8193" y="179994"/>
                </a:cubicBezTo>
                <a:cubicBezTo>
                  <a:pt x="9055" y="169991"/>
                  <a:pt x="11814" y="162504"/>
                  <a:pt x="16775" y="147808"/>
                </a:cubicBezTo>
                <a:cubicBezTo>
                  <a:pt x="16775" y="147808"/>
                  <a:pt x="16775" y="147808"/>
                  <a:pt x="16775" y="147808"/>
                </a:cubicBezTo>
                <a:cubicBezTo>
                  <a:pt x="22003" y="132704"/>
                  <a:pt x="27324" y="119499"/>
                  <a:pt x="34590" y="101357"/>
                </a:cubicBezTo>
                <a:cubicBezTo>
                  <a:pt x="44092" y="77659"/>
                  <a:pt x="51020" y="59470"/>
                  <a:pt x="55981" y="40687"/>
                </a:cubicBezTo>
                <a:cubicBezTo>
                  <a:pt x="62350" y="16908"/>
                  <a:pt x="60767" y="12"/>
                  <a:pt x="585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1749F72-0BB7-4554-B4FA-0B834CB6F4B3}"/>
              </a:ext>
            </a:extLst>
          </p:cNvPr>
          <p:cNvSpPr/>
          <p:nvPr/>
        </p:nvSpPr>
        <p:spPr>
          <a:xfrm>
            <a:off x="10733786" y="5823081"/>
            <a:ext cx="139286" cy="230343"/>
          </a:xfrm>
          <a:custGeom>
            <a:avLst/>
            <a:gdLst>
              <a:gd name="connsiteX0" fmla="*/ 138879 w 139286"/>
              <a:gd name="connsiteY0" fmla="*/ 28 h 230343"/>
              <a:gd name="connsiteX1" fmla="*/ 123042 w 139286"/>
              <a:gd name="connsiteY1" fmla="*/ 21967 h 230343"/>
              <a:gd name="connsiteX2" fmla="*/ 78829 w 139286"/>
              <a:gd name="connsiteY2" fmla="*/ 73530 h 230343"/>
              <a:gd name="connsiteX3" fmla="*/ 78829 w 139286"/>
              <a:gd name="connsiteY3" fmla="*/ 73530 h 230343"/>
              <a:gd name="connsiteX4" fmla="*/ 50056 w 139286"/>
              <a:gd name="connsiteY4" fmla="*/ 103364 h 230343"/>
              <a:gd name="connsiteX5" fmla="*/ 17138 w 139286"/>
              <a:gd name="connsiteY5" fmla="*/ 145868 h 230343"/>
              <a:gd name="connsiteX6" fmla="*/ 196 w 139286"/>
              <a:gd name="connsiteY6" fmla="*/ 210823 h 230343"/>
              <a:gd name="connsiteX7" fmla="*/ 196 w 139286"/>
              <a:gd name="connsiteY7" fmla="*/ 210823 h 230343"/>
              <a:gd name="connsiteX8" fmla="*/ 5063 w 139286"/>
              <a:gd name="connsiteY8" fmla="*/ 230339 h 230343"/>
              <a:gd name="connsiteX9" fmla="*/ 7322 w 139286"/>
              <a:gd name="connsiteY9" fmla="*/ 210916 h 230343"/>
              <a:gd name="connsiteX10" fmla="*/ 7322 w 139286"/>
              <a:gd name="connsiteY10" fmla="*/ 210916 h 230343"/>
              <a:gd name="connsiteX11" fmla="*/ 27991 w 139286"/>
              <a:gd name="connsiteY11" fmla="*/ 152657 h 230343"/>
              <a:gd name="connsiteX12" fmla="*/ 60257 w 139286"/>
              <a:gd name="connsiteY12" fmla="*/ 112785 h 230343"/>
              <a:gd name="connsiteX13" fmla="*/ 88482 w 139286"/>
              <a:gd name="connsiteY13" fmla="*/ 82567 h 230343"/>
              <a:gd name="connsiteX14" fmla="*/ 88482 w 139286"/>
              <a:gd name="connsiteY14" fmla="*/ 82567 h 230343"/>
              <a:gd name="connsiteX15" fmla="*/ 130076 w 139286"/>
              <a:gd name="connsiteY15" fmla="*/ 26252 h 230343"/>
              <a:gd name="connsiteX16" fmla="*/ 138879 w 139286"/>
              <a:gd name="connsiteY16" fmla="*/ 28 h 2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286" h="230343">
                <a:moveTo>
                  <a:pt x="138879" y="28"/>
                </a:moveTo>
                <a:cubicBezTo>
                  <a:pt x="137446" y="-566"/>
                  <a:pt x="132695" y="8354"/>
                  <a:pt x="123042" y="21967"/>
                </a:cubicBezTo>
                <a:cubicBezTo>
                  <a:pt x="111887" y="37699"/>
                  <a:pt x="99859" y="51626"/>
                  <a:pt x="78829" y="73530"/>
                </a:cubicBezTo>
                <a:cubicBezTo>
                  <a:pt x="78829" y="73530"/>
                  <a:pt x="78829" y="73530"/>
                  <a:pt x="78829" y="73530"/>
                </a:cubicBezTo>
                <a:cubicBezTo>
                  <a:pt x="70410" y="82217"/>
                  <a:pt x="59383" y="93256"/>
                  <a:pt x="50056" y="103364"/>
                </a:cubicBezTo>
                <a:cubicBezTo>
                  <a:pt x="36980" y="117536"/>
                  <a:pt x="25988" y="131125"/>
                  <a:pt x="17138" y="145868"/>
                </a:cubicBezTo>
                <a:cubicBezTo>
                  <a:pt x="2047" y="171032"/>
                  <a:pt x="-864" y="195032"/>
                  <a:pt x="196" y="210823"/>
                </a:cubicBezTo>
                <a:cubicBezTo>
                  <a:pt x="196" y="210823"/>
                  <a:pt x="196" y="210823"/>
                  <a:pt x="196" y="210823"/>
                </a:cubicBezTo>
                <a:cubicBezTo>
                  <a:pt x="1081" y="223620"/>
                  <a:pt x="3771" y="230526"/>
                  <a:pt x="5063" y="230339"/>
                </a:cubicBezTo>
                <a:cubicBezTo>
                  <a:pt x="6344" y="230153"/>
                  <a:pt x="6123" y="222922"/>
                  <a:pt x="7322" y="210916"/>
                </a:cubicBezTo>
                <a:cubicBezTo>
                  <a:pt x="7322" y="210916"/>
                  <a:pt x="7322" y="210916"/>
                  <a:pt x="7322" y="210916"/>
                </a:cubicBezTo>
                <a:cubicBezTo>
                  <a:pt x="8789" y="196069"/>
                  <a:pt x="13389" y="174980"/>
                  <a:pt x="27991" y="152657"/>
                </a:cubicBezTo>
                <a:cubicBezTo>
                  <a:pt x="36794" y="139149"/>
                  <a:pt x="47378" y="126689"/>
                  <a:pt x="60257" y="112785"/>
                </a:cubicBezTo>
                <a:cubicBezTo>
                  <a:pt x="69945" y="102328"/>
                  <a:pt x="79668" y="92325"/>
                  <a:pt x="88482" y="82567"/>
                </a:cubicBezTo>
                <a:cubicBezTo>
                  <a:pt x="88482" y="82567"/>
                  <a:pt x="88482" y="82567"/>
                  <a:pt x="88482" y="82567"/>
                </a:cubicBezTo>
                <a:cubicBezTo>
                  <a:pt x="108464" y="60628"/>
                  <a:pt x="121342" y="43009"/>
                  <a:pt x="130076" y="26252"/>
                </a:cubicBezTo>
                <a:cubicBezTo>
                  <a:pt x="138110" y="10834"/>
                  <a:pt x="140311" y="622"/>
                  <a:pt x="138879" y="2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44AFB40-6B8C-45F8-BB74-3E5FF15C91B6}"/>
              </a:ext>
            </a:extLst>
          </p:cNvPr>
          <p:cNvSpPr/>
          <p:nvPr/>
        </p:nvSpPr>
        <p:spPr>
          <a:xfrm>
            <a:off x="10766669" y="5922706"/>
            <a:ext cx="66821" cy="118588"/>
          </a:xfrm>
          <a:custGeom>
            <a:avLst/>
            <a:gdLst>
              <a:gd name="connsiteX0" fmla="*/ 62435 w 66821"/>
              <a:gd name="connsiteY0" fmla="*/ 2 h 118588"/>
              <a:gd name="connsiteX1" fmla="*/ 45376 w 66821"/>
              <a:gd name="connsiteY1" fmla="*/ 52112 h 118588"/>
              <a:gd name="connsiteX2" fmla="*/ 45376 w 66821"/>
              <a:gd name="connsiteY2" fmla="*/ 52112 h 118588"/>
              <a:gd name="connsiteX3" fmla="*/ 39647 w 66821"/>
              <a:gd name="connsiteY3" fmla="*/ 62721 h 118588"/>
              <a:gd name="connsiteX4" fmla="*/ 6752 w 66821"/>
              <a:gd name="connsiteY4" fmla="*/ 107262 h 118588"/>
              <a:gd name="connsiteX5" fmla="*/ 185 w 66821"/>
              <a:gd name="connsiteY5" fmla="*/ 118267 h 118588"/>
              <a:gd name="connsiteX6" fmla="*/ 12097 w 66821"/>
              <a:gd name="connsiteY6" fmla="*/ 113050 h 118588"/>
              <a:gd name="connsiteX7" fmla="*/ 51594 w 66821"/>
              <a:gd name="connsiteY7" fmla="*/ 69708 h 118588"/>
              <a:gd name="connsiteX8" fmla="*/ 57696 w 66821"/>
              <a:gd name="connsiteY8" fmla="*/ 57958 h 118588"/>
              <a:gd name="connsiteX9" fmla="*/ 57696 w 66821"/>
              <a:gd name="connsiteY9" fmla="*/ 57958 h 118588"/>
              <a:gd name="connsiteX10" fmla="*/ 62435 w 66821"/>
              <a:gd name="connsiteY10" fmla="*/ 2 h 1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21" h="118588">
                <a:moveTo>
                  <a:pt x="62435" y="2"/>
                </a:moveTo>
                <a:cubicBezTo>
                  <a:pt x="59046" y="270"/>
                  <a:pt x="58941" y="24782"/>
                  <a:pt x="45376" y="52112"/>
                </a:cubicBezTo>
                <a:cubicBezTo>
                  <a:pt x="45376" y="52112"/>
                  <a:pt x="45376" y="52112"/>
                  <a:pt x="45376" y="52112"/>
                </a:cubicBezTo>
                <a:cubicBezTo>
                  <a:pt x="43641" y="55617"/>
                  <a:pt x="41731" y="59146"/>
                  <a:pt x="39647" y="62721"/>
                </a:cubicBezTo>
                <a:cubicBezTo>
                  <a:pt x="28422" y="81923"/>
                  <a:pt x="14344" y="97853"/>
                  <a:pt x="6752" y="107262"/>
                </a:cubicBezTo>
                <a:cubicBezTo>
                  <a:pt x="1908" y="113259"/>
                  <a:pt x="-747" y="117137"/>
                  <a:pt x="185" y="118267"/>
                </a:cubicBezTo>
                <a:cubicBezTo>
                  <a:pt x="1128" y="119385"/>
                  <a:pt x="5553" y="117580"/>
                  <a:pt x="12097" y="113050"/>
                </a:cubicBezTo>
                <a:cubicBezTo>
                  <a:pt x="22577" y="105830"/>
                  <a:pt x="39065" y="91099"/>
                  <a:pt x="51594" y="69708"/>
                </a:cubicBezTo>
                <a:cubicBezTo>
                  <a:pt x="53865" y="65807"/>
                  <a:pt x="55902" y="61883"/>
                  <a:pt x="57696" y="57958"/>
                </a:cubicBezTo>
                <a:cubicBezTo>
                  <a:pt x="57696" y="57958"/>
                  <a:pt x="57696" y="57958"/>
                  <a:pt x="57696" y="57958"/>
                </a:cubicBezTo>
                <a:cubicBezTo>
                  <a:pt x="72647" y="25224"/>
                  <a:pt x="65416" y="-243"/>
                  <a:pt x="62435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2C09C6F-78F1-4B33-AC9C-02B552B8C764}"/>
              </a:ext>
            </a:extLst>
          </p:cNvPr>
          <p:cNvSpPr/>
          <p:nvPr/>
        </p:nvSpPr>
        <p:spPr>
          <a:xfrm>
            <a:off x="10692146" y="5981837"/>
            <a:ext cx="104139" cy="202802"/>
          </a:xfrm>
          <a:custGeom>
            <a:avLst/>
            <a:gdLst>
              <a:gd name="connsiteX0" fmla="*/ 96494 w 104139"/>
              <a:gd name="connsiteY0" fmla="*/ 3 h 202802"/>
              <a:gd name="connsiteX1" fmla="*/ 77025 w 104139"/>
              <a:gd name="connsiteY1" fmla="*/ 112666 h 202802"/>
              <a:gd name="connsiteX2" fmla="*/ 75732 w 104139"/>
              <a:gd name="connsiteY2" fmla="*/ 115776 h 202802"/>
              <a:gd name="connsiteX3" fmla="*/ 21703 w 104139"/>
              <a:gd name="connsiteY3" fmla="*/ 186786 h 202802"/>
              <a:gd name="connsiteX4" fmla="*/ 21 w 104139"/>
              <a:gd name="connsiteY4" fmla="*/ 202297 h 202802"/>
              <a:gd name="connsiteX5" fmla="*/ 26465 w 104139"/>
              <a:gd name="connsiteY5" fmla="*/ 194087 h 202802"/>
              <a:gd name="connsiteX6" fmla="*/ 88506 w 104139"/>
              <a:gd name="connsiteY6" fmla="*/ 121202 h 202802"/>
              <a:gd name="connsiteX7" fmla="*/ 89880 w 104139"/>
              <a:gd name="connsiteY7" fmla="*/ 117848 h 202802"/>
              <a:gd name="connsiteX8" fmla="*/ 96494 w 104139"/>
              <a:gd name="connsiteY8" fmla="*/ 3 h 20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9" h="202802">
                <a:moveTo>
                  <a:pt x="96494" y="3"/>
                </a:moveTo>
                <a:cubicBezTo>
                  <a:pt x="92756" y="445"/>
                  <a:pt x="100616" y="54663"/>
                  <a:pt x="77025" y="112666"/>
                </a:cubicBezTo>
                <a:cubicBezTo>
                  <a:pt x="76605" y="113703"/>
                  <a:pt x="76175" y="114739"/>
                  <a:pt x="75732" y="115776"/>
                </a:cubicBezTo>
                <a:cubicBezTo>
                  <a:pt x="60676" y="151083"/>
                  <a:pt x="39821" y="173056"/>
                  <a:pt x="21703" y="186786"/>
                </a:cubicBezTo>
                <a:cubicBezTo>
                  <a:pt x="8719" y="196637"/>
                  <a:pt x="-503" y="200736"/>
                  <a:pt x="21" y="202297"/>
                </a:cubicBezTo>
                <a:cubicBezTo>
                  <a:pt x="464" y="203648"/>
                  <a:pt x="11002" y="202727"/>
                  <a:pt x="26465" y="194087"/>
                </a:cubicBezTo>
                <a:cubicBezTo>
                  <a:pt x="47402" y="182372"/>
                  <a:pt x="72507" y="159106"/>
                  <a:pt x="88506" y="121202"/>
                </a:cubicBezTo>
                <a:cubicBezTo>
                  <a:pt x="88983" y="120084"/>
                  <a:pt x="89437" y="118966"/>
                  <a:pt x="89880" y="117848"/>
                </a:cubicBezTo>
                <a:cubicBezTo>
                  <a:pt x="114833" y="55222"/>
                  <a:pt x="100231" y="-440"/>
                  <a:pt x="96494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9319456-981A-48AC-B277-0F90CF005888}"/>
              </a:ext>
            </a:extLst>
          </p:cNvPr>
          <p:cNvSpPr/>
          <p:nvPr/>
        </p:nvSpPr>
        <p:spPr>
          <a:xfrm>
            <a:off x="10655006" y="6100086"/>
            <a:ext cx="65927" cy="171202"/>
          </a:xfrm>
          <a:custGeom>
            <a:avLst/>
            <a:gdLst>
              <a:gd name="connsiteX0" fmla="*/ 65166 w 65927"/>
              <a:gd name="connsiteY0" fmla="*/ 19 h 171202"/>
              <a:gd name="connsiteX1" fmla="*/ 31293 w 65927"/>
              <a:gd name="connsiteY1" fmla="*/ 59011 h 171202"/>
              <a:gd name="connsiteX2" fmla="*/ 31293 w 65927"/>
              <a:gd name="connsiteY2" fmla="*/ 59011 h 171202"/>
              <a:gd name="connsiteX3" fmla="*/ 19357 w 65927"/>
              <a:gd name="connsiteY3" fmla="*/ 79681 h 171202"/>
              <a:gd name="connsiteX4" fmla="*/ 2473 w 65927"/>
              <a:gd name="connsiteY4" fmla="*/ 122732 h 171202"/>
              <a:gd name="connsiteX5" fmla="*/ 6036 w 65927"/>
              <a:gd name="connsiteY5" fmla="*/ 171197 h 171202"/>
              <a:gd name="connsiteX6" fmla="*/ 14199 w 65927"/>
              <a:gd name="connsiteY6" fmla="*/ 125748 h 171202"/>
              <a:gd name="connsiteX7" fmla="*/ 31607 w 65927"/>
              <a:gd name="connsiteY7" fmla="*/ 86272 h 171202"/>
              <a:gd name="connsiteX8" fmla="*/ 42914 w 65927"/>
              <a:gd name="connsiteY8" fmla="*/ 65684 h 171202"/>
              <a:gd name="connsiteX9" fmla="*/ 42914 w 65927"/>
              <a:gd name="connsiteY9" fmla="*/ 65684 h 171202"/>
              <a:gd name="connsiteX10" fmla="*/ 65166 w 65927"/>
              <a:gd name="connsiteY10" fmla="*/ 19 h 1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27" h="171202">
                <a:moveTo>
                  <a:pt x="65166" y="19"/>
                </a:moveTo>
                <a:cubicBezTo>
                  <a:pt x="62057" y="-797"/>
                  <a:pt x="51414" y="25346"/>
                  <a:pt x="31293" y="59011"/>
                </a:cubicBezTo>
                <a:cubicBezTo>
                  <a:pt x="31293" y="59011"/>
                  <a:pt x="31293" y="59011"/>
                  <a:pt x="31293" y="59011"/>
                </a:cubicBezTo>
                <a:cubicBezTo>
                  <a:pt x="27450" y="65369"/>
                  <a:pt x="23258" y="72414"/>
                  <a:pt x="19357" y="79681"/>
                </a:cubicBezTo>
                <a:cubicBezTo>
                  <a:pt x="11276" y="94738"/>
                  <a:pt x="5559" y="108653"/>
                  <a:pt x="2473" y="122732"/>
                </a:cubicBezTo>
                <a:cubicBezTo>
                  <a:pt x="-3768" y="151856"/>
                  <a:pt x="3463" y="171570"/>
                  <a:pt x="6036" y="171197"/>
                </a:cubicBezTo>
                <a:cubicBezTo>
                  <a:pt x="8610" y="170813"/>
                  <a:pt x="6397" y="151285"/>
                  <a:pt x="14199" y="125748"/>
                </a:cubicBezTo>
                <a:cubicBezTo>
                  <a:pt x="18007" y="113067"/>
                  <a:pt x="23689" y="100932"/>
                  <a:pt x="31607" y="86272"/>
                </a:cubicBezTo>
                <a:cubicBezTo>
                  <a:pt x="35426" y="79192"/>
                  <a:pt x="39316" y="72321"/>
                  <a:pt x="42914" y="65684"/>
                </a:cubicBezTo>
                <a:cubicBezTo>
                  <a:pt x="42914" y="65684"/>
                  <a:pt x="42914" y="65684"/>
                  <a:pt x="42914" y="65684"/>
                </a:cubicBezTo>
                <a:cubicBezTo>
                  <a:pt x="62068" y="30901"/>
                  <a:pt x="68275" y="834"/>
                  <a:pt x="65166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E4E5392-F7E7-4517-B429-EED8C487B994}"/>
              </a:ext>
            </a:extLst>
          </p:cNvPr>
          <p:cNvSpPr/>
          <p:nvPr/>
        </p:nvSpPr>
        <p:spPr>
          <a:xfrm>
            <a:off x="10526268" y="6118754"/>
            <a:ext cx="45629" cy="161875"/>
          </a:xfrm>
          <a:custGeom>
            <a:avLst/>
            <a:gdLst>
              <a:gd name="connsiteX0" fmla="*/ 38302 w 45629"/>
              <a:gd name="connsiteY0" fmla="*/ 30 h 161875"/>
              <a:gd name="connsiteX1" fmla="*/ 34029 w 45629"/>
              <a:gd name="connsiteY1" fmla="*/ 34918 h 161875"/>
              <a:gd name="connsiteX2" fmla="*/ 22454 w 45629"/>
              <a:gd name="connsiteY2" fmla="*/ 80612 h 161875"/>
              <a:gd name="connsiteX3" fmla="*/ 16178 w 45629"/>
              <a:gd name="connsiteY3" fmla="*/ 100885 h 161875"/>
              <a:gd name="connsiteX4" fmla="*/ 16178 w 45629"/>
              <a:gd name="connsiteY4" fmla="*/ 100885 h 161875"/>
              <a:gd name="connsiteX5" fmla="*/ 365 w 45629"/>
              <a:gd name="connsiteY5" fmla="*/ 154871 h 161875"/>
              <a:gd name="connsiteX6" fmla="*/ 947 w 45629"/>
              <a:gd name="connsiteY6" fmla="*/ 161869 h 161875"/>
              <a:gd name="connsiteX7" fmla="*/ 5384 w 45629"/>
              <a:gd name="connsiteY7" fmla="*/ 156629 h 161875"/>
              <a:gd name="connsiteX8" fmla="*/ 28882 w 45629"/>
              <a:gd name="connsiteY8" fmla="*/ 105183 h 161875"/>
              <a:gd name="connsiteX9" fmla="*/ 28882 w 45629"/>
              <a:gd name="connsiteY9" fmla="*/ 105183 h 161875"/>
              <a:gd name="connsiteX10" fmla="*/ 35740 w 45629"/>
              <a:gd name="connsiteY10" fmla="*/ 84617 h 161875"/>
              <a:gd name="connsiteX11" fmla="*/ 45289 w 45629"/>
              <a:gd name="connsiteY11" fmla="*/ 36385 h 161875"/>
              <a:gd name="connsiteX12" fmla="*/ 38302 w 45629"/>
              <a:gd name="connsiteY12" fmla="*/ 30 h 1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9" h="161875">
                <a:moveTo>
                  <a:pt x="38302" y="30"/>
                </a:moveTo>
                <a:cubicBezTo>
                  <a:pt x="36043" y="682"/>
                  <a:pt x="37836" y="14178"/>
                  <a:pt x="34029" y="34918"/>
                </a:cubicBezTo>
                <a:cubicBezTo>
                  <a:pt x="31374" y="48903"/>
                  <a:pt x="27822" y="62783"/>
                  <a:pt x="22454" y="80612"/>
                </a:cubicBezTo>
                <a:cubicBezTo>
                  <a:pt x="20382" y="87494"/>
                  <a:pt x="18169" y="94516"/>
                  <a:pt x="16178" y="100885"/>
                </a:cubicBezTo>
                <a:cubicBezTo>
                  <a:pt x="16178" y="100885"/>
                  <a:pt x="16178" y="100885"/>
                  <a:pt x="16178" y="100885"/>
                </a:cubicBezTo>
                <a:cubicBezTo>
                  <a:pt x="7631" y="128204"/>
                  <a:pt x="2345" y="141107"/>
                  <a:pt x="365" y="154871"/>
                </a:cubicBezTo>
                <a:cubicBezTo>
                  <a:pt x="-217" y="159121"/>
                  <a:pt x="-159" y="161648"/>
                  <a:pt x="947" y="161869"/>
                </a:cubicBezTo>
                <a:cubicBezTo>
                  <a:pt x="1646" y="161998"/>
                  <a:pt x="3346" y="160181"/>
                  <a:pt x="5384" y="156629"/>
                </a:cubicBezTo>
                <a:cubicBezTo>
                  <a:pt x="8924" y="150644"/>
                  <a:pt x="21104" y="126679"/>
                  <a:pt x="28882" y="105183"/>
                </a:cubicBezTo>
                <a:cubicBezTo>
                  <a:pt x="28882" y="105183"/>
                  <a:pt x="28882" y="105183"/>
                  <a:pt x="28882" y="105183"/>
                </a:cubicBezTo>
                <a:cubicBezTo>
                  <a:pt x="31234" y="98719"/>
                  <a:pt x="33586" y="91802"/>
                  <a:pt x="35740" y="84617"/>
                </a:cubicBezTo>
                <a:cubicBezTo>
                  <a:pt x="41120" y="66731"/>
                  <a:pt x="44217" y="50836"/>
                  <a:pt x="45289" y="36385"/>
                </a:cubicBezTo>
                <a:cubicBezTo>
                  <a:pt x="47152" y="13118"/>
                  <a:pt x="40887" y="-727"/>
                  <a:pt x="38302" y="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1F43587-0687-41C0-B44E-75AF091A3A03}"/>
              </a:ext>
            </a:extLst>
          </p:cNvPr>
          <p:cNvSpPr/>
          <p:nvPr/>
        </p:nvSpPr>
        <p:spPr>
          <a:xfrm>
            <a:off x="10451565" y="6174737"/>
            <a:ext cx="78825" cy="153096"/>
          </a:xfrm>
          <a:custGeom>
            <a:avLst/>
            <a:gdLst>
              <a:gd name="connsiteX0" fmla="*/ 32090 w 78825"/>
              <a:gd name="connsiteY0" fmla="*/ 58 h 153096"/>
              <a:gd name="connsiteX1" fmla="*/ 3736 w 78825"/>
              <a:gd name="connsiteY1" fmla="*/ 52657 h 153096"/>
              <a:gd name="connsiteX2" fmla="*/ 3736 w 78825"/>
              <a:gd name="connsiteY2" fmla="*/ 52657 h 153096"/>
              <a:gd name="connsiteX3" fmla="*/ 2047 w 78825"/>
              <a:gd name="connsiteY3" fmla="*/ 92855 h 153096"/>
              <a:gd name="connsiteX4" fmla="*/ 2886 w 78825"/>
              <a:gd name="connsiteY4" fmla="*/ 95766 h 153096"/>
              <a:gd name="connsiteX5" fmla="*/ 29749 w 78825"/>
              <a:gd name="connsiteY5" fmla="*/ 130025 h 153096"/>
              <a:gd name="connsiteX6" fmla="*/ 78771 w 78825"/>
              <a:gd name="connsiteY6" fmla="*/ 152570 h 153096"/>
              <a:gd name="connsiteX7" fmla="*/ 37458 w 78825"/>
              <a:gd name="connsiteY7" fmla="*/ 120325 h 153096"/>
              <a:gd name="connsiteX8" fmla="*/ 16055 w 78825"/>
              <a:gd name="connsiteY8" fmla="*/ 91434 h 153096"/>
              <a:gd name="connsiteX9" fmla="*/ 15380 w 78825"/>
              <a:gd name="connsiteY9" fmla="*/ 89257 h 153096"/>
              <a:gd name="connsiteX10" fmla="*/ 16090 w 78825"/>
              <a:gd name="connsiteY10" fmla="*/ 55894 h 153096"/>
              <a:gd name="connsiteX11" fmla="*/ 16090 w 78825"/>
              <a:gd name="connsiteY11" fmla="*/ 55894 h 153096"/>
              <a:gd name="connsiteX12" fmla="*/ 32090 w 78825"/>
              <a:gd name="connsiteY12" fmla="*/ 58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25" h="153096">
                <a:moveTo>
                  <a:pt x="32090" y="58"/>
                </a:moveTo>
                <a:cubicBezTo>
                  <a:pt x="29505" y="-1200"/>
                  <a:pt x="13948" y="18200"/>
                  <a:pt x="3736" y="52657"/>
                </a:cubicBezTo>
                <a:cubicBezTo>
                  <a:pt x="3736" y="52657"/>
                  <a:pt x="3736" y="52657"/>
                  <a:pt x="3736" y="52657"/>
                </a:cubicBezTo>
                <a:cubicBezTo>
                  <a:pt x="254" y="64116"/>
                  <a:pt x="-1737" y="78416"/>
                  <a:pt x="2047" y="92855"/>
                </a:cubicBezTo>
                <a:cubicBezTo>
                  <a:pt x="2304" y="93833"/>
                  <a:pt x="2583" y="94800"/>
                  <a:pt x="2886" y="95766"/>
                </a:cubicBezTo>
                <a:cubicBezTo>
                  <a:pt x="8277" y="111370"/>
                  <a:pt x="19514" y="122608"/>
                  <a:pt x="29749" y="130025"/>
                </a:cubicBezTo>
                <a:cubicBezTo>
                  <a:pt x="56065" y="149402"/>
                  <a:pt x="77549" y="154980"/>
                  <a:pt x="78771" y="152570"/>
                </a:cubicBezTo>
                <a:cubicBezTo>
                  <a:pt x="79994" y="150148"/>
                  <a:pt x="60269" y="139982"/>
                  <a:pt x="37458" y="120325"/>
                </a:cubicBezTo>
                <a:cubicBezTo>
                  <a:pt x="28957" y="112861"/>
                  <a:pt x="19630" y="103068"/>
                  <a:pt x="16055" y="91434"/>
                </a:cubicBezTo>
                <a:cubicBezTo>
                  <a:pt x="15811" y="90724"/>
                  <a:pt x="15590" y="89991"/>
                  <a:pt x="15380" y="89257"/>
                </a:cubicBezTo>
                <a:cubicBezTo>
                  <a:pt x="12364" y="78474"/>
                  <a:pt x="13831" y="66305"/>
                  <a:pt x="16090" y="55894"/>
                </a:cubicBezTo>
                <a:cubicBezTo>
                  <a:pt x="16090" y="55894"/>
                  <a:pt x="16090" y="55894"/>
                  <a:pt x="16090" y="55894"/>
                </a:cubicBezTo>
                <a:cubicBezTo>
                  <a:pt x="23368" y="23685"/>
                  <a:pt x="34663" y="1327"/>
                  <a:pt x="32090" y="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36AA3DE-FB4D-47C3-BAFA-BCC3F187BC74}"/>
              </a:ext>
            </a:extLst>
          </p:cNvPr>
          <p:cNvSpPr/>
          <p:nvPr/>
        </p:nvSpPr>
        <p:spPr>
          <a:xfrm>
            <a:off x="10325935" y="6156128"/>
            <a:ext cx="101627" cy="168153"/>
          </a:xfrm>
          <a:custGeom>
            <a:avLst/>
            <a:gdLst>
              <a:gd name="connsiteX0" fmla="*/ 98590 w 101627"/>
              <a:gd name="connsiteY0" fmla="*/ 0 h 168153"/>
              <a:gd name="connsiteX1" fmla="*/ 82137 w 101627"/>
              <a:gd name="connsiteY1" fmla="*/ 38952 h 168153"/>
              <a:gd name="connsiteX2" fmla="*/ 39845 w 101627"/>
              <a:gd name="connsiteY2" fmla="*/ 77078 h 168153"/>
              <a:gd name="connsiteX3" fmla="*/ 39577 w 101627"/>
              <a:gd name="connsiteY3" fmla="*/ 77287 h 168153"/>
              <a:gd name="connsiteX4" fmla="*/ 7419 w 101627"/>
              <a:gd name="connsiteY4" fmla="*/ 108309 h 168153"/>
              <a:gd name="connsiteX5" fmla="*/ 606 w 101627"/>
              <a:gd name="connsiteY5" fmla="*/ 139692 h 168153"/>
              <a:gd name="connsiteX6" fmla="*/ 606 w 101627"/>
              <a:gd name="connsiteY6" fmla="*/ 139692 h 168153"/>
              <a:gd name="connsiteX7" fmla="*/ 17668 w 101627"/>
              <a:gd name="connsiteY7" fmla="*/ 168058 h 168153"/>
              <a:gd name="connsiteX8" fmla="*/ 10507 w 101627"/>
              <a:gd name="connsiteY8" fmla="*/ 138457 h 168153"/>
              <a:gd name="connsiteX9" fmla="*/ 10507 w 101627"/>
              <a:gd name="connsiteY9" fmla="*/ 138457 h 168153"/>
              <a:gd name="connsiteX10" fmla="*/ 17732 w 101627"/>
              <a:gd name="connsiteY10" fmla="*/ 115552 h 168153"/>
              <a:gd name="connsiteX11" fmla="*/ 48066 w 101627"/>
              <a:gd name="connsiteY11" fmla="*/ 88256 h 168153"/>
              <a:gd name="connsiteX12" fmla="*/ 48333 w 101627"/>
              <a:gd name="connsiteY12" fmla="*/ 88047 h 168153"/>
              <a:gd name="connsiteX13" fmla="*/ 91627 w 101627"/>
              <a:gd name="connsiteY13" fmla="*/ 45240 h 168153"/>
              <a:gd name="connsiteX14" fmla="*/ 98590 w 101627"/>
              <a:gd name="connsiteY14" fmla="*/ 0 h 1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7" h="168153">
                <a:moveTo>
                  <a:pt x="98590" y="0"/>
                </a:moveTo>
                <a:cubicBezTo>
                  <a:pt x="96238" y="117"/>
                  <a:pt x="96808" y="19086"/>
                  <a:pt x="82137" y="38952"/>
                </a:cubicBezTo>
                <a:cubicBezTo>
                  <a:pt x="71773" y="53252"/>
                  <a:pt x="58953" y="62126"/>
                  <a:pt x="39845" y="77078"/>
                </a:cubicBezTo>
                <a:cubicBezTo>
                  <a:pt x="39845" y="77078"/>
                  <a:pt x="39577" y="77287"/>
                  <a:pt x="39577" y="77287"/>
                </a:cubicBezTo>
                <a:cubicBezTo>
                  <a:pt x="26955" y="86941"/>
                  <a:pt x="15801" y="95861"/>
                  <a:pt x="7419" y="108309"/>
                </a:cubicBezTo>
                <a:cubicBezTo>
                  <a:pt x="578" y="118580"/>
                  <a:pt x="-1068" y="130306"/>
                  <a:pt x="606" y="139692"/>
                </a:cubicBezTo>
                <a:cubicBezTo>
                  <a:pt x="606" y="139692"/>
                  <a:pt x="606" y="139692"/>
                  <a:pt x="606" y="139692"/>
                </a:cubicBezTo>
                <a:cubicBezTo>
                  <a:pt x="4741" y="161060"/>
                  <a:pt x="16036" y="169142"/>
                  <a:pt x="17668" y="168058"/>
                </a:cubicBezTo>
                <a:cubicBezTo>
                  <a:pt x="19302" y="166987"/>
                  <a:pt x="11214" y="155866"/>
                  <a:pt x="10507" y="138457"/>
                </a:cubicBezTo>
                <a:cubicBezTo>
                  <a:pt x="10507" y="138457"/>
                  <a:pt x="10507" y="138457"/>
                  <a:pt x="10507" y="138457"/>
                </a:cubicBezTo>
                <a:cubicBezTo>
                  <a:pt x="10116" y="131319"/>
                  <a:pt x="12247" y="122830"/>
                  <a:pt x="17732" y="115552"/>
                </a:cubicBezTo>
                <a:cubicBezTo>
                  <a:pt x="25220" y="105398"/>
                  <a:pt x="35280" y="98283"/>
                  <a:pt x="48066" y="88256"/>
                </a:cubicBezTo>
                <a:cubicBezTo>
                  <a:pt x="48042" y="88268"/>
                  <a:pt x="48345" y="88035"/>
                  <a:pt x="48333" y="88047"/>
                </a:cubicBezTo>
                <a:cubicBezTo>
                  <a:pt x="66964" y="73782"/>
                  <a:pt x="81426" y="61928"/>
                  <a:pt x="91627" y="45240"/>
                </a:cubicBezTo>
                <a:cubicBezTo>
                  <a:pt x="106636" y="20344"/>
                  <a:pt x="100942" y="-116"/>
                  <a:pt x="985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B2535CD-0746-45E9-A6BF-1B9E4426FCDB}"/>
              </a:ext>
            </a:extLst>
          </p:cNvPr>
          <p:cNvSpPr/>
          <p:nvPr/>
        </p:nvSpPr>
        <p:spPr>
          <a:xfrm>
            <a:off x="10268633" y="6152977"/>
            <a:ext cx="72226" cy="175470"/>
          </a:xfrm>
          <a:custGeom>
            <a:avLst/>
            <a:gdLst>
              <a:gd name="connsiteX0" fmla="*/ 71859 w 72226"/>
              <a:gd name="connsiteY0" fmla="*/ 42 h 175470"/>
              <a:gd name="connsiteX1" fmla="*/ 37892 w 72226"/>
              <a:gd name="connsiteY1" fmla="*/ 44199 h 175470"/>
              <a:gd name="connsiteX2" fmla="*/ 6471 w 72226"/>
              <a:gd name="connsiteY2" fmla="*/ 94482 h 175470"/>
              <a:gd name="connsiteX3" fmla="*/ 6140 w 72226"/>
              <a:gd name="connsiteY3" fmla="*/ 95262 h 175470"/>
              <a:gd name="connsiteX4" fmla="*/ 1363 w 72226"/>
              <a:gd name="connsiteY4" fmla="*/ 134156 h 175470"/>
              <a:gd name="connsiteX5" fmla="*/ 1363 w 72226"/>
              <a:gd name="connsiteY5" fmla="*/ 134156 h 175470"/>
              <a:gd name="connsiteX6" fmla="*/ 24846 w 72226"/>
              <a:gd name="connsiteY6" fmla="*/ 162721 h 175470"/>
              <a:gd name="connsiteX7" fmla="*/ 24846 w 72226"/>
              <a:gd name="connsiteY7" fmla="*/ 162721 h 175470"/>
              <a:gd name="connsiteX8" fmla="*/ 68747 w 72226"/>
              <a:gd name="connsiteY8" fmla="*/ 174330 h 175470"/>
              <a:gd name="connsiteX9" fmla="*/ 30761 w 72226"/>
              <a:gd name="connsiteY9" fmla="*/ 153486 h 175470"/>
              <a:gd name="connsiteX10" fmla="*/ 30761 w 72226"/>
              <a:gd name="connsiteY10" fmla="*/ 153486 h 175470"/>
              <a:gd name="connsiteX11" fmla="*/ 14139 w 72226"/>
              <a:gd name="connsiteY11" fmla="*/ 131093 h 175470"/>
              <a:gd name="connsiteX12" fmla="*/ 14139 w 72226"/>
              <a:gd name="connsiteY12" fmla="*/ 131093 h 175470"/>
              <a:gd name="connsiteX13" fmla="*/ 18927 w 72226"/>
              <a:gd name="connsiteY13" fmla="*/ 100619 h 175470"/>
              <a:gd name="connsiteX14" fmla="*/ 19219 w 72226"/>
              <a:gd name="connsiteY14" fmla="*/ 99920 h 175470"/>
              <a:gd name="connsiteX15" fmla="*/ 47740 w 72226"/>
              <a:gd name="connsiteY15" fmla="*/ 50930 h 175470"/>
              <a:gd name="connsiteX16" fmla="*/ 71859 w 72226"/>
              <a:gd name="connsiteY16" fmla="*/ 42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6" h="175470">
                <a:moveTo>
                  <a:pt x="71859" y="42"/>
                </a:moveTo>
                <a:cubicBezTo>
                  <a:pt x="69544" y="-994"/>
                  <a:pt x="57775" y="17113"/>
                  <a:pt x="37892" y="44199"/>
                </a:cubicBezTo>
                <a:cubicBezTo>
                  <a:pt x="28421" y="56997"/>
                  <a:pt x="14927" y="74825"/>
                  <a:pt x="6471" y="94482"/>
                </a:cubicBezTo>
                <a:cubicBezTo>
                  <a:pt x="6360" y="94750"/>
                  <a:pt x="6250" y="95006"/>
                  <a:pt x="6140" y="95262"/>
                </a:cubicBezTo>
                <a:cubicBezTo>
                  <a:pt x="730" y="107629"/>
                  <a:pt x="-1749" y="121137"/>
                  <a:pt x="1363" y="134156"/>
                </a:cubicBezTo>
                <a:cubicBezTo>
                  <a:pt x="1363" y="134156"/>
                  <a:pt x="1363" y="134156"/>
                  <a:pt x="1363" y="134156"/>
                </a:cubicBezTo>
                <a:cubicBezTo>
                  <a:pt x="5301" y="148234"/>
                  <a:pt x="15648" y="157539"/>
                  <a:pt x="24846" y="162721"/>
                </a:cubicBezTo>
                <a:cubicBezTo>
                  <a:pt x="24846" y="162721"/>
                  <a:pt x="24846" y="162721"/>
                  <a:pt x="24846" y="162721"/>
                </a:cubicBezTo>
                <a:cubicBezTo>
                  <a:pt x="49690" y="176997"/>
                  <a:pt x="68195" y="176485"/>
                  <a:pt x="68747" y="174330"/>
                </a:cubicBezTo>
                <a:cubicBezTo>
                  <a:pt x="69299" y="172164"/>
                  <a:pt x="51224" y="168240"/>
                  <a:pt x="30761" y="153486"/>
                </a:cubicBezTo>
                <a:cubicBezTo>
                  <a:pt x="30761" y="153486"/>
                  <a:pt x="30761" y="153486"/>
                  <a:pt x="30761" y="153486"/>
                </a:cubicBezTo>
                <a:cubicBezTo>
                  <a:pt x="23702" y="148258"/>
                  <a:pt x="15824" y="140397"/>
                  <a:pt x="14139" y="131093"/>
                </a:cubicBezTo>
                <a:cubicBezTo>
                  <a:pt x="14139" y="131093"/>
                  <a:pt x="14139" y="131093"/>
                  <a:pt x="14139" y="131093"/>
                </a:cubicBezTo>
                <a:cubicBezTo>
                  <a:pt x="11939" y="121999"/>
                  <a:pt x="14537" y="111658"/>
                  <a:pt x="18927" y="100619"/>
                </a:cubicBezTo>
                <a:cubicBezTo>
                  <a:pt x="19023" y="100386"/>
                  <a:pt x="19121" y="100153"/>
                  <a:pt x="19219" y="99920"/>
                </a:cubicBezTo>
                <a:cubicBezTo>
                  <a:pt x="26459" y="82756"/>
                  <a:pt x="39379" y="64240"/>
                  <a:pt x="47740" y="50930"/>
                </a:cubicBezTo>
                <a:cubicBezTo>
                  <a:pt x="65501" y="22854"/>
                  <a:pt x="74173" y="1067"/>
                  <a:pt x="71859" y="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ECFAF3-6993-4714-AE86-676A88F4A6F7}"/>
              </a:ext>
            </a:extLst>
          </p:cNvPr>
          <p:cNvSpPr/>
          <p:nvPr/>
        </p:nvSpPr>
        <p:spPr>
          <a:xfrm>
            <a:off x="10123197" y="6062759"/>
            <a:ext cx="114631" cy="171672"/>
          </a:xfrm>
          <a:custGeom>
            <a:avLst/>
            <a:gdLst>
              <a:gd name="connsiteX0" fmla="*/ 5668 w 114631"/>
              <a:gd name="connsiteY0" fmla="*/ 1 h 171672"/>
              <a:gd name="connsiteX1" fmla="*/ 11392 w 114631"/>
              <a:gd name="connsiteY1" fmla="*/ 81212 h 171672"/>
              <a:gd name="connsiteX2" fmla="*/ 11392 w 114631"/>
              <a:gd name="connsiteY2" fmla="*/ 81212 h 171672"/>
              <a:gd name="connsiteX3" fmla="*/ 25728 w 114631"/>
              <a:gd name="connsiteY3" fmla="*/ 107005 h 171672"/>
              <a:gd name="connsiteX4" fmla="*/ 82760 w 114631"/>
              <a:gd name="connsiteY4" fmla="*/ 159652 h 171672"/>
              <a:gd name="connsiteX5" fmla="*/ 114594 w 114631"/>
              <a:gd name="connsiteY5" fmla="*/ 171180 h 171672"/>
              <a:gd name="connsiteX6" fmla="*/ 88211 w 114631"/>
              <a:gd name="connsiteY6" fmla="*/ 151314 h 171672"/>
              <a:gd name="connsiteX7" fmla="*/ 37156 w 114631"/>
              <a:gd name="connsiteY7" fmla="*/ 99203 h 171672"/>
              <a:gd name="connsiteX8" fmla="*/ 23568 w 114631"/>
              <a:gd name="connsiteY8" fmla="*/ 75646 h 171672"/>
              <a:gd name="connsiteX9" fmla="*/ 23568 w 114631"/>
              <a:gd name="connsiteY9" fmla="*/ 75646 h 171672"/>
              <a:gd name="connsiteX10" fmla="*/ 5668 w 114631"/>
              <a:gd name="connsiteY10" fmla="*/ 1 h 1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31" h="171672">
                <a:moveTo>
                  <a:pt x="5668" y="1"/>
                </a:moveTo>
                <a:cubicBezTo>
                  <a:pt x="4066" y="-220"/>
                  <a:pt x="-9175" y="34167"/>
                  <a:pt x="11392" y="81212"/>
                </a:cubicBezTo>
                <a:cubicBezTo>
                  <a:pt x="11392" y="81212"/>
                  <a:pt x="11392" y="81212"/>
                  <a:pt x="11392" y="81212"/>
                </a:cubicBezTo>
                <a:cubicBezTo>
                  <a:pt x="15200" y="89887"/>
                  <a:pt x="19958" y="98551"/>
                  <a:pt x="25728" y="107005"/>
                </a:cubicBezTo>
                <a:cubicBezTo>
                  <a:pt x="43172" y="132589"/>
                  <a:pt x="65151" y="149602"/>
                  <a:pt x="82760" y="159652"/>
                </a:cubicBezTo>
                <a:cubicBezTo>
                  <a:pt x="100948" y="170039"/>
                  <a:pt x="113824" y="172973"/>
                  <a:pt x="114594" y="171180"/>
                </a:cubicBezTo>
                <a:cubicBezTo>
                  <a:pt x="115364" y="169375"/>
                  <a:pt x="104193" y="163273"/>
                  <a:pt x="88211" y="151314"/>
                </a:cubicBezTo>
                <a:cubicBezTo>
                  <a:pt x="72746" y="139716"/>
                  <a:pt x="53241" y="122749"/>
                  <a:pt x="37156" y="99203"/>
                </a:cubicBezTo>
                <a:cubicBezTo>
                  <a:pt x="31820" y="91390"/>
                  <a:pt x="27318" y="83518"/>
                  <a:pt x="23568" y="75646"/>
                </a:cubicBezTo>
                <a:cubicBezTo>
                  <a:pt x="23568" y="75646"/>
                  <a:pt x="23568" y="75646"/>
                  <a:pt x="23568" y="75646"/>
                </a:cubicBezTo>
                <a:cubicBezTo>
                  <a:pt x="4523" y="35832"/>
                  <a:pt x="8838" y="432"/>
                  <a:pt x="56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A47E1CD-6F83-4219-9A72-EFB0EE9D6113}"/>
              </a:ext>
            </a:extLst>
          </p:cNvPr>
          <p:cNvSpPr/>
          <p:nvPr/>
        </p:nvSpPr>
        <p:spPr>
          <a:xfrm>
            <a:off x="10179717" y="6124996"/>
            <a:ext cx="67767" cy="102925"/>
          </a:xfrm>
          <a:custGeom>
            <a:avLst/>
            <a:gdLst>
              <a:gd name="connsiteX0" fmla="*/ 2055 w 67767"/>
              <a:gd name="connsiteY0" fmla="*/ 5 h 102925"/>
              <a:gd name="connsiteX1" fmla="*/ 12730 w 67767"/>
              <a:gd name="connsiteY1" fmla="*/ 47749 h 102925"/>
              <a:gd name="connsiteX2" fmla="*/ 12730 w 67767"/>
              <a:gd name="connsiteY2" fmla="*/ 47749 h 102925"/>
              <a:gd name="connsiteX3" fmla="*/ 21169 w 67767"/>
              <a:gd name="connsiteY3" fmla="*/ 60197 h 102925"/>
              <a:gd name="connsiteX4" fmla="*/ 58075 w 67767"/>
              <a:gd name="connsiteY4" fmla="*/ 97670 h 102925"/>
              <a:gd name="connsiteX5" fmla="*/ 67410 w 67767"/>
              <a:gd name="connsiteY5" fmla="*/ 102713 h 102925"/>
              <a:gd name="connsiteX6" fmla="*/ 63713 w 67767"/>
              <a:gd name="connsiteY6" fmla="*/ 92663 h 102925"/>
              <a:gd name="connsiteX7" fmla="*/ 32186 w 67767"/>
              <a:gd name="connsiteY7" fmla="*/ 51836 h 102925"/>
              <a:gd name="connsiteX8" fmla="*/ 24141 w 67767"/>
              <a:gd name="connsiteY8" fmla="*/ 40576 h 102925"/>
              <a:gd name="connsiteX9" fmla="*/ 24141 w 67767"/>
              <a:gd name="connsiteY9" fmla="*/ 40576 h 102925"/>
              <a:gd name="connsiteX10" fmla="*/ 2055 w 67767"/>
              <a:gd name="connsiteY10" fmla="*/ 5 h 1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67" h="102925">
                <a:moveTo>
                  <a:pt x="2055" y="5"/>
                </a:moveTo>
                <a:cubicBezTo>
                  <a:pt x="-1082" y="378"/>
                  <a:pt x="-2627" y="22060"/>
                  <a:pt x="12730" y="47749"/>
                </a:cubicBezTo>
                <a:cubicBezTo>
                  <a:pt x="12730" y="47749"/>
                  <a:pt x="12730" y="47749"/>
                  <a:pt x="12730" y="47749"/>
                </a:cubicBezTo>
                <a:cubicBezTo>
                  <a:pt x="15237" y="51941"/>
                  <a:pt x="18051" y="56075"/>
                  <a:pt x="21169" y="60197"/>
                </a:cubicBezTo>
                <a:cubicBezTo>
                  <a:pt x="33729" y="76780"/>
                  <a:pt x="50778" y="91871"/>
                  <a:pt x="58075" y="97670"/>
                </a:cubicBezTo>
                <a:cubicBezTo>
                  <a:pt x="63027" y="101618"/>
                  <a:pt x="66341" y="103609"/>
                  <a:pt x="67410" y="102713"/>
                </a:cubicBezTo>
                <a:cubicBezTo>
                  <a:pt x="68476" y="101828"/>
                  <a:pt x="67137" y="98148"/>
                  <a:pt x="63713" y="92663"/>
                </a:cubicBezTo>
                <a:cubicBezTo>
                  <a:pt x="57746" y="83068"/>
                  <a:pt x="44857" y="68535"/>
                  <a:pt x="32186" y="51836"/>
                </a:cubicBezTo>
                <a:cubicBezTo>
                  <a:pt x="29267" y="47994"/>
                  <a:pt x="26608" y="44291"/>
                  <a:pt x="24141" y="40576"/>
                </a:cubicBezTo>
                <a:cubicBezTo>
                  <a:pt x="24141" y="40576"/>
                  <a:pt x="24141" y="40576"/>
                  <a:pt x="24141" y="40576"/>
                </a:cubicBezTo>
                <a:cubicBezTo>
                  <a:pt x="9824" y="19044"/>
                  <a:pt x="5301" y="-368"/>
                  <a:pt x="2055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8F19FB6-48EF-4ACB-B895-68D6F631446C}"/>
              </a:ext>
            </a:extLst>
          </p:cNvPr>
          <p:cNvSpPr/>
          <p:nvPr/>
        </p:nvSpPr>
        <p:spPr>
          <a:xfrm>
            <a:off x="10228449" y="6115654"/>
            <a:ext cx="97686" cy="101392"/>
          </a:xfrm>
          <a:custGeom>
            <a:avLst/>
            <a:gdLst>
              <a:gd name="connsiteX0" fmla="*/ 96481 w 97686"/>
              <a:gd name="connsiteY0" fmla="*/ 9 h 101392"/>
              <a:gd name="connsiteX1" fmla="*/ 59610 w 97686"/>
              <a:gd name="connsiteY1" fmla="*/ 61412 h 101392"/>
              <a:gd name="connsiteX2" fmla="*/ 56803 w 97686"/>
              <a:gd name="connsiteY2" fmla="*/ 64346 h 101392"/>
              <a:gd name="connsiteX3" fmla="*/ 56803 w 97686"/>
              <a:gd name="connsiteY3" fmla="*/ 64346 h 101392"/>
              <a:gd name="connsiteX4" fmla="*/ 5877 w 97686"/>
              <a:gd name="connsiteY4" fmla="*/ 95822 h 101392"/>
              <a:gd name="connsiteX5" fmla="*/ 5 w 97686"/>
              <a:gd name="connsiteY5" fmla="*/ 99607 h 101392"/>
              <a:gd name="connsiteX6" fmla="*/ 6921 w 97686"/>
              <a:gd name="connsiteY6" fmla="*/ 101388 h 101392"/>
              <a:gd name="connsiteX7" fmla="*/ 66610 w 97686"/>
              <a:gd name="connsiteY7" fmla="*/ 74116 h 101392"/>
              <a:gd name="connsiteX8" fmla="*/ 66610 w 97686"/>
              <a:gd name="connsiteY8" fmla="*/ 74116 h 101392"/>
              <a:gd name="connsiteX9" fmla="*/ 69783 w 97686"/>
              <a:gd name="connsiteY9" fmla="*/ 70809 h 101392"/>
              <a:gd name="connsiteX10" fmla="*/ 96481 w 97686"/>
              <a:gd name="connsiteY10" fmla="*/ 9 h 1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86" h="101392">
                <a:moveTo>
                  <a:pt x="96481" y="9"/>
                </a:moveTo>
                <a:cubicBezTo>
                  <a:pt x="92708" y="-620"/>
                  <a:pt x="85810" y="33126"/>
                  <a:pt x="59610" y="61412"/>
                </a:cubicBezTo>
                <a:cubicBezTo>
                  <a:pt x="58684" y="62413"/>
                  <a:pt x="57748" y="63391"/>
                  <a:pt x="56803" y="64346"/>
                </a:cubicBezTo>
                <a:cubicBezTo>
                  <a:pt x="56803" y="64346"/>
                  <a:pt x="56803" y="64346"/>
                  <a:pt x="56803" y="64346"/>
                </a:cubicBezTo>
                <a:cubicBezTo>
                  <a:pt x="37432" y="84026"/>
                  <a:pt x="16544" y="91374"/>
                  <a:pt x="5877" y="95822"/>
                </a:cubicBezTo>
                <a:cubicBezTo>
                  <a:pt x="2059" y="97418"/>
                  <a:pt x="-121" y="98606"/>
                  <a:pt x="5" y="99607"/>
                </a:cubicBezTo>
                <a:cubicBezTo>
                  <a:pt x="130" y="100608"/>
                  <a:pt x="2563" y="101330"/>
                  <a:pt x="6921" y="101388"/>
                </a:cubicBezTo>
                <a:cubicBezTo>
                  <a:pt x="18644" y="101552"/>
                  <a:pt x="44303" y="96288"/>
                  <a:pt x="66610" y="74116"/>
                </a:cubicBezTo>
                <a:cubicBezTo>
                  <a:pt x="66610" y="74116"/>
                  <a:pt x="66610" y="74116"/>
                  <a:pt x="66610" y="74116"/>
                </a:cubicBezTo>
                <a:cubicBezTo>
                  <a:pt x="67684" y="73045"/>
                  <a:pt x="68742" y="71939"/>
                  <a:pt x="69783" y="70809"/>
                </a:cubicBezTo>
                <a:cubicBezTo>
                  <a:pt x="101322" y="36597"/>
                  <a:pt x="98698" y="381"/>
                  <a:pt x="9648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D13649C-910A-46DB-AFC7-BEA3F5F98F2C}"/>
              </a:ext>
            </a:extLst>
          </p:cNvPr>
          <p:cNvSpPr/>
          <p:nvPr/>
        </p:nvSpPr>
        <p:spPr>
          <a:xfrm>
            <a:off x="10165573" y="5222064"/>
            <a:ext cx="69147" cy="215148"/>
          </a:xfrm>
          <a:custGeom>
            <a:avLst/>
            <a:gdLst>
              <a:gd name="connsiteX0" fmla="*/ 69105 w 69147"/>
              <a:gd name="connsiteY0" fmla="*/ 369 h 215148"/>
              <a:gd name="connsiteX1" fmla="*/ 17870 w 69147"/>
              <a:gd name="connsiteY1" fmla="*/ 42000 h 215148"/>
              <a:gd name="connsiteX2" fmla="*/ 960 w 69147"/>
              <a:gd name="connsiteY2" fmla="*/ 96649 h 215148"/>
              <a:gd name="connsiteX3" fmla="*/ 185 w 69147"/>
              <a:gd name="connsiteY3" fmla="*/ 123642 h 215148"/>
              <a:gd name="connsiteX4" fmla="*/ 185 w 69147"/>
              <a:gd name="connsiteY4" fmla="*/ 123642 h 215148"/>
              <a:gd name="connsiteX5" fmla="*/ 25535 w 69147"/>
              <a:gd name="connsiteY5" fmla="*/ 215123 h 215148"/>
              <a:gd name="connsiteX6" fmla="*/ 13716 w 69147"/>
              <a:gd name="connsiteY6" fmla="*/ 123257 h 215148"/>
              <a:gd name="connsiteX7" fmla="*/ 13716 w 69147"/>
              <a:gd name="connsiteY7" fmla="*/ 123257 h 215148"/>
              <a:gd name="connsiteX8" fmla="*/ 14797 w 69147"/>
              <a:gd name="connsiteY8" fmla="*/ 98093 h 215148"/>
              <a:gd name="connsiteX9" fmla="*/ 28703 w 69147"/>
              <a:gd name="connsiteY9" fmla="*/ 47857 h 215148"/>
              <a:gd name="connsiteX10" fmla="*/ 69105 w 69147"/>
              <a:gd name="connsiteY10" fmla="*/ 369 h 2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47" h="215148">
                <a:moveTo>
                  <a:pt x="69105" y="369"/>
                </a:moveTo>
                <a:cubicBezTo>
                  <a:pt x="67893" y="-2018"/>
                  <a:pt x="38325" y="6634"/>
                  <a:pt x="17870" y="42000"/>
                </a:cubicBezTo>
                <a:cubicBezTo>
                  <a:pt x="9072" y="57336"/>
                  <a:pt x="3166" y="75711"/>
                  <a:pt x="960" y="96649"/>
                </a:cubicBezTo>
                <a:cubicBezTo>
                  <a:pt x="-17" y="105918"/>
                  <a:pt x="-194" y="115001"/>
                  <a:pt x="185" y="123642"/>
                </a:cubicBezTo>
                <a:cubicBezTo>
                  <a:pt x="185" y="123642"/>
                  <a:pt x="185" y="123642"/>
                  <a:pt x="185" y="123642"/>
                </a:cubicBezTo>
                <a:cubicBezTo>
                  <a:pt x="2470" y="178792"/>
                  <a:pt x="22432" y="216265"/>
                  <a:pt x="25535" y="215123"/>
                </a:cubicBezTo>
                <a:cubicBezTo>
                  <a:pt x="28638" y="213971"/>
                  <a:pt x="14479" y="175519"/>
                  <a:pt x="13716" y="123257"/>
                </a:cubicBezTo>
                <a:cubicBezTo>
                  <a:pt x="13716" y="123257"/>
                  <a:pt x="13716" y="123257"/>
                  <a:pt x="13716" y="123257"/>
                </a:cubicBezTo>
                <a:cubicBezTo>
                  <a:pt x="13621" y="115141"/>
                  <a:pt x="13911" y="106663"/>
                  <a:pt x="14797" y="98093"/>
                </a:cubicBezTo>
                <a:cubicBezTo>
                  <a:pt x="16802" y="78704"/>
                  <a:pt x="21517" y="62075"/>
                  <a:pt x="28703" y="47857"/>
                </a:cubicBezTo>
                <a:cubicBezTo>
                  <a:pt x="44914" y="15426"/>
                  <a:pt x="70318" y="2757"/>
                  <a:pt x="69105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58F011D-D173-4278-9E1C-42272FABE780}"/>
              </a:ext>
            </a:extLst>
          </p:cNvPr>
          <p:cNvSpPr/>
          <p:nvPr/>
        </p:nvSpPr>
        <p:spPr>
          <a:xfrm>
            <a:off x="10207873" y="5228529"/>
            <a:ext cx="48739" cy="165132"/>
          </a:xfrm>
          <a:custGeom>
            <a:avLst/>
            <a:gdLst>
              <a:gd name="connsiteX0" fmla="*/ 48590 w 48739"/>
              <a:gd name="connsiteY0" fmla="*/ 124 h 165132"/>
              <a:gd name="connsiteX1" fmla="*/ 5162 w 48739"/>
              <a:gd name="connsiteY1" fmla="*/ 59186 h 165132"/>
              <a:gd name="connsiteX2" fmla="*/ 5162 w 48739"/>
              <a:gd name="connsiteY2" fmla="*/ 59186 h 165132"/>
              <a:gd name="connsiteX3" fmla="*/ 1469 w 48739"/>
              <a:gd name="connsiteY3" fmla="*/ 76758 h 165132"/>
              <a:gd name="connsiteX4" fmla="*/ 16219 w 48739"/>
              <a:gd name="connsiteY4" fmla="*/ 160927 h 165132"/>
              <a:gd name="connsiteX5" fmla="*/ 16219 w 48739"/>
              <a:gd name="connsiteY5" fmla="*/ 160927 h 165132"/>
              <a:gd name="connsiteX6" fmla="*/ 20581 w 48739"/>
              <a:gd name="connsiteY6" fmla="*/ 165084 h 165132"/>
              <a:gd name="connsiteX7" fmla="*/ 20666 w 48739"/>
              <a:gd name="connsiteY7" fmla="*/ 159134 h 165132"/>
              <a:gd name="connsiteX8" fmla="*/ 20666 w 48739"/>
              <a:gd name="connsiteY8" fmla="*/ 159134 h 165132"/>
              <a:gd name="connsiteX9" fmla="*/ 15176 w 48739"/>
              <a:gd name="connsiteY9" fmla="*/ 78738 h 165132"/>
              <a:gd name="connsiteX10" fmla="*/ 18316 w 48739"/>
              <a:gd name="connsiteY10" fmla="*/ 62668 h 165132"/>
              <a:gd name="connsiteX11" fmla="*/ 18316 w 48739"/>
              <a:gd name="connsiteY11" fmla="*/ 62668 h 165132"/>
              <a:gd name="connsiteX12" fmla="*/ 48590 w 48739"/>
              <a:gd name="connsiteY12" fmla="*/ 124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9" h="165132">
                <a:moveTo>
                  <a:pt x="48590" y="124"/>
                </a:moveTo>
                <a:cubicBezTo>
                  <a:pt x="47065" y="-1611"/>
                  <a:pt x="17545" y="14761"/>
                  <a:pt x="5162" y="59186"/>
                </a:cubicBezTo>
                <a:cubicBezTo>
                  <a:pt x="5162" y="59186"/>
                  <a:pt x="5162" y="59186"/>
                  <a:pt x="5162" y="59186"/>
                </a:cubicBezTo>
                <a:cubicBezTo>
                  <a:pt x="3594" y="64811"/>
                  <a:pt x="2345" y="70680"/>
                  <a:pt x="1469" y="76758"/>
                </a:cubicBezTo>
                <a:cubicBezTo>
                  <a:pt x="-4448" y="117876"/>
                  <a:pt x="8942" y="149993"/>
                  <a:pt x="16219" y="160927"/>
                </a:cubicBezTo>
                <a:cubicBezTo>
                  <a:pt x="16219" y="160927"/>
                  <a:pt x="16219" y="160927"/>
                  <a:pt x="16219" y="160927"/>
                </a:cubicBezTo>
                <a:cubicBezTo>
                  <a:pt x="18258" y="163990"/>
                  <a:pt x="19811" y="165422"/>
                  <a:pt x="20581" y="165084"/>
                </a:cubicBezTo>
                <a:cubicBezTo>
                  <a:pt x="21349" y="164735"/>
                  <a:pt x="21277" y="162650"/>
                  <a:pt x="20666" y="159134"/>
                </a:cubicBezTo>
                <a:cubicBezTo>
                  <a:pt x="20666" y="159134"/>
                  <a:pt x="20666" y="159134"/>
                  <a:pt x="20666" y="159134"/>
                </a:cubicBezTo>
                <a:cubicBezTo>
                  <a:pt x="18373" y="145940"/>
                  <a:pt x="9760" y="116351"/>
                  <a:pt x="15176" y="78738"/>
                </a:cubicBezTo>
                <a:cubicBezTo>
                  <a:pt x="15976" y="73183"/>
                  <a:pt x="17034" y="67827"/>
                  <a:pt x="18316" y="62668"/>
                </a:cubicBezTo>
                <a:cubicBezTo>
                  <a:pt x="18316" y="62668"/>
                  <a:pt x="18316" y="62668"/>
                  <a:pt x="18316" y="62668"/>
                </a:cubicBezTo>
                <a:cubicBezTo>
                  <a:pt x="27728" y="24869"/>
                  <a:pt x="50812" y="2662"/>
                  <a:pt x="48590" y="1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5476B77-6841-4E68-B37D-D8D4428AB9A1}"/>
              </a:ext>
            </a:extLst>
          </p:cNvPr>
          <p:cNvSpPr/>
          <p:nvPr/>
        </p:nvSpPr>
        <p:spPr>
          <a:xfrm>
            <a:off x="10262191" y="5203683"/>
            <a:ext cx="38192" cy="177554"/>
          </a:xfrm>
          <a:custGeom>
            <a:avLst/>
            <a:gdLst>
              <a:gd name="connsiteX0" fmla="*/ 37843 w 38192"/>
              <a:gd name="connsiteY0" fmla="*/ 73 h 177554"/>
              <a:gd name="connsiteX1" fmla="*/ 948 w 38192"/>
              <a:gd name="connsiteY1" fmla="*/ 86815 h 177554"/>
              <a:gd name="connsiteX2" fmla="*/ 311 w 38192"/>
              <a:gd name="connsiteY2" fmla="*/ 94082 h 177554"/>
              <a:gd name="connsiteX3" fmla="*/ 311 w 38192"/>
              <a:gd name="connsiteY3" fmla="*/ 94082 h 177554"/>
              <a:gd name="connsiteX4" fmla="*/ 19528 w 38192"/>
              <a:gd name="connsiteY4" fmla="*/ 172254 h 177554"/>
              <a:gd name="connsiteX5" fmla="*/ 25394 w 38192"/>
              <a:gd name="connsiteY5" fmla="*/ 177482 h 177554"/>
              <a:gd name="connsiteX6" fmla="*/ 24341 w 38192"/>
              <a:gd name="connsiteY6" fmla="*/ 169831 h 177554"/>
              <a:gd name="connsiteX7" fmla="*/ 14103 w 38192"/>
              <a:gd name="connsiteY7" fmla="*/ 95048 h 177554"/>
              <a:gd name="connsiteX8" fmla="*/ 14103 w 38192"/>
              <a:gd name="connsiteY8" fmla="*/ 95048 h 177554"/>
              <a:gd name="connsiteX9" fmla="*/ 14713 w 38192"/>
              <a:gd name="connsiteY9" fmla="*/ 88306 h 177554"/>
              <a:gd name="connsiteX10" fmla="*/ 37843 w 38192"/>
              <a:gd name="connsiteY10" fmla="*/ 73 h 1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92" h="177554">
                <a:moveTo>
                  <a:pt x="37843" y="73"/>
                </a:moveTo>
                <a:cubicBezTo>
                  <a:pt x="34532" y="-1837"/>
                  <a:pt x="6740" y="33855"/>
                  <a:pt x="948" y="86815"/>
                </a:cubicBezTo>
                <a:cubicBezTo>
                  <a:pt x="681" y="89261"/>
                  <a:pt x="470" y="91683"/>
                  <a:pt x="311" y="94082"/>
                </a:cubicBezTo>
                <a:cubicBezTo>
                  <a:pt x="311" y="94082"/>
                  <a:pt x="311" y="94082"/>
                  <a:pt x="311" y="94082"/>
                </a:cubicBezTo>
                <a:cubicBezTo>
                  <a:pt x="-2198" y="132673"/>
                  <a:pt x="11038" y="160772"/>
                  <a:pt x="19528" y="172254"/>
                </a:cubicBezTo>
                <a:cubicBezTo>
                  <a:pt x="22427" y="176166"/>
                  <a:pt x="24564" y="177948"/>
                  <a:pt x="25394" y="177482"/>
                </a:cubicBezTo>
                <a:cubicBezTo>
                  <a:pt x="26223" y="177005"/>
                  <a:pt x="25678" y="174326"/>
                  <a:pt x="24341" y="169831"/>
                </a:cubicBezTo>
                <a:cubicBezTo>
                  <a:pt x="20197" y="155904"/>
                  <a:pt x="11441" y="130844"/>
                  <a:pt x="14103" y="95048"/>
                </a:cubicBezTo>
                <a:cubicBezTo>
                  <a:pt x="14103" y="95048"/>
                  <a:pt x="14103" y="95048"/>
                  <a:pt x="14103" y="95048"/>
                </a:cubicBezTo>
                <a:cubicBezTo>
                  <a:pt x="14267" y="92812"/>
                  <a:pt x="14469" y="90577"/>
                  <a:pt x="14713" y="88306"/>
                </a:cubicBezTo>
                <a:cubicBezTo>
                  <a:pt x="19991" y="39165"/>
                  <a:pt x="41152" y="1994"/>
                  <a:pt x="37843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62202C-C427-4CF2-A218-C27DC21B4D8B}"/>
              </a:ext>
            </a:extLst>
          </p:cNvPr>
          <p:cNvSpPr/>
          <p:nvPr/>
        </p:nvSpPr>
        <p:spPr>
          <a:xfrm>
            <a:off x="10340233" y="5206817"/>
            <a:ext cx="23505" cy="198002"/>
          </a:xfrm>
          <a:custGeom>
            <a:avLst/>
            <a:gdLst>
              <a:gd name="connsiteX0" fmla="*/ 9594 w 23505"/>
              <a:gd name="connsiteY0" fmla="*/ 60 h 198002"/>
              <a:gd name="connsiteX1" fmla="*/ 11760 w 23505"/>
              <a:gd name="connsiteY1" fmla="*/ 40945 h 198002"/>
              <a:gd name="connsiteX2" fmla="*/ 6817 w 23505"/>
              <a:gd name="connsiteY2" fmla="*/ 104910 h 198002"/>
              <a:gd name="connsiteX3" fmla="*/ 4195 w 23505"/>
              <a:gd name="connsiteY3" fmla="*/ 128537 h 198002"/>
              <a:gd name="connsiteX4" fmla="*/ 157 w 23505"/>
              <a:gd name="connsiteY4" fmla="*/ 180636 h 198002"/>
              <a:gd name="connsiteX5" fmla="*/ 2429 w 23505"/>
              <a:gd name="connsiteY5" fmla="*/ 194785 h 198002"/>
              <a:gd name="connsiteX6" fmla="*/ 14019 w 23505"/>
              <a:gd name="connsiteY6" fmla="*/ 195018 h 198002"/>
              <a:gd name="connsiteX7" fmla="*/ 18933 w 23505"/>
              <a:gd name="connsiteY7" fmla="*/ 183687 h 198002"/>
              <a:gd name="connsiteX8" fmla="*/ 9618 w 23505"/>
              <a:gd name="connsiteY8" fmla="*/ 190534 h 198002"/>
              <a:gd name="connsiteX9" fmla="*/ 9688 w 23505"/>
              <a:gd name="connsiteY9" fmla="*/ 191967 h 198002"/>
              <a:gd name="connsiteX10" fmla="*/ 9955 w 23505"/>
              <a:gd name="connsiteY10" fmla="*/ 180764 h 198002"/>
              <a:gd name="connsiteX11" fmla="*/ 17617 w 23505"/>
              <a:gd name="connsiteY11" fmla="*/ 130179 h 198002"/>
              <a:gd name="connsiteX12" fmla="*/ 20610 w 23505"/>
              <a:gd name="connsiteY12" fmla="*/ 106459 h 198002"/>
              <a:gd name="connsiteX13" fmla="*/ 22741 w 23505"/>
              <a:gd name="connsiteY13" fmla="*/ 40607 h 198002"/>
              <a:gd name="connsiteX14" fmla="*/ 9594 w 23505"/>
              <a:gd name="connsiteY14" fmla="*/ 60 h 1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5" h="198002">
                <a:moveTo>
                  <a:pt x="9594" y="60"/>
                </a:moveTo>
                <a:cubicBezTo>
                  <a:pt x="7557" y="968"/>
                  <a:pt x="12121" y="16106"/>
                  <a:pt x="11760" y="40945"/>
                </a:cubicBezTo>
                <a:cubicBezTo>
                  <a:pt x="11388" y="60590"/>
                  <a:pt x="9746" y="78744"/>
                  <a:pt x="6817" y="104910"/>
                </a:cubicBezTo>
                <a:cubicBezTo>
                  <a:pt x="5885" y="113248"/>
                  <a:pt x="5027" y="120689"/>
                  <a:pt x="4195" y="128537"/>
                </a:cubicBezTo>
                <a:cubicBezTo>
                  <a:pt x="1821" y="150674"/>
                  <a:pt x="-653" y="163367"/>
                  <a:pt x="157" y="180636"/>
                </a:cubicBezTo>
                <a:cubicBezTo>
                  <a:pt x="273" y="185387"/>
                  <a:pt x="344" y="189975"/>
                  <a:pt x="2429" y="194785"/>
                </a:cubicBezTo>
                <a:cubicBezTo>
                  <a:pt x="7685" y="200176"/>
                  <a:pt x="12482" y="197754"/>
                  <a:pt x="14019" y="195018"/>
                </a:cubicBezTo>
                <a:cubicBezTo>
                  <a:pt x="19166" y="188590"/>
                  <a:pt x="19865" y="184316"/>
                  <a:pt x="18933" y="183687"/>
                </a:cubicBezTo>
                <a:cubicBezTo>
                  <a:pt x="18001" y="183047"/>
                  <a:pt x="15032" y="186610"/>
                  <a:pt x="9618" y="190534"/>
                </a:cubicBezTo>
                <a:cubicBezTo>
                  <a:pt x="8372" y="190430"/>
                  <a:pt x="6313" y="191338"/>
                  <a:pt x="9688" y="191967"/>
                </a:cubicBezTo>
                <a:cubicBezTo>
                  <a:pt x="8779" y="189009"/>
                  <a:pt x="9699" y="186261"/>
                  <a:pt x="9955" y="180764"/>
                </a:cubicBezTo>
                <a:cubicBezTo>
                  <a:pt x="11015" y="167326"/>
                  <a:pt x="14881" y="150360"/>
                  <a:pt x="17617" y="130179"/>
                </a:cubicBezTo>
                <a:cubicBezTo>
                  <a:pt x="18654" y="122645"/>
                  <a:pt x="19702" y="114598"/>
                  <a:pt x="20610" y="106459"/>
                </a:cubicBezTo>
                <a:cubicBezTo>
                  <a:pt x="23463" y="80991"/>
                  <a:pt x="24278" y="59903"/>
                  <a:pt x="22741" y="40607"/>
                </a:cubicBezTo>
                <a:cubicBezTo>
                  <a:pt x="20738" y="13859"/>
                  <a:pt x="12110" y="-1070"/>
                  <a:pt x="9594" y="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6E8C2C-05E8-40EF-AE73-89924497783E}"/>
              </a:ext>
            </a:extLst>
          </p:cNvPr>
          <p:cNvSpPr/>
          <p:nvPr/>
        </p:nvSpPr>
        <p:spPr>
          <a:xfrm>
            <a:off x="10389872" y="5194376"/>
            <a:ext cx="35944" cy="211694"/>
          </a:xfrm>
          <a:custGeom>
            <a:avLst/>
            <a:gdLst>
              <a:gd name="connsiteX0" fmla="*/ 418 w 35944"/>
              <a:gd name="connsiteY0" fmla="*/ 52 h 211694"/>
              <a:gd name="connsiteX1" fmla="*/ 15369 w 35944"/>
              <a:gd name="connsiteY1" fmla="*/ 75522 h 211694"/>
              <a:gd name="connsiteX2" fmla="*/ 15369 w 35944"/>
              <a:gd name="connsiteY2" fmla="*/ 75522 h 211694"/>
              <a:gd name="connsiteX3" fmla="*/ 18478 w 35944"/>
              <a:gd name="connsiteY3" fmla="*/ 104878 h 211694"/>
              <a:gd name="connsiteX4" fmla="*/ 26303 w 35944"/>
              <a:gd name="connsiteY4" fmla="*/ 184017 h 211694"/>
              <a:gd name="connsiteX5" fmla="*/ 34652 w 35944"/>
              <a:gd name="connsiteY5" fmla="*/ 211685 h 211694"/>
              <a:gd name="connsiteX6" fmla="*/ 35630 w 35944"/>
              <a:gd name="connsiteY6" fmla="*/ 183190 h 211694"/>
              <a:gd name="connsiteX7" fmla="*/ 32277 w 35944"/>
              <a:gd name="connsiteY7" fmla="*/ 103656 h 211694"/>
              <a:gd name="connsiteX8" fmla="*/ 28551 w 35944"/>
              <a:gd name="connsiteY8" fmla="*/ 73589 h 211694"/>
              <a:gd name="connsiteX9" fmla="*/ 28551 w 35944"/>
              <a:gd name="connsiteY9" fmla="*/ 73589 h 211694"/>
              <a:gd name="connsiteX10" fmla="*/ 418 w 35944"/>
              <a:gd name="connsiteY10" fmla="*/ 52 h 2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" h="211694">
                <a:moveTo>
                  <a:pt x="418" y="52"/>
                </a:moveTo>
                <a:cubicBezTo>
                  <a:pt x="-2388" y="1507"/>
                  <a:pt x="9640" y="31481"/>
                  <a:pt x="15369" y="75522"/>
                </a:cubicBezTo>
                <a:cubicBezTo>
                  <a:pt x="15369" y="75522"/>
                  <a:pt x="15369" y="75522"/>
                  <a:pt x="15369" y="75522"/>
                </a:cubicBezTo>
                <a:cubicBezTo>
                  <a:pt x="16580" y="84919"/>
                  <a:pt x="17558" y="94514"/>
                  <a:pt x="18478" y="104878"/>
                </a:cubicBezTo>
                <a:cubicBezTo>
                  <a:pt x="21634" y="140477"/>
                  <a:pt x="22426" y="159795"/>
                  <a:pt x="26303" y="184017"/>
                </a:cubicBezTo>
                <a:cubicBezTo>
                  <a:pt x="29121" y="201694"/>
                  <a:pt x="32743" y="212057"/>
                  <a:pt x="34652" y="211685"/>
                </a:cubicBezTo>
                <a:cubicBezTo>
                  <a:pt x="36422" y="211335"/>
                  <a:pt x="35968" y="200715"/>
                  <a:pt x="35630" y="183190"/>
                </a:cubicBezTo>
                <a:cubicBezTo>
                  <a:pt x="35351" y="168156"/>
                  <a:pt x="34687" y="130730"/>
                  <a:pt x="32277" y="103656"/>
                </a:cubicBezTo>
                <a:cubicBezTo>
                  <a:pt x="31345" y="93152"/>
                  <a:pt x="30134" y="83184"/>
                  <a:pt x="28551" y="73589"/>
                </a:cubicBezTo>
                <a:cubicBezTo>
                  <a:pt x="28551" y="73589"/>
                  <a:pt x="28551" y="73589"/>
                  <a:pt x="28551" y="73589"/>
                </a:cubicBezTo>
                <a:cubicBezTo>
                  <a:pt x="21203" y="28593"/>
                  <a:pt x="3213" y="-1416"/>
                  <a:pt x="418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7D8492-0A06-4B39-9C2D-740B337C228A}"/>
              </a:ext>
            </a:extLst>
          </p:cNvPr>
          <p:cNvSpPr/>
          <p:nvPr/>
        </p:nvSpPr>
        <p:spPr>
          <a:xfrm>
            <a:off x="10442840" y="5194382"/>
            <a:ext cx="41408" cy="214801"/>
          </a:xfrm>
          <a:custGeom>
            <a:avLst/>
            <a:gdLst>
              <a:gd name="connsiteX0" fmla="*/ 350 w 41408"/>
              <a:gd name="connsiteY0" fmla="*/ 46 h 214801"/>
              <a:gd name="connsiteX1" fmla="*/ 25933 w 41408"/>
              <a:gd name="connsiteY1" fmla="*/ 105874 h 214801"/>
              <a:gd name="connsiteX2" fmla="*/ 28040 w 41408"/>
              <a:gd name="connsiteY2" fmla="*/ 134450 h 214801"/>
              <a:gd name="connsiteX3" fmla="*/ 28040 w 41408"/>
              <a:gd name="connsiteY3" fmla="*/ 134450 h 214801"/>
              <a:gd name="connsiteX4" fmla="*/ 25246 w 41408"/>
              <a:gd name="connsiteY4" fmla="*/ 214788 h 214801"/>
              <a:gd name="connsiteX5" fmla="*/ 41408 w 41408"/>
              <a:gd name="connsiteY5" fmla="*/ 134252 h 214801"/>
              <a:gd name="connsiteX6" fmla="*/ 41408 w 41408"/>
              <a:gd name="connsiteY6" fmla="*/ 134252 h 214801"/>
              <a:gd name="connsiteX7" fmla="*/ 39696 w 41408"/>
              <a:gd name="connsiteY7" fmla="*/ 104290 h 214801"/>
              <a:gd name="connsiteX8" fmla="*/ 350 w 41408"/>
              <a:gd name="connsiteY8" fmla="*/ 46 h 2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" h="214801">
                <a:moveTo>
                  <a:pt x="350" y="46"/>
                </a:moveTo>
                <a:cubicBezTo>
                  <a:pt x="-3038" y="1827"/>
                  <a:pt x="19098" y="46660"/>
                  <a:pt x="25933" y="105874"/>
                </a:cubicBezTo>
                <a:cubicBezTo>
                  <a:pt x="27062" y="115760"/>
                  <a:pt x="27738" y="125297"/>
                  <a:pt x="28040" y="134450"/>
                </a:cubicBezTo>
                <a:cubicBezTo>
                  <a:pt x="28040" y="134450"/>
                  <a:pt x="28040" y="134450"/>
                  <a:pt x="28040" y="134450"/>
                </a:cubicBezTo>
                <a:cubicBezTo>
                  <a:pt x="29531" y="180180"/>
                  <a:pt x="22160" y="214019"/>
                  <a:pt x="25246" y="214788"/>
                </a:cubicBezTo>
                <a:cubicBezTo>
                  <a:pt x="28343" y="215568"/>
                  <a:pt x="41303" y="182113"/>
                  <a:pt x="41408" y="134252"/>
                </a:cubicBezTo>
                <a:cubicBezTo>
                  <a:pt x="41408" y="134252"/>
                  <a:pt x="41408" y="134252"/>
                  <a:pt x="41408" y="134252"/>
                </a:cubicBezTo>
                <a:cubicBezTo>
                  <a:pt x="41420" y="124657"/>
                  <a:pt x="40896" y="114642"/>
                  <a:pt x="39696" y="104290"/>
                </a:cubicBezTo>
                <a:cubicBezTo>
                  <a:pt x="32349" y="40581"/>
                  <a:pt x="3424" y="-1585"/>
                  <a:pt x="350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8F6E223-9A62-436F-B7E5-594F0B9917AF}"/>
              </a:ext>
            </a:extLst>
          </p:cNvPr>
          <p:cNvSpPr/>
          <p:nvPr/>
        </p:nvSpPr>
        <p:spPr>
          <a:xfrm>
            <a:off x="10498771" y="5194396"/>
            <a:ext cx="48141" cy="214823"/>
          </a:xfrm>
          <a:custGeom>
            <a:avLst/>
            <a:gdLst>
              <a:gd name="connsiteX0" fmla="*/ 440 w 48141"/>
              <a:gd name="connsiteY0" fmla="*/ 32 h 214823"/>
              <a:gd name="connsiteX1" fmla="*/ 27233 w 48141"/>
              <a:gd name="connsiteY1" fmla="*/ 95717 h 214823"/>
              <a:gd name="connsiteX2" fmla="*/ 27233 w 48141"/>
              <a:gd name="connsiteY2" fmla="*/ 95717 h 214823"/>
              <a:gd name="connsiteX3" fmla="*/ 30016 w 48141"/>
              <a:gd name="connsiteY3" fmla="*/ 107315 h 214823"/>
              <a:gd name="connsiteX4" fmla="*/ 34429 w 48141"/>
              <a:gd name="connsiteY4" fmla="*/ 169103 h 214823"/>
              <a:gd name="connsiteX5" fmla="*/ 25335 w 48141"/>
              <a:gd name="connsiteY5" fmla="*/ 214774 h 214823"/>
              <a:gd name="connsiteX6" fmla="*/ 45619 w 48141"/>
              <a:gd name="connsiteY6" fmla="*/ 170838 h 214823"/>
              <a:gd name="connsiteX7" fmla="*/ 43593 w 48141"/>
              <a:gd name="connsiteY7" fmla="*/ 104334 h 214823"/>
              <a:gd name="connsiteX8" fmla="*/ 40542 w 48141"/>
              <a:gd name="connsiteY8" fmla="*/ 92142 h 214823"/>
              <a:gd name="connsiteX9" fmla="*/ 40542 w 48141"/>
              <a:gd name="connsiteY9" fmla="*/ 92142 h 214823"/>
              <a:gd name="connsiteX10" fmla="*/ 440 w 48141"/>
              <a:gd name="connsiteY10" fmla="*/ 32 h 2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" h="214823">
                <a:moveTo>
                  <a:pt x="440" y="32"/>
                </a:moveTo>
                <a:cubicBezTo>
                  <a:pt x="-2891" y="1313"/>
                  <a:pt x="13353" y="42454"/>
                  <a:pt x="27233" y="95717"/>
                </a:cubicBezTo>
                <a:cubicBezTo>
                  <a:pt x="27233" y="95717"/>
                  <a:pt x="27233" y="95717"/>
                  <a:pt x="27233" y="95717"/>
                </a:cubicBezTo>
                <a:cubicBezTo>
                  <a:pt x="28211" y="99513"/>
                  <a:pt x="29154" y="103380"/>
                  <a:pt x="30016" y="107315"/>
                </a:cubicBezTo>
                <a:cubicBezTo>
                  <a:pt x="35209" y="131024"/>
                  <a:pt x="36455" y="150984"/>
                  <a:pt x="34429" y="169103"/>
                </a:cubicBezTo>
                <a:cubicBezTo>
                  <a:pt x="31483" y="196387"/>
                  <a:pt x="23251" y="213726"/>
                  <a:pt x="25335" y="214774"/>
                </a:cubicBezTo>
                <a:cubicBezTo>
                  <a:pt x="27431" y="215822"/>
                  <a:pt x="39762" y="200148"/>
                  <a:pt x="45619" y="170838"/>
                </a:cubicBezTo>
                <a:cubicBezTo>
                  <a:pt x="49404" y="151519"/>
                  <a:pt x="49089" y="129266"/>
                  <a:pt x="43593" y="104334"/>
                </a:cubicBezTo>
                <a:cubicBezTo>
                  <a:pt x="42673" y="100166"/>
                  <a:pt x="41649" y="96102"/>
                  <a:pt x="40542" y="92142"/>
                </a:cubicBezTo>
                <a:cubicBezTo>
                  <a:pt x="40542" y="92142"/>
                  <a:pt x="40542" y="92142"/>
                  <a:pt x="40542" y="92142"/>
                </a:cubicBezTo>
                <a:cubicBezTo>
                  <a:pt x="25335" y="37132"/>
                  <a:pt x="3770" y="-1261"/>
                  <a:pt x="440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5ABC45C-4A14-4687-B7F2-77EB14492D4F}"/>
              </a:ext>
            </a:extLst>
          </p:cNvPr>
          <p:cNvSpPr/>
          <p:nvPr/>
        </p:nvSpPr>
        <p:spPr>
          <a:xfrm>
            <a:off x="9598955" y="4429109"/>
            <a:ext cx="91694" cy="366940"/>
          </a:xfrm>
          <a:custGeom>
            <a:avLst/>
            <a:gdLst>
              <a:gd name="connsiteX0" fmla="*/ 63088 w 91694"/>
              <a:gd name="connsiteY0" fmla="*/ 2792 h 366940"/>
              <a:gd name="connsiteX1" fmla="*/ 16809 w 91694"/>
              <a:gd name="connsiteY1" fmla="*/ 16801 h 366940"/>
              <a:gd name="connsiteX2" fmla="*/ 10 w 91694"/>
              <a:gd name="connsiteY2" fmla="*/ 70402 h 366940"/>
              <a:gd name="connsiteX3" fmla="*/ 17618 w 91694"/>
              <a:gd name="connsiteY3" fmla="*/ 168684 h 366940"/>
              <a:gd name="connsiteX4" fmla="*/ 19305 w 91694"/>
              <a:gd name="connsiteY4" fmla="*/ 174251 h 366940"/>
              <a:gd name="connsiteX5" fmla="*/ 76998 w 91694"/>
              <a:gd name="connsiteY5" fmla="*/ 329453 h 366940"/>
              <a:gd name="connsiteX6" fmla="*/ 91097 w 91694"/>
              <a:gd name="connsiteY6" fmla="*/ 366938 h 366940"/>
              <a:gd name="connsiteX7" fmla="*/ 84829 w 91694"/>
              <a:gd name="connsiteY7" fmla="*/ 326938 h 366940"/>
              <a:gd name="connsiteX8" fmla="*/ 32555 w 91694"/>
              <a:gd name="connsiteY8" fmla="*/ 170175 h 366940"/>
              <a:gd name="connsiteX9" fmla="*/ 30896 w 91694"/>
              <a:gd name="connsiteY9" fmla="*/ 164714 h 366940"/>
              <a:gd name="connsiteX10" fmla="*/ 11958 w 91694"/>
              <a:gd name="connsiteY10" fmla="*/ 70181 h 366940"/>
              <a:gd name="connsiteX11" fmla="*/ 23568 w 91694"/>
              <a:gd name="connsiteY11" fmla="*/ 22542 h 366940"/>
              <a:gd name="connsiteX12" fmla="*/ 63088 w 91694"/>
              <a:gd name="connsiteY12" fmla="*/ 2792 h 3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94" h="366940">
                <a:moveTo>
                  <a:pt x="63088" y="2792"/>
                </a:moveTo>
                <a:cubicBezTo>
                  <a:pt x="63085" y="1115"/>
                  <a:pt x="39500" y="-7327"/>
                  <a:pt x="16809" y="16801"/>
                </a:cubicBezTo>
                <a:cubicBezTo>
                  <a:pt x="5409" y="29587"/>
                  <a:pt x="-267" y="48160"/>
                  <a:pt x="10" y="70402"/>
                </a:cubicBezTo>
                <a:cubicBezTo>
                  <a:pt x="48" y="101668"/>
                  <a:pt x="6853" y="132737"/>
                  <a:pt x="17618" y="168684"/>
                </a:cubicBezTo>
                <a:cubicBezTo>
                  <a:pt x="18171" y="170536"/>
                  <a:pt x="18734" y="172387"/>
                  <a:pt x="19305" y="174251"/>
                </a:cubicBezTo>
                <a:cubicBezTo>
                  <a:pt x="31772" y="214786"/>
                  <a:pt x="73073" y="318926"/>
                  <a:pt x="76998" y="329453"/>
                </a:cubicBezTo>
                <a:cubicBezTo>
                  <a:pt x="85782" y="353080"/>
                  <a:pt x="89575" y="367171"/>
                  <a:pt x="91097" y="366938"/>
                </a:cubicBezTo>
                <a:cubicBezTo>
                  <a:pt x="92619" y="366705"/>
                  <a:pt x="91481" y="351287"/>
                  <a:pt x="84829" y="326938"/>
                </a:cubicBezTo>
                <a:cubicBezTo>
                  <a:pt x="74933" y="290606"/>
                  <a:pt x="52276" y="234385"/>
                  <a:pt x="32555" y="170175"/>
                </a:cubicBezTo>
                <a:cubicBezTo>
                  <a:pt x="31994" y="168358"/>
                  <a:pt x="31441" y="166530"/>
                  <a:pt x="30896" y="164714"/>
                </a:cubicBezTo>
                <a:cubicBezTo>
                  <a:pt x="20236" y="128952"/>
                  <a:pt x="13070" y="99933"/>
                  <a:pt x="11958" y="70181"/>
                </a:cubicBezTo>
                <a:cubicBezTo>
                  <a:pt x="11432" y="49593"/>
                  <a:pt x="14594" y="33767"/>
                  <a:pt x="23568" y="22542"/>
                </a:cubicBezTo>
                <a:cubicBezTo>
                  <a:pt x="39314" y="1406"/>
                  <a:pt x="63091" y="4481"/>
                  <a:pt x="63088" y="27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D1BBA20-4F73-4134-A1AE-668A7EDCCBCE}"/>
              </a:ext>
            </a:extLst>
          </p:cNvPr>
          <p:cNvSpPr/>
          <p:nvPr/>
        </p:nvSpPr>
        <p:spPr>
          <a:xfrm>
            <a:off x="9617995" y="4492056"/>
            <a:ext cx="78916" cy="64432"/>
          </a:xfrm>
          <a:custGeom>
            <a:avLst/>
            <a:gdLst>
              <a:gd name="connsiteX0" fmla="*/ 78282 w 78916"/>
              <a:gd name="connsiteY0" fmla="*/ 64340 h 64432"/>
              <a:gd name="connsiteX1" fmla="*/ 56280 w 78916"/>
              <a:gd name="connsiteY1" fmla="*/ 21499 h 64432"/>
              <a:gd name="connsiteX2" fmla="*/ 56279 w 78916"/>
              <a:gd name="connsiteY2" fmla="*/ 21499 h 64432"/>
              <a:gd name="connsiteX3" fmla="*/ 41769 w 78916"/>
              <a:gd name="connsiteY3" fmla="*/ 7851 h 64432"/>
              <a:gd name="connsiteX4" fmla="*/ 34738 w 78916"/>
              <a:gd name="connsiteY4" fmla="*/ 3496 h 64432"/>
              <a:gd name="connsiteX5" fmla="*/ 16399 w 78916"/>
              <a:gd name="connsiteY5" fmla="*/ 538 h 64432"/>
              <a:gd name="connsiteX6" fmla="*/ 3434 w 78916"/>
              <a:gd name="connsiteY6" fmla="*/ 12311 h 64432"/>
              <a:gd name="connsiteX7" fmla="*/ 288 w 78916"/>
              <a:gd name="connsiteY7" fmla="*/ 35717 h 64432"/>
              <a:gd name="connsiteX8" fmla="*/ 3590 w 78916"/>
              <a:gd name="connsiteY8" fmla="*/ 45673 h 64432"/>
              <a:gd name="connsiteX9" fmla="*/ 7530 w 78916"/>
              <a:gd name="connsiteY9" fmla="*/ 36229 h 64432"/>
              <a:gd name="connsiteX10" fmla="*/ 14005 w 78916"/>
              <a:gd name="connsiteY10" fmla="*/ 17633 h 64432"/>
              <a:gd name="connsiteX11" fmla="*/ 19362 w 78916"/>
              <a:gd name="connsiteY11" fmla="*/ 13289 h 64432"/>
              <a:gd name="connsiteX12" fmla="*/ 28360 w 78916"/>
              <a:gd name="connsiteY12" fmla="*/ 15711 h 64432"/>
              <a:gd name="connsiteX13" fmla="*/ 33679 w 78916"/>
              <a:gd name="connsiteY13" fmla="*/ 19042 h 64432"/>
              <a:gd name="connsiteX14" fmla="*/ 46560 w 78916"/>
              <a:gd name="connsiteY14" fmla="*/ 30570 h 64432"/>
              <a:gd name="connsiteX15" fmla="*/ 46560 w 78916"/>
              <a:gd name="connsiteY15" fmla="*/ 30570 h 64432"/>
              <a:gd name="connsiteX16" fmla="*/ 78282 w 78916"/>
              <a:gd name="connsiteY16" fmla="*/ 64340 h 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16" h="64432">
                <a:moveTo>
                  <a:pt x="78282" y="64340"/>
                </a:moveTo>
                <a:cubicBezTo>
                  <a:pt x="81044" y="62849"/>
                  <a:pt x="74997" y="42844"/>
                  <a:pt x="56280" y="21499"/>
                </a:cubicBezTo>
                <a:cubicBezTo>
                  <a:pt x="56280" y="21499"/>
                  <a:pt x="56279" y="21499"/>
                  <a:pt x="56279" y="21499"/>
                </a:cubicBezTo>
                <a:cubicBezTo>
                  <a:pt x="52356" y="16945"/>
                  <a:pt x="47586" y="12031"/>
                  <a:pt x="41769" y="7851"/>
                </a:cubicBezTo>
                <a:cubicBezTo>
                  <a:pt x="39531" y="6244"/>
                  <a:pt x="37193" y="4777"/>
                  <a:pt x="34738" y="3496"/>
                </a:cubicBezTo>
                <a:cubicBezTo>
                  <a:pt x="29641" y="585"/>
                  <a:pt x="23169" y="-859"/>
                  <a:pt x="16399" y="538"/>
                </a:cubicBezTo>
                <a:cubicBezTo>
                  <a:pt x="9478" y="2692"/>
                  <a:pt x="5328" y="7525"/>
                  <a:pt x="3434" y="12311"/>
                </a:cubicBezTo>
                <a:cubicBezTo>
                  <a:pt x="-453" y="21557"/>
                  <a:pt x="-240" y="30570"/>
                  <a:pt x="288" y="35717"/>
                </a:cubicBezTo>
                <a:cubicBezTo>
                  <a:pt x="895" y="42122"/>
                  <a:pt x="2259" y="45673"/>
                  <a:pt x="3590" y="45673"/>
                </a:cubicBezTo>
                <a:cubicBezTo>
                  <a:pt x="4921" y="45673"/>
                  <a:pt x="6056" y="42098"/>
                  <a:pt x="7530" y="36229"/>
                </a:cubicBezTo>
                <a:cubicBezTo>
                  <a:pt x="8694" y="31711"/>
                  <a:pt x="10472" y="23210"/>
                  <a:pt x="14005" y="17633"/>
                </a:cubicBezTo>
                <a:cubicBezTo>
                  <a:pt x="15617" y="15420"/>
                  <a:pt x="17679" y="13149"/>
                  <a:pt x="19362" y="13289"/>
                </a:cubicBezTo>
                <a:cubicBezTo>
                  <a:pt x="21532" y="12614"/>
                  <a:pt x="24584" y="13988"/>
                  <a:pt x="28360" y="15711"/>
                </a:cubicBezTo>
                <a:cubicBezTo>
                  <a:pt x="30162" y="16654"/>
                  <a:pt x="31923" y="17772"/>
                  <a:pt x="33679" y="19042"/>
                </a:cubicBezTo>
                <a:cubicBezTo>
                  <a:pt x="38182" y="22325"/>
                  <a:pt x="42542" y="26611"/>
                  <a:pt x="46560" y="30570"/>
                </a:cubicBezTo>
                <a:cubicBezTo>
                  <a:pt x="46560" y="30570"/>
                  <a:pt x="46560" y="30570"/>
                  <a:pt x="46560" y="30570"/>
                </a:cubicBezTo>
                <a:cubicBezTo>
                  <a:pt x="64848" y="48864"/>
                  <a:pt x="75518" y="65842"/>
                  <a:pt x="78282" y="6434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FE9A9E2-10F4-4BF7-8311-FEED0705C9D1}"/>
              </a:ext>
            </a:extLst>
          </p:cNvPr>
          <p:cNvSpPr/>
          <p:nvPr/>
        </p:nvSpPr>
        <p:spPr>
          <a:xfrm>
            <a:off x="9664034" y="4587507"/>
            <a:ext cx="18595" cy="80973"/>
          </a:xfrm>
          <a:custGeom>
            <a:avLst/>
            <a:gdLst>
              <a:gd name="connsiteX0" fmla="*/ 7345 w 18595"/>
              <a:gd name="connsiteY0" fmla="*/ 16 h 80973"/>
              <a:gd name="connsiteX1" fmla="*/ 1130 w 18595"/>
              <a:gd name="connsiteY1" fmla="*/ 41879 h 80973"/>
              <a:gd name="connsiteX2" fmla="*/ 2086 w 18595"/>
              <a:gd name="connsiteY2" fmla="*/ 47410 h 80973"/>
              <a:gd name="connsiteX3" fmla="*/ 2086 w 18595"/>
              <a:gd name="connsiteY3" fmla="*/ 47410 h 80973"/>
              <a:gd name="connsiteX4" fmla="*/ 16681 w 18595"/>
              <a:gd name="connsiteY4" fmla="*/ 80936 h 80973"/>
              <a:gd name="connsiteX5" fmla="*/ 15632 w 18595"/>
              <a:gd name="connsiteY5" fmla="*/ 45093 h 80973"/>
              <a:gd name="connsiteX6" fmla="*/ 15632 w 18595"/>
              <a:gd name="connsiteY6" fmla="*/ 45093 h 80973"/>
              <a:gd name="connsiteX7" fmla="*/ 14869 w 18595"/>
              <a:gd name="connsiteY7" fmla="*/ 39853 h 80973"/>
              <a:gd name="connsiteX8" fmla="*/ 7345 w 18595"/>
              <a:gd name="connsiteY8" fmla="*/ 16 h 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5" h="80973">
                <a:moveTo>
                  <a:pt x="7345" y="16"/>
                </a:moveTo>
                <a:cubicBezTo>
                  <a:pt x="3127" y="-624"/>
                  <a:pt x="-2412" y="18007"/>
                  <a:pt x="1130" y="41879"/>
                </a:cubicBezTo>
                <a:cubicBezTo>
                  <a:pt x="1411" y="43766"/>
                  <a:pt x="1732" y="45617"/>
                  <a:pt x="2086" y="47410"/>
                </a:cubicBezTo>
                <a:cubicBezTo>
                  <a:pt x="2086" y="47410"/>
                  <a:pt x="2086" y="47410"/>
                  <a:pt x="2086" y="47410"/>
                </a:cubicBezTo>
                <a:cubicBezTo>
                  <a:pt x="6032" y="67719"/>
                  <a:pt x="13274" y="81798"/>
                  <a:pt x="16681" y="80936"/>
                </a:cubicBezTo>
                <a:cubicBezTo>
                  <a:pt x="20088" y="80074"/>
                  <a:pt x="18451" y="64342"/>
                  <a:pt x="15632" y="45093"/>
                </a:cubicBezTo>
                <a:cubicBezTo>
                  <a:pt x="15632" y="45093"/>
                  <a:pt x="15632" y="45093"/>
                  <a:pt x="15632" y="45093"/>
                </a:cubicBezTo>
                <a:cubicBezTo>
                  <a:pt x="15525" y="44360"/>
                  <a:pt x="14976" y="40598"/>
                  <a:pt x="14869" y="39853"/>
                </a:cubicBezTo>
                <a:cubicBezTo>
                  <a:pt x="11777" y="18636"/>
                  <a:pt x="10421" y="482"/>
                  <a:pt x="7345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B59CB57-B684-459B-BF18-D20773BFB076}"/>
              </a:ext>
            </a:extLst>
          </p:cNvPr>
          <p:cNvSpPr/>
          <p:nvPr/>
        </p:nvSpPr>
        <p:spPr>
          <a:xfrm>
            <a:off x="10198336" y="5027558"/>
            <a:ext cx="297774" cy="48608"/>
          </a:xfrm>
          <a:custGeom>
            <a:avLst/>
            <a:gdLst>
              <a:gd name="connsiteX0" fmla="*/ 552 w 297774"/>
              <a:gd name="connsiteY0" fmla="*/ 48593 h 48608"/>
              <a:gd name="connsiteX1" fmla="*/ 31142 w 297774"/>
              <a:gd name="connsiteY1" fmla="*/ 17898 h 48608"/>
              <a:gd name="connsiteX2" fmla="*/ 31142 w 297774"/>
              <a:gd name="connsiteY2" fmla="*/ 17898 h 48608"/>
              <a:gd name="connsiteX3" fmla="*/ 73605 w 297774"/>
              <a:gd name="connsiteY3" fmla="*/ 15208 h 48608"/>
              <a:gd name="connsiteX4" fmla="*/ 149825 w 297774"/>
              <a:gd name="connsiteY4" fmla="*/ 30509 h 48608"/>
              <a:gd name="connsiteX5" fmla="*/ 150280 w 297774"/>
              <a:gd name="connsiteY5" fmla="*/ 30544 h 48608"/>
              <a:gd name="connsiteX6" fmla="*/ 198405 w 297774"/>
              <a:gd name="connsiteY6" fmla="*/ 22509 h 48608"/>
              <a:gd name="connsiteX7" fmla="*/ 252900 w 297774"/>
              <a:gd name="connsiteY7" fmla="*/ 10969 h 48608"/>
              <a:gd name="connsiteX8" fmla="*/ 281021 w 297774"/>
              <a:gd name="connsiteY8" fmla="*/ 19330 h 48608"/>
              <a:gd name="connsiteX9" fmla="*/ 281021 w 297774"/>
              <a:gd name="connsiteY9" fmla="*/ 19330 h 48608"/>
              <a:gd name="connsiteX10" fmla="*/ 296205 w 297774"/>
              <a:gd name="connsiteY10" fmla="*/ 45484 h 48608"/>
              <a:gd name="connsiteX11" fmla="*/ 286832 w 297774"/>
              <a:gd name="connsiteY11" fmla="*/ 13694 h 48608"/>
              <a:gd name="connsiteX12" fmla="*/ 286832 w 297774"/>
              <a:gd name="connsiteY12" fmla="*/ 13694 h 48608"/>
              <a:gd name="connsiteX13" fmla="*/ 252772 w 297774"/>
              <a:gd name="connsiteY13" fmla="*/ 11 h 48608"/>
              <a:gd name="connsiteX14" fmla="*/ 195110 w 297774"/>
              <a:gd name="connsiteY14" fmla="*/ 9595 h 48608"/>
              <a:gd name="connsiteX15" fmla="*/ 150897 w 297774"/>
              <a:gd name="connsiteY15" fmla="*/ 16698 h 48608"/>
              <a:gd name="connsiteX16" fmla="*/ 150512 w 297774"/>
              <a:gd name="connsiteY16" fmla="*/ 16675 h 48608"/>
              <a:gd name="connsiteX17" fmla="*/ 75408 w 297774"/>
              <a:gd name="connsiteY17" fmla="*/ 3004 h 48608"/>
              <a:gd name="connsiteX18" fmla="*/ 26794 w 297774"/>
              <a:gd name="connsiteY18" fmla="*/ 9479 h 48608"/>
              <a:gd name="connsiteX19" fmla="*/ 26794 w 297774"/>
              <a:gd name="connsiteY19" fmla="*/ 9479 h 48608"/>
              <a:gd name="connsiteX20" fmla="*/ 551 w 297774"/>
              <a:gd name="connsiteY20" fmla="*/ 48605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4" h="48608">
                <a:moveTo>
                  <a:pt x="552" y="48593"/>
                </a:moveTo>
                <a:cubicBezTo>
                  <a:pt x="2259" y="49257"/>
                  <a:pt x="7739" y="28192"/>
                  <a:pt x="31142" y="17898"/>
                </a:cubicBezTo>
                <a:cubicBezTo>
                  <a:pt x="31142" y="17898"/>
                  <a:pt x="31142" y="17898"/>
                  <a:pt x="31142" y="17898"/>
                </a:cubicBezTo>
                <a:cubicBezTo>
                  <a:pt x="42504" y="12506"/>
                  <a:pt x="56170" y="12483"/>
                  <a:pt x="73605" y="15208"/>
                </a:cubicBezTo>
                <a:cubicBezTo>
                  <a:pt x="95610" y="18946"/>
                  <a:pt x="120503" y="28902"/>
                  <a:pt x="149825" y="30509"/>
                </a:cubicBezTo>
                <a:cubicBezTo>
                  <a:pt x="149977" y="30521"/>
                  <a:pt x="150128" y="30532"/>
                  <a:pt x="150280" y="30544"/>
                </a:cubicBezTo>
                <a:cubicBezTo>
                  <a:pt x="167769" y="31161"/>
                  <a:pt x="184490" y="26329"/>
                  <a:pt x="198405" y="22509"/>
                </a:cubicBezTo>
                <a:cubicBezTo>
                  <a:pt x="220599" y="16663"/>
                  <a:pt x="235317" y="11668"/>
                  <a:pt x="252900" y="10969"/>
                </a:cubicBezTo>
                <a:cubicBezTo>
                  <a:pt x="265127" y="10631"/>
                  <a:pt x="274850" y="13496"/>
                  <a:pt x="281021" y="19330"/>
                </a:cubicBezTo>
                <a:cubicBezTo>
                  <a:pt x="281021" y="19330"/>
                  <a:pt x="281021" y="19330"/>
                  <a:pt x="281021" y="19330"/>
                </a:cubicBezTo>
                <a:cubicBezTo>
                  <a:pt x="294365" y="31045"/>
                  <a:pt x="294715" y="45706"/>
                  <a:pt x="296205" y="45484"/>
                </a:cubicBezTo>
                <a:cubicBezTo>
                  <a:pt x="297696" y="45275"/>
                  <a:pt x="301503" y="30905"/>
                  <a:pt x="286832" y="13694"/>
                </a:cubicBezTo>
                <a:cubicBezTo>
                  <a:pt x="286832" y="13694"/>
                  <a:pt x="286832" y="13694"/>
                  <a:pt x="286832" y="13694"/>
                </a:cubicBezTo>
                <a:cubicBezTo>
                  <a:pt x="279426" y="5496"/>
                  <a:pt x="267327" y="46"/>
                  <a:pt x="252772" y="11"/>
                </a:cubicBezTo>
                <a:cubicBezTo>
                  <a:pt x="233559" y="-257"/>
                  <a:pt x="216710" y="4285"/>
                  <a:pt x="195110" y="9595"/>
                </a:cubicBezTo>
                <a:cubicBezTo>
                  <a:pt x="180846" y="12972"/>
                  <a:pt x="165207" y="17479"/>
                  <a:pt x="150897" y="16698"/>
                </a:cubicBezTo>
                <a:cubicBezTo>
                  <a:pt x="150769" y="16687"/>
                  <a:pt x="150641" y="16687"/>
                  <a:pt x="150512" y="16675"/>
                </a:cubicBezTo>
                <a:cubicBezTo>
                  <a:pt x="124360" y="15499"/>
                  <a:pt x="99189" y="6043"/>
                  <a:pt x="75408" y="3004"/>
                </a:cubicBezTo>
                <a:cubicBezTo>
                  <a:pt x="56698" y="384"/>
                  <a:pt x="40153" y="2119"/>
                  <a:pt x="26794" y="9479"/>
                </a:cubicBezTo>
                <a:cubicBezTo>
                  <a:pt x="26794" y="9479"/>
                  <a:pt x="26794" y="9479"/>
                  <a:pt x="26794" y="9479"/>
                </a:cubicBezTo>
                <a:cubicBezTo>
                  <a:pt x="-498" y="25362"/>
                  <a:pt x="-1156" y="47930"/>
                  <a:pt x="551" y="4860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707992A-B113-4E9E-949A-9B462B6372C9}"/>
              </a:ext>
            </a:extLst>
          </p:cNvPr>
          <p:cNvSpPr/>
          <p:nvPr/>
        </p:nvSpPr>
        <p:spPr>
          <a:xfrm>
            <a:off x="9945544" y="4449799"/>
            <a:ext cx="214265" cy="35977"/>
          </a:xfrm>
          <a:custGeom>
            <a:avLst/>
            <a:gdLst>
              <a:gd name="connsiteX0" fmla="*/ 153 w 214265"/>
              <a:gd name="connsiteY0" fmla="*/ 198 h 35977"/>
              <a:gd name="connsiteX1" fmla="*/ 33092 w 214265"/>
              <a:gd name="connsiteY1" fmla="*/ 22615 h 35977"/>
              <a:gd name="connsiteX2" fmla="*/ 106816 w 214265"/>
              <a:gd name="connsiteY2" fmla="*/ 35878 h 35977"/>
              <a:gd name="connsiteX3" fmla="*/ 113036 w 214265"/>
              <a:gd name="connsiteY3" fmla="*/ 35971 h 35977"/>
              <a:gd name="connsiteX4" fmla="*/ 113036 w 214265"/>
              <a:gd name="connsiteY4" fmla="*/ 35971 h 35977"/>
              <a:gd name="connsiteX5" fmla="*/ 185741 w 214265"/>
              <a:gd name="connsiteY5" fmla="*/ 24606 h 35977"/>
              <a:gd name="connsiteX6" fmla="*/ 185741 w 214265"/>
              <a:gd name="connsiteY6" fmla="*/ 24606 h 35977"/>
              <a:gd name="connsiteX7" fmla="*/ 214129 w 214265"/>
              <a:gd name="connsiteY7" fmla="*/ 3692 h 35977"/>
              <a:gd name="connsiteX8" fmla="*/ 182605 w 214265"/>
              <a:gd name="connsiteY8" fmla="*/ 15139 h 35977"/>
              <a:gd name="connsiteX9" fmla="*/ 182605 w 214265"/>
              <a:gd name="connsiteY9" fmla="*/ 15139 h 35977"/>
              <a:gd name="connsiteX10" fmla="*/ 113137 w 214265"/>
              <a:gd name="connsiteY10" fmla="*/ 22126 h 35977"/>
              <a:gd name="connsiteX11" fmla="*/ 113137 w 214265"/>
              <a:gd name="connsiteY11" fmla="*/ 22126 h 35977"/>
              <a:gd name="connsiteX12" fmla="*/ 107181 w 214265"/>
              <a:gd name="connsiteY12" fmla="*/ 22009 h 35977"/>
              <a:gd name="connsiteX13" fmla="*/ 36175 w 214265"/>
              <a:gd name="connsiteY13" fmla="*/ 12588 h 35977"/>
              <a:gd name="connsiteX14" fmla="*/ 153 w 214265"/>
              <a:gd name="connsiteY14" fmla="*/ 198 h 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65" h="35977">
                <a:moveTo>
                  <a:pt x="153" y="198"/>
                </a:moveTo>
                <a:cubicBezTo>
                  <a:pt x="-1424" y="2027"/>
                  <a:pt x="9167" y="14021"/>
                  <a:pt x="33092" y="22615"/>
                </a:cubicBezTo>
                <a:cubicBezTo>
                  <a:pt x="52618" y="29753"/>
                  <a:pt x="77419" y="35110"/>
                  <a:pt x="106816" y="35878"/>
                </a:cubicBezTo>
                <a:cubicBezTo>
                  <a:pt x="108903" y="35936"/>
                  <a:pt x="110977" y="35960"/>
                  <a:pt x="113036" y="35971"/>
                </a:cubicBezTo>
                <a:cubicBezTo>
                  <a:pt x="113036" y="35971"/>
                  <a:pt x="113036" y="35971"/>
                  <a:pt x="113036" y="35971"/>
                </a:cubicBezTo>
                <a:cubicBezTo>
                  <a:pt x="142816" y="36158"/>
                  <a:pt x="166336" y="32257"/>
                  <a:pt x="185741" y="24606"/>
                </a:cubicBezTo>
                <a:cubicBezTo>
                  <a:pt x="185741" y="24606"/>
                  <a:pt x="185741" y="24606"/>
                  <a:pt x="185741" y="24606"/>
                </a:cubicBezTo>
                <a:cubicBezTo>
                  <a:pt x="206922" y="16326"/>
                  <a:pt x="215476" y="5182"/>
                  <a:pt x="214129" y="3692"/>
                </a:cubicBezTo>
                <a:cubicBezTo>
                  <a:pt x="212814" y="2248"/>
                  <a:pt x="202370" y="9805"/>
                  <a:pt x="182605" y="15139"/>
                </a:cubicBezTo>
                <a:cubicBezTo>
                  <a:pt x="182605" y="15139"/>
                  <a:pt x="182605" y="15139"/>
                  <a:pt x="182605" y="15139"/>
                </a:cubicBezTo>
                <a:cubicBezTo>
                  <a:pt x="163256" y="20297"/>
                  <a:pt x="142519" y="22370"/>
                  <a:pt x="113137" y="22126"/>
                </a:cubicBezTo>
                <a:cubicBezTo>
                  <a:pt x="113137" y="22126"/>
                  <a:pt x="113137" y="22126"/>
                  <a:pt x="113137" y="22126"/>
                </a:cubicBezTo>
                <a:cubicBezTo>
                  <a:pt x="111164" y="22102"/>
                  <a:pt x="109179" y="22067"/>
                  <a:pt x="107181" y="22009"/>
                </a:cubicBezTo>
                <a:cubicBezTo>
                  <a:pt x="78803" y="21252"/>
                  <a:pt x="55715" y="17468"/>
                  <a:pt x="36175" y="12588"/>
                </a:cubicBezTo>
                <a:cubicBezTo>
                  <a:pt x="13663" y="6859"/>
                  <a:pt x="1525" y="-1385"/>
                  <a:pt x="153" y="19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3F67C2-7478-467D-B93C-062AEF8EBD46}"/>
              </a:ext>
            </a:extLst>
          </p:cNvPr>
          <p:cNvSpPr/>
          <p:nvPr/>
        </p:nvSpPr>
        <p:spPr>
          <a:xfrm>
            <a:off x="10473643" y="4415995"/>
            <a:ext cx="231711" cy="55034"/>
          </a:xfrm>
          <a:custGeom>
            <a:avLst/>
            <a:gdLst>
              <a:gd name="connsiteX0" fmla="*/ 207 w 231711"/>
              <a:gd name="connsiteY0" fmla="*/ 81 h 55034"/>
              <a:gd name="connsiteX1" fmla="*/ 42254 w 231711"/>
              <a:gd name="connsiteY1" fmla="*/ 37740 h 55034"/>
              <a:gd name="connsiteX2" fmla="*/ 114693 w 231711"/>
              <a:gd name="connsiteY2" fmla="*/ 54858 h 55034"/>
              <a:gd name="connsiteX3" fmla="*/ 133219 w 231711"/>
              <a:gd name="connsiteY3" fmla="*/ 54788 h 55034"/>
              <a:gd name="connsiteX4" fmla="*/ 133219 w 231711"/>
              <a:gd name="connsiteY4" fmla="*/ 54788 h 55034"/>
              <a:gd name="connsiteX5" fmla="*/ 210839 w 231711"/>
              <a:gd name="connsiteY5" fmla="*/ 30870 h 55034"/>
              <a:gd name="connsiteX6" fmla="*/ 210839 w 231711"/>
              <a:gd name="connsiteY6" fmla="*/ 30870 h 55034"/>
              <a:gd name="connsiteX7" fmla="*/ 231519 w 231711"/>
              <a:gd name="connsiteY7" fmla="*/ 6684 h 55034"/>
              <a:gd name="connsiteX8" fmla="*/ 206030 w 231711"/>
              <a:gd name="connsiteY8" fmla="*/ 23219 h 55034"/>
              <a:gd name="connsiteX9" fmla="*/ 206030 w 231711"/>
              <a:gd name="connsiteY9" fmla="*/ 23219 h 55034"/>
              <a:gd name="connsiteX10" fmla="*/ 132660 w 231711"/>
              <a:gd name="connsiteY10" fmla="*/ 41071 h 55034"/>
              <a:gd name="connsiteX11" fmla="*/ 132660 w 231711"/>
              <a:gd name="connsiteY11" fmla="*/ 41071 h 55034"/>
              <a:gd name="connsiteX12" fmla="*/ 115275 w 231711"/>
              <a:gd name="connsiteY12" fmla="*/ 40989 h 55034"/>
              <a:gd name="connsiteX13" fmla="*/ 46667 w 231711"/>
              <a:gd name="connsiteY13" fmla="*/ 27190 h 55034"/>
              <a:gd name="connsiteX14" fmla="*/ 207 w 231711"/>
              <a:gd name="connsiteY14" fmla="*/ 81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711" h="55034">
                <a:moveTo>
                  <a:pt x="207" y="81"/>
                </a:moveTo>
                <a:cubicBezTo>
                  <a:pt x="-1668" y="1455"/>
                  <a:pt x="8975" y="22567"/>
                  <a:pt x="42254" y="37740"/>
                </a:cubicBezTo>
                <a:cubicBezTo>
                  <a:pt x="61863" y="46800"/>
                  <a:pt x="86444" y="53670"/>
                  <a:pt x="114693" y="54858"/>
                </a:cubicBezTo>
                <a:cubicBezTo>
                  <a:pt x="120981" y="55114"/>
                  <a:pt x="127175" y="55091"/>
                  <a:pt x="133219" y="54788"/>
                </a:cubicBezTo>
                <a:cubicBezTo>
                  <a:pt x="133219" y="54788"/>
                  <a:pt x="133219" y="54788"/>
                  <a:pt x="133219" y="54788"/>
                </a:cubicBezTo>
                <a:cubicBezTo>
                  <a:pt x="167278" y="53263"/>
                  <a:pt x="193058" y="43528"/>
                  <a:pt x="210839" y="30870"/>
                </a:cubicBezTo>
                <a:cubicBezTo>
                  <a:pt x="210839" y="30870"/>
                  <a:pt x="210839" y="30870"/>
                  <a:pt x="210839" y="30870"/>
                </a:cubicBezTo>
                <a:cubicBezTo>
                  <a:pt x="227234" y="19144"/>
                  <a:pt x="232870" y="7755"/>
                  <a:pt x="231519" y="6684"/>
                </a:cubicBezTo>
                <a:cubicBezTo>
                  <a:pt x="230169" y="5612"/>
                  <a:pt x="222274" y="14427"/>
                  <a:pt x="206030" y="23219"/>
                </a:cubicBezTo>
                <a:cubicBezTo>
                  <a:pt x="206030" y="23219"/>
                  <a:pt x="206030" y="23219"/>
                  <a:pt x="206030" y="23219"/>
                </a:cubicBezTo>
                <a:cubicBezTo>
                  <a:pt x="188086" y="33001"/>
                  <a:pt x="164984" y="39871"/>
                  <a:pt x="132660" y="41071"/>
                </a:cubicBezTo>
                <a:cubicBezTo>
                  <a:pt x="132660" y="41071"/>
                  <a:pt x="132660" y="41071"/>
                  <a:pt x="132660" y="41071"/>
                </a:cubicBezTo>
                <a:cubicBezTo>
                  <a:pt x="126977" y="41257"/>
                  <a:pt x="121167" y="41234"/>
                  <a:pt x="115275" y="40989"/>
                </a:cubicBezTo>
                <a:cubicBezTo>
                  <a:pt x="88761" y="39871"/>
                  <a:pt x="65764" y="34352"/>
                  <a:pt x="46667" y="27190"/>
                </a:cubicBezTo>
                <a:cubicBezTo>
                  <a:pt x="16415" y="15673"/>
                  <a:pt x="2116" y="-1316"/>
                  <a:pt x="207" y="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91EDFAB-0D92-465C-A079-01CBBC46D166}"/>
              </a:ext>
            </a:extLst>
          </p:cNvPr>
          <p:cNvSpPr/>
          <p:nvPr/>
        </p:nvSpPr>
        <p:spPr>
          <a:xfrm>
            <a:off x="10415952" y="4166900"/>
            <a:ext cx="412933" cy="151019"/>
          </a:xfrm>
          <a:custGeom>
            <a:avLst/>
            <a:gdLst>
              <a:gd name="connsiteX0" fmla="*/ 412884 w 412933"/>
              <a:gd name="connsiteY0" fmla="*/ 150948 h 151019"/>
              <a:gd name="connsiteX1" fmla="*/ 267354 w 412933"/>
              <a:gd name="connsiteY1" fmla="*/ 102524 h 151019"/>
              <a:gd name="connsiteX2" fmla="*/ 267354 w 412933"/>
              <a:gd name="connsiteY2" fmla="*/ 102524 h 151019"/>
              <a:gd name="connsiteX3" fmla="*/ 120206 w 412933"/>
              <a:gd name="connsiteY3" fmla="*/ 108383 h 151019"/>
              <a:gd name="connsiteX4" fmla="*/ 38440 w 412933"/>
              <a:gd name="connsiteY4" fmla="*/ 113207 h 151019"/>
              <a:gd name="connsiteX5" fmla="*/ 18167 w 412933"/>
              <a:gd name="connsiteY5" fmla="*/ 98119 h 151019"/>
              <a:gd name="connsiteX6" fmla="*/ 16677 w 412933"/>
              <a:gd name="connsiteY6" fmla="*/ 58343 h 151019"/>
              <a:gd name="connsiteX7" fmla="*/ 19483 w 412933"/>
              <a:gd name="connsiteY7" fmla="*/ 50772 h 151019"/>
              <a:gd name="connsiteX8" fmla="*/ 35470 w 412933"/>
              <a:gd name="connsiteY8" fmla="*/ 33623 h 151019"/>
              <a:gd name="connsiteX9" fmla="*/ 127739 w 412933"/>
              <a:gd name="connsiteY9" fmla="*/ 13974 h 151019"/>
              <a:gd name="connsiteX10" fmla="*/ 266679 w 412933"/>
              <a:gd name="connsiteY10" fmla="*/ 53183 h 151019"/>
              <a:gd name="connsiteX11" fmla="*/ 388466 w 412933"/>
              <a:gd name="connsiteY11" fmla="*/ 129388 h 151019"/>
              <a:gd name="connsiteX12" fmla="*/ 412884 w 412933"/>
              <a:gd name="connsiteY12" fmla="*/ 150948 h 151019"/>
              <a:gd name="connsiteX13" fmla="*/ 391924 w 412933"/>
              <a:gd name="connsiteY13" fmla="*/ 125608 h 151019"/>
              <a:gd name="connsiteX14" fmla="*/ 271418 w 412933"/>
              <a:gd name="connsiteY14" fmla="*/ 43338 h 151019"/>
              <a:gd name="connsiteX15" fmla="*/ 128741 w 412933"/>
              <a:gd name="connsiteY15" fmla="*/ 767 h 151019"/>
              <a:gd name="connsiteX16" fmla="*/ 27937 w 412933"/>
              <a:gd name="connsiteY16" fmla="*/ 22036 h 151019"/>
              <a:gd name="connsiteX17" fmla="*/ 6849 w 412933"/>
              <a:gd name="connsiteY17" fmla="*/ 45090 h 151019"/>
              <a:gd name="connsiteX18" fmla="*/ 3367 w 412933"/>
              <a:gd name="connsiteY18" fmla="*/ 54267 h 151019"/>
              <a:gd name="connsiteX19" fmla="*/ 5545 w 412933"/>
              <a:gd name="connsiteY19" fmla="*/ 103695 h 151019"/>
              <a:gd name="connsiteX20" fmla="*/ 37799 w 412933"/>
              <a:gd name="connsiteY20" fmla="*/ 126850 h 151019"/>
              <a:gd name="connsiteX21" fmla="*/ 121591 w 412933"/>
              <a:gd name="connsiteY21" fmla="*/ 121289 h 151019"/>
              <a:gd name="connsiteX22" fmla="*/ 266422 w 412933"/>
              <a:gd name="connsiteY22" fmla="*/ 112790 h 151019"/>
              <a:gd name="connsiteX23" fmla="*/ 266422 w 412933"/>
              <a:gd name="connsiteY23" fmla="*/ 112790 h 151019"/>
              <a:gd name="connsiteX24" fmla="*/ 412884 w 412933"/>
              <a:gd name="connsiteY24" fmla="*/ 150948 h 1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933" h="151019">
                <a:moveTo>
                  <a:pt x="412884" y="150948"/>
                </a:moveTo>
                <a:cubicBezTo>
                  <a:pt x="413838" y="149142"/>
                  <a:pt x="362196" y="112410"/>
                  <a:pt x="267354" y="102524"/>
                </a:cubicBezTo>
                <a:cubicBezTo>
                  <a:pt x="267354" y="102524"/>
                  <a:pt x="267354" y="102524"/>
                  <a:pt x="267354" y="102524"/>
                </a:cubicBezTo>
                <a:cubicBezTo>
                  <a:pt x="220707" y="97713"/>
                  <a:pt x="178031" y="102482"/>
                  <a:pt x="120206" y="108383"/>
                </a:cubicBezTo>
                <a:cubicBezTo>
                  <a:pt x="94285" y="110984"/>
                  <a:pt x="65606" y="114594"/>
                  <a:pt x="38440" y="113207"/>
                </a:cubicBezTo>
                <a:cubicBezTo>
                  <a:pt x="30231" y="113084"/>
                  <a:pt x="21905" y="106373"/>
                  <a:pt x="18167" y="98119"/>
                </a:cubicBezTo>
                <a:cubicBezTo>
                  <a:pt x="12776" y="86166"/>
                  <a:pt x="12601" y="71720"/>
                  <a:pt x="16677" y="58343"/>
                </a:cubicBezTo>
                <a:cubicBezTo>
                  <a:pt x="17457" y="55754"/>
                  <a:pt x="18400" y="53222"/>
                  <a:pt x="19483" y="50772"/>
                </a:cubicBezTo>
                <a:cubicBezTo>
                  <a:pt x="22394" y="43908"/>
                  <a:pt x="28589" y="38252"/>
                  <a:pt x="35470" y="33623"/>
                </a:cubicBezTo>
                <a:cubicBezTo>
                  <a:pt x="62485" y="15746"/>
                  <a:pt x="96871" y="11926"/>
                  <a:pt x="127739" y="13974"/>
                </a:cubicBezTo>
                <a:cubicBezTo>
                  <a:pt x="179882" y="17616"/>
                  <a:pt x="228252" y="35260"/>
                  <a:pt x="266679" y="53183"/>
                </a:cubicBezTo>
                <a:cubicBezTo>
                  <a:pt x="326798" y="81323"/>
                  <a:pt x="363430" y="108145"/>
                  <a:pt x="388466" y="129388"/>
                </a:cubicBezTo>
                <a:cubicBezTo>
                  <a:pt x="404418" y="142929"/>
                  <a:pt x="412185" y="151528"/>
                  <a:pt x="412884" y="150948"/>
                </a:cubicBezTo>
                <a:cubicBezTo>
                  <a:pt x="413582" y="150368"/>
                  <a:pt x="407038" y="140525"/>
                  <a:pt x="391924" y="125608"/>
                </a:cubicBezTo>
                <a:cubicBezTo>
                  <a:pt x="368589" y="102591"/>
                  <a:pt x="331397" y="73070"/>
                  <a:pt x="271418" y="43338"/>
                </a:cubicBezTo>
                <a:cubicBezTo>
                  <a:pt x="232677" y="24075"/>
                  <a:pt x="183294" y="5210"/>
                  <a:pt x="128741" y="767"/>
                </a:cubicBezTo>
                <a:cubicBezTo>
                  <a:pt x="96044" y="-2003"/>
                  <a:pt x="58887" y="2208"/>
                  <a:pt x="27937" y="22036"/>
                </a:cubicBezTo>
                <a:cubicBezTo>
                  <a:pt x="19460" y="27387"/>
                  <a:pt x="11565" y="34988"/>
                  <a:pt x="6849" y="45090"/>
                </a:cubicBezTo>
                <a:cubicBezTo>
                  <a:pt x="5498" y="48058"/>
                  <a:pt x="4334" y="51126"/>
                  <a:pt x="3367" y="54267"/>
                </a:cubicBezTo>
                <a:cubicBezTo>
                  <a:pt x="-1628" y="70501"/>
                  <a:pt x="-1197" y="88185"/>
                  <a:pt x="5545" y="103695"/>
                </a:cubicBezTo>
                <a:cubicBezTo>
                  <a:pt x="11146" y="116577"/>
                  <a:pt x="23547" y="125922"/>
                  <a:pt x="37799" y="126850"/>
                </a:cubicBezTo>
                <a:cubicBezTo>
                  <a:pt x="66654" y="128083"/>
                  <a:pt x="95857" y="124210"/>
                  <a:pt x="121591" y="121289"/>
                </a:cubicBezTo>
                <a:cubicBezTo>
                  <a:pt x="179882" y="114770"/>
                  <a:pt x="220707" y="109219"/>
                  <a:pt x="266422" y="112790"/>
                </a:cubicBezTo>
                <a:cubicBezTo>
                  <a:pt x="266422" y="112790"/>
                  <a:pt x="266422" y="112790"/>
                  <a:pt x="266422" y="112790"/>
                </a:cubicBezTo>
                <a:cubicBezTo>
                  <a:pt x="358994" y="119923"/>
                  <a:pt x="411929" y="152755"/>
                  <a:pt x="412884" y="1509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944B35C-E066-4D6C-9820-36BF9ED1C6D0}"/>
              </a:ext>
            </a:extLst>
          </p:cNvPr>
          <p:cNvSpPr/>
          <p:nvPr/>
        </p:nvSpPr>
        <p:spPr>
          <a:xfrm>
            <a:off x="9842933" y="4209053"/>
            <a:ext cx="332683" cy="124268"/>
          </a:xfrm>
          <a:custGeom>
            <a:avLst/>
            <a:gdLst>
              <a:gd name="connsiteX0" fmla="*/ 25 w 332683"/>
              <a:gd name="connsiteY0" fmla="*/ 124204 h 124268"/>
              <a:gd name="connsiteX1" fmla="*/ 79549 w 332683"/>
              <a:gd name="connsiteY1" fmla="*/ 93506 h 124268"/>
              <a:gd name="connsiteX2" fmla="*/ 109517 w 332683"/>
              <a:gd name="connsiteY2" fmla="*/ 91810 h 124268"/>
              <a:gd name="connsiteX3" fmla="*/ 191526 w 332683"/>
              <a:gd name="connsiteY3" fmla="*/ 92933 h 124268"/>
              <a:gd name="connsiteX4" fmla="*/ 252984 w 332683"/>
              <a:gd name="connsiteY4" fmla="*/ 104474 h 124268"/>
              <a:gd name="connsiteX5" fmla="*/ 309610 w 332683"/>
              <a:gd name="connsiteY5" fmla="*/ 104499 h 124268"/>
              <a:gd name="connsiteX6" fmla="*/ 331322 w 332683"/>
              <a:gd name="connsiteY6" fmla="*/ 78019 h 124268"/>
              <a:gd name="connsiteX7" fmla="*/ 329341 w 332683"/>
              <a:gd name="connsiteY7" fmla="*/ 42536 h 124268"/>
              <a:gd name="connsiteX8" fmla="*/ 324171 w 332683"/>
              <a:gd name="connsiteY8" fmla="*/ 30299 h 124268"/>
              <a:gd name="connsiteX9" fmla="*/ 305721 w 332683"/>
              <a:gd name="connsiteY9" fmla="*/ 13023 h 124268"/>
              <a:gd name="connsiteX10" fmla="*/ 224970 w 332683"/>
              <a:gd name="connsiteY10" fmla="*/ 237 h 124268"/>
              <a:gd name="connsiteX11" fmla="*/ 97469 w 332683"/>
              <a:gd name="connsiteY11" fmla="*/ 29414 h 124268"/>
              <a:gd name="connsiteX12" fmla="*/ 23079 w 332683"/>
              <a:gd name="connsiteY12" fmla="*/ 80509 h 124268"/>
              <a:gd name="connsiteX13" fmla="*/ 4426 w 332683"/>
              <a:gd name="connsiteY13" fmla="*/ 124204 h 124268"/>
              <a:gd name="connsiteX14" fmla="*/ 28054 w 332683"/>
              <a:gd name="connsiteY14" fmla="*/ 85011 h 124268"/>
              <a:gd name="connsiteX15" fmla="*/ 101639 w 332683"/>
              <a:gd name="connsiteY15" fmla="*/ 39220 h 124268"/>
              <a:gd name="connsiteX16" fmla="*/ 225404 w 332683"/>
              <a:gd name="connsiteY16" fmla="*/ 13469 h 124268"/>
              <a:gd name="connsiteX17" fmla="*/ 300106 w 332683"/>
              <a:gd name="connsiteY17" fmla="*/ 25641 h 124268"/>
              <a:gd name="connsiteX18" fmla="*/ 311973 w 332683"/>
              <a:gd name="connsiteY18" fmla="*/ 36874 h 124268"/>
              <a:gd name="connsiteX19" fmla="*/ 316118 w 332683"/>
              <a:gd name="connsiteY19" fmla="*/ 46710 h 124268"/>
              <a:gd name="connsiteX20" fmla="*/ 317775 w 332683"/>
              <a:gd name="connsiteY20" fmla="*/ 75315 h 124268"/>
              <a:gd name="connsiteX21" fmla="*/ 305763 w 332683"/>
              <a:gd name="connsiteY21" fmla="*/ 91366 h 124268"/>
              <a:gd name="connsiteX22" fmla="*/ 255391 w 332683"/>
              <a:gd name="connsiteY22" fmla="*/ 91484 h 124268"/>
              <a:gd name="connsiteX23" fmla="*/ 192044 w 332683"/>
              <a:gd name="connsiteY23" fmla="*/ 80718 h 124268"/>
              <a:gd name="connsiteX24" fmla="*/ 109526 w 332683"/>
              <a:gd name="connsiteY24" fmla="*/ 81766 h 124268"/>
              <a:gd name="connsiteX25" fmla="*/ 77637 w 332683"/>
              <a:gd name="connsiteY25" fmla="*/ 84895 h 124268"/>
              <a:gd name="connsiteX26" fmla="*/ 25 w 332683"/>
              <a:gd name="connsiteY26" fmla="*/ 124204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683" h="124268">
                <a:moveTo>
                  <a:pt x="25" y="124204"/>
                </a:moveTo>
                <a:cubicBezTo>
                  <a:pt x="951" y="125602"/>
                  <a:pt x="27803" y="103712"/>
                  <a:pt x="79549" y="93506"/>
                </a:cubicBezTo>
                <a:cubicBezTo>
                  <a:pt x="88784" y="91648"/>
                  <a:pt x="98277" y="91633"/>
                  <a:pt x="109517" y="91810"/>
                </a:cubicBezTo>
                <a:cubicBezTo>
                  <a:pt x="134174" y="92260"/>
                  <a:pt x="161854" y="91368"/>
                  <a:pt x="191526" y="92933"/>
                </a:cubicBezTo>
                <a:cubicBezTo>
                  <a:pt x="212006" y="93927"/>
                  <a:pt x="229357" y="99987"/>
                  <a:pt x="252984" y="104474"/>
                </a:cubicBezTo>
                <a:cubicBezTo>
                  <a:pt x="270370" y="107925"/>
                  <a:pt x="290211" y="109934"/>
                  <a:pt x="309610" y="104499"/>
                </a:cubicBezTo>
                <a:cubicBezTo>
                  <a:pt x="321769" y="100348"/>
                  <a:pt x="329397" y="89453"/>
                  <a:pt x="331322" y="78019"/>
                </a:cubicBezTo>
                <a:cubicBezTo>
                  <a:pt x="333654" y="66360"/>
                  <a:pt x="332988" y="54076"/>
                  <a:pt x="329341" y="42536"/>
                </a:cubicBezTo>
                <a:cubicBezTo>
                  <a:pt x="328002" y="38298"/>
                  <a:pt x="326272" y="34198"/>
                  <a:pt x="324171" y="30299"/>
                </a:cubicBezTo>
                <a:cubicBezTo>
                  <a:pt x="320099" y="22718"/>
                  <a:pt x="313614" y="16572"/>
                  <a:pt x="305721" y="13023"/>
                </a:cubicBezTo>
                <a:cubicBezTo>
                  <a:pt x="279322" y="1454"/>
                  <a:pt x="250728" y="-837"/>
                  <a:pt x="224970" y="237"/>
                </a:cubicBezTo>
                <a:cubicBezTo>
                  <a:pt x="175847" y="2120"/>
                  <a:pt x="132618" y="13837"/>
                  <a:pt x="97469" y="29414"/>
                </a:cubicBezTo>
                <a:cubicBezTo>
                  <a:pt x="62493" y="44814"/>
                  <a:pt x="39235" y="61540"/>
                  <a:pt x="23079" y="80509"/>
                </a:cubicBezTo>
                <a:cubicBezTo>
                  <a:pt x="2946" y="104072"/>
                  <a:pt x="3221" y="124030"/>
                  <a:pt x="4426" y="124204"/>
                </a:cubicBezTo>
                <a:cubicBezTo>
                  <a:pt x="5632" y="124367"/>
                  <a:pt x="7815" y="106056"/>
                  <a:pt x="28054" y="85011"/>
                </a:cubicBezTo>
                <a:cubicBezTo>
                  <a:pt x="44677" y="67777"/>
                  <a:pt x="67001" y="53436"/>
                  <a:pt x="101639" y="39220"/>
                </a:cubicBezTo>
                <a:cubicBezTo>
                  <a:pt x="136129" y="25169"/>
                  <a:pt x="178043" y="14752"/>
                  <a:pt x="225404" y="13469"/>
                </a:cubicBezTo>
                <a:cubicBezTo>
                  <a:pt x="250056" y="12888"/>
                  <a:pt x="276708" y="15054"/>
                  <a:pt x="300106" y="25641"/>
                </a:cubicBezTo>
                <a:cubicBezTo>
                  <a:pt x="305020" y="27792"/>
                  <a:pt x="309292" y="31926"/>
                  <a:pt x="311973" y="36874"/>
                </a:cubicBezTo>
                <a:cubicBezTo>
                  <a:pt x="313653" y="39990"/>
                  <a:pt x="315041" y="43290"/>
                  <a:pt x="316118" y="46710"/>
                </a:cubicBezTo>
                <a:cubicBezTo>
                  <a:pt x="319054" y="56024"/>
                  <a:pt x="319627" y="66007"/>
                  <a:pt x="317775" y="75315"/>
                </a:cubicBezTo>
                <a:cubicBezTo>
                  <a:pt x="315921" y="82808"/>
                  <a:pt x="311639" y="90232"/>
                  <a:pt x="305763" y="91366"/>
                </a:cubicBezTo>
                <a:cubicBezTo>
                  <a:pt x="289942" y="96250"/>
                  <a:pt x="272079" y="94346"/>
                  <a:pt x="255391" y="91484"/>
                </a:cubicBezTo>
                <a:cubicBezTo>
                  <a:pt x="232854" y="87417"/>
                  <a:pt x="214541" y="81547"/>
                  <a:pt x="192044" y="80718"/>
                </a:cubicBezTo>
                <a:cubicBezTo>
                  <a:pt x="165147" y="79847"/>
                  <a:pt x="130371" y="81418"/>
                  <a:pt x="109526" y="81766"/>
                </a:cubicBezTo>
                <a:cubicBezTo>
                  <a:pt x="98168" y="81923"/>
                  <a:pt x="87864" y="82432"/>
                  <a:pt x="77637" y="84895"/>
                </a:cubicBezTo>
                <a:cubicBezTo>
                  <a:pt x="23900" y="98112"/>
                  <a:pt x="-900" y="122807"/>
                  <a:pt x="25" y="1242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9FFE5C-769E-427B-9AF7-B5BAF1B5DE2C}"/>
              </a:ext>
            </a:extLst>
          </p:cNvPr>
          <p:cNvSpPr/>
          <p:nvPr/>
        </p:nvSpPr>
        <p:spPr>
          <a:xfrm>
            <a:off x="10241811" y="4425661"/>
            <a:ext cx="40479" cy="284799"/>
          </a:xfrm>
          <a:custGeom>
            <a:avLst/>
            <a:gdLst>
              <a:gd name="connsiteX0" fmla="*/ 16208 w 40479"/>
              <a:gd name="connsiteY0" fmla="*/ 21 h 284799"/>
              <a:gd name="connsiteX1" fmla="*/ 22996 w 40479"/>
              <a:gd name="connsiteY1" fmla="*/ 47428 h 284799"/>
              <a:gd name="connsiteX2" fmla="*/ 22996 w 40479"/>
              <a:gd name="connsiteY2" fmla="*/ 47428 h 284799"/>
              <a:gd name="connsiteX3" fmla="*/ 16831 w 40479"/>
              <a:gd name="connsiteY3" fmla="*/ 73722 h 284799"/>
              <a:gd name="connsiteX4" fmla="*/ 6858 w 40479"/>
              <a:gd name="connsiteY4" fmla="*/ 92761 h 284799"/>
              <a:gd name="connsiteX5" fmla="*/ 74 w 40479"/>
              <a:gd name="connsiteY5" fmla="*/ 117460 h 284799"/>
              <a:gd name="connsiteX6" fmla="*/ 3950 w 40479"/>
              <a:gd name="connsiteY6" fmla="*/ 140447 h 284799"/>
              <a:gd name="connsiteX7" fmla="*/ 4246 w 40479"/>
              <a:gd name="connsiteY7" fmla="*/ 141984 h 284799"/>
              <a:gd name="connsiteX8" fmla="*/ 37204 w 40479"/>
              <a:gd name="connsiteY8" fmla="*/ 280895 h 284799"/>
              <a:gd name="connsiteX9" fmla="*/ 39549 w 40479"/>
              <a:gd name="connsiteY9" fmla="*/ 284796 h 284799"/>
              <a:gd name="connsiteX10" fmla="*/ 40475 w 40479"/>
              <a:gd name="connsiteY10" fmla="*/ 280313 h 284799"/>
              <a:gd name="connsiteX11" fmla="*/ 17857 w 40479"/>
              <a:gd name="connsiteY11" fmla="*/ 139340 h 284799"/>
              <a:gd name="connsiteX12" fmla="*/ 17561 w 40479"/>
              <a:gd name="connsiteY12" fmla="*/ 137815 h 284799"/>
              <a:gd name="connsiteX13" fmla="*/ 13670 w 40479"/>
              <a:gd name="connsiteY13" fmla="*/ 116004 h 284799"/>
              <a:gd name="connsiteX14" fmla="*/ 18431 w 40479"/>
              <a:gd name="connsiteY14" fmla="*/ 99026 h 284799"/>
              <a:gd name="connsiteX15" fmla="*/ 28577 w 40479"/>
              <a:gd name="connsiteY15" fmla="*/ 77157 h 284799"/>
              <a:gd name="connsiteX16" fmla="*/ 33352 w 40479"/>
              <a:gd name="connsiteY16" fmla="*/ 47637 h 284799"/>
              <a:gd name="connsiteX17" fmla="*/ 33352 w 40479"/>
              <a:gd name="connsiteY17" fmla="*/ 47637 h 284799"/>
              <a:gd name="connsiteX18" fmla="*/ 16208 w 40479"/>
              <a:gd name="connsiteY18" fmla="*/ 21 h 2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79" h="284799">
                <a:moveTo>
                  <a:pt x="16208" y="21"/>
                </a:moveTo>
                <a:cubicBezTo>
                  <a:pt x="14264" y="697"/>
                  <a:pt x="25216" y="20027"/>
                  <a:pt x="22996" y="47428"/>
                </a:cubicBezTo>
                <a:cubicBezTo>
                  <a:pt x="22996" y="47428"/>
                  <a:pt x="22996" y="47428"/>
                  <a:pt x="22996" y="47428"/>
                </a:cubicBezTo>
                <a:cubicBezTo>
                  <a:pt x="22510" y="55695"/>
                  <a:pt x="20031" y="63521"/>
                  <a:pt x="16831" y="73722"/>
                </a:cubicBezTo>
                <a:cubicBezTo>
                  <a:pt x="14963" y="79858"/>
                  <a:pt x="11055" y="85145"/>
                  <a:pt x="6858" y="92761"/>
                </a:cubicBezTo>
                <a:cubicBezTo>
                  <a:pt x="3029" y="99119"/>
                  <a:pt x="-564" y="107562"/>
                  <a:pt x="74" y="117460"/>
                </a:cubicBezTo>
                <a:cubicBezTo>
                  <a:pt x="891" y="125448"/>
                  <a:pt x="2476" y="132843"/>
                  <a:pt x="3950" y="140447"/>
                </a:cubicBezTo>
                <a:cubicBezTo>
                  <a:pt x="3950" y="140447"/>
                  <a:pt x="4246" y="141972"/>
                  <a:pt x="4246" y="141984"/>
                </a:cubicBezTo>
                <a:cubicBezTo>
                  <a:pt x="16411" y="204726"/>
                  <a:pt x="33343" y="270845"/>
                  <a:pt x="37204" y="280895"/>
                </a:cubicBezTo>
                <a:cubicBezTo>
                  <a:pt x="38210" y="283527"/>
                  <a:pt x="39003" y="284877"/>
                  <a:pt x="39549" y="284796"/>
                </a:cubicBezTo>
                <a:cubicBezTo>
                  <a:pt x="40134" y="284714"/>
                  <a:pt x="40440" y="283166"/>
                  <a:pt x="40475" y="280313"/>
                </a:cubicBezTo>
                <a:cubicBezTo>
                  <a:pt x="40718" y="259655"/>
                  <a:pt x="31805" y="211294"/>
                  <a:pt x="17857" y="139340"/>
                </a:cubicBezTo>
                <a:cubicBezTo>
                  <a:pt x="17861" y="139352"/>
                  <a:pt x="17559" y="137803"/>
                  <a:pt x="17561" y="137815"/>
                </a:cubicBezTo>
                <a:cubicBezTo>
                  <a:pt x="16046" y="129943"/>
                  <a:pt x="14470" y="123026"/>
                  <a:pt x="13670" y="116004"/>
                </a:cubicBezTo>
                <a:cubicBezTo>
                  <a:pt x="12713" y="111055"/>
                  <a:pt x="15575" y="105011"/>
                  <a:pt x="18431" y="99026"/>
                </a:cubicBezTo>
                <a:cubicBezTo>
                  <a:pt x="22101" y="92109"/>
                  <a:pt x="26186" y="85599"/>
                  <a:pt x="28577" y="77157"/>
                </a:cubicBezTo>
                <a:cubicBezTo>
                  <a:pt x="31384" y="66793"/>
                  <a:pt x="33466" y="57477"/>
                  <a:pt x="33352" y="47637"/>
                </a:cubicBezTo>
                <a:cubicBezTo>
                  <a:pt x="33352" y="47637"/>
                  <a:pt x="33352" y="47637"/>
                  <a:pt x="33352" y="47637"/>
                </a:cubicBezTo>
                <a:cubicBezTo>
                  <a:pt x="32359" y="14578"/>
                  <a:pt x="18154" y="-654"/>
                  <a:pt x="16208" y="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6B0ED79-C002-4575-890A-9BC6C84F1FD2}"/>
              </a:ext>
            </a:extLst>
          </p:cNvPr>
          <p:cNvSpPr/>
          <p:nvPr/>
        </p:nvSpPr>
        <p:spPr>
          <a:xfrm>
            <a:off x="10353963" y="4424122"/>
            <a:ext cx="36944" cy="276996"/>
          </a:xfrm>
          <a:custGeom>
            <a:avLst/>
            <a:gdLst>
              <a:gd name="connsiteX0" fmla="*/ 9872 w 36944"/>
              <a:gd name="connsiteY0" fmla="*/ 1 h 276996"/>
              <a:gd name="connsiteX1" fmla="*/ 33 w 36944"/>
              <a:gd name="connsiteY1" fmla="*/ 35785 h 276996"/>
              <a:gd name="connsiteX2" fmla="*/ 33 w 36944"/>
              <a:gd name="connsiteY2" fmla="*/ 35785 h 276996"/>
              <a:gd name="connsiteX3" fmla="*/ 5482 w 36944"/>
              <a:gd name="connsiteY3" fmla="*/ 62359 h 276996"/>
              <a:gd name="connsiteX4" fmla="*/ 23310 w 36944"/>
              <a:gd name="connsiteY4" fmla="*/ 107610 h 276996"/>
              <a:gd name="connsiteX5" fmla="*/ 22192 w 36944"/>
              <a:gd name="connsiteY5" fmla="*/ 125695 h 276996"/>
              <a:gd name="connsiteX6" fmla="*/ 21388 w 36944"/>
              <a:gd name="connsiteY6" fmla="*/ 135325 h 276996"/>
              <a:gd name="connsiteX7" fmla="*/ 15100 w 36944"/>
              <a:gd name="connsiteY7" fmla="*/ 262848 h 276996"/>
              <a:gd name="connsiteX8" fmla="*/ 17651 w 36944"/>
              <a:gd name="connsiteY8" fmla="*/ 276996 h 276996"/>
              <a:gd name="connsiteX9" fmla="*/ 21109 w 36944"/>
              <a:gd name="connsiteY9" fmla="*/ 263150 h 276996"/>
              <a:gd name="connsiteX10" fmla="*/ 35198 w 36944"/>
              <a:gd name="connsiteY10" fmla="*/ 136490 h 276996"/>
              <a:gd name="connsiteX11" fmla="*/ 35979 w 36944"/>
              <a:gd name="connsiteY11" fmla="*/ 126790 h 276996"/>
              <a:gd name="connsiteX12" fmla="*/ 36887 w 36944"/>
              <a:gd name="connsiteY12" fmla="*/ 107156 h 276996"/>
              <a:gd name="connsiteX13" fmla="*/ 16323 w 36944"/>
              <a:gd name="connsiteY13" fmla="*/ 58644 h 276996"/>
              <a:gd name="connsiteX14" fmla="*/ 9290 w 36944"/>
              <a:gd name="connsiteY14" fmla="*/ 35878 h 276996"/>
              <a:gd name="connsiteX15" fmla="*/ 9290 w 36944"/>
              <a:gd name="connsiteY15" fmla="*/ 35878 h 276996"/>
              <a:gd name="connsiteX16" fmla="*/ 9872 w 36944"/>
              <a:gd name="connsiteY16" fmla="*/ 1 h 2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4" h="276996">
                <a:moveTo>
                  <a:pt x="9872" y="1"/>
                </a:moveTo>
                <a:cubicBezTo>
                  <a:pt x="8091" y="-93"/>
                  <a:pt x="1663" y="11203"/>
                  <a:pt x="33" y="35785"/>
                </a:cubicBezTo>
                <a:cubicBezTo>
                  <a:pt x="33" y="35785"/>
                  <a:pt x="33" y="35785"/>
                  <a:pt x="33" y="35785"/>
                </a:cubicBezTo>
                <a:cubicBezTo>
                  <a:pt x="-340" y="45229"/>
                  <a:pt x="2525" y="53078"/>
                  <a:pt x="5482" y="62359"/>
                </a:cubicBezTo>
                <a:cubicBezTo>
                  <a:pt x="10385" y="78394"/>
                  <a:pt x="23822" y="92647"/>
                  <a:pt x="23310" y="107610"/>
                </a:cubicBezTo>
                <a:cubicBezTo>
                  <a:pt x="23473" y="113235"/>
                  <a:pt x="22739" y="119011"/>
                  <a:pt x="22192" y="125695"/>
                </a:cubicBezTo>
                <a:cubicBezTo>
                  <a:pt x="22122" y="126591"/>
                  <a:pt x="21458" y="134429"/>
                  <a:pt x="21388" y="135325"/>
                </a:cubicBezTo>
                <a:cubicBezTo>
                  <a:pt x="16276" y="196193"/>
                  <a:pt x="13680" y="234679"/>
                  <a:pt x="15100" y="262848"/>
                </a:cubicBezTo>
                <a:cubicBezTo>
                  <a:pt x="15566" y="271931"/>
                  <a:pt x="16533" y="276996"/>
                  <a:pt x="17651" y="276996"/>
                </a:cubicBezTo>
                <a:cubicBezTo>
                  <a:pt x="18687" y="277008"/>
                  <a:pt x="19770" y="272001"/>
                  <a:pt x="21109" y="263150"/>
                </a:cubicBezTo>
                <a:cubicBezTo>
                  <a:pt x="23030" y="250551"/>
                  <a:pt x="31344" y="182405"/>
                  <a:pt x="35198" y="136490"/>
                </a:cubicBezTo>
                <a:cubicBezTo>
                  <a:pt x="35478" y="133229"/>
                  <a:pt x="35734" y="130003"/>
                  <a:pt x="35979" y="126790"/>
                </a:cubicBezTo>
                <a:cubicBezTo>
                  <a:pt x="36491" y="120443"/>
                  <a:pt x="37143" y="114073"/>
                  <a:pt x="36887" y="107156"/>
                </a:cubicBezTo>
                <a:cubicBezTo>
                  <a:pt x="35129" y="84903"/>
                  <a:pt x="21237" y="71314"/>
                  <a:pt x="16323" y="58644"/>
                </a:cubicBezTo>
                <a:cubicBezTo>
                  <a:pt x="12713" y="48734"/>
                  <a:pt x="9500" y="43040"/>
                  <a:pt x="9290" y="35878"/>
                </a:cubicBezTo>
                <a:cubicBezTo>
                  <a:pt x="9290" y="35878"/>
                  <a:pt x="9290" y="35878"/>
                  <a:pt x="9290" y="35878"/>
                </a:cubicBezTo>
                <a:cubicBezTo>
                  <a:pt x="8079" y="15383"/>
                  <a:pt x="11642" y="105"/>
                  <a:pt x="987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1369E1C-050A-4D93-9A67-4045A4F1640B}"/>
              </a:ext>
            </a:extLst>
          </p:cNvPr>
          <p:cNvSpPr/>
          <p:nvPr/>
        </p:nvSpPr>
        <p:spPr>
          <a:xfrm>
            <a:off x="11022907" y="4982783"/>
            <a:ext cx="101272" cy="267656"/>
          </a:xfrm>
          <a:custGeom>
            <a:avLst/>
            <a:gdLst>
              <a:gd name="connsiteX0" fmla="*/ 2262 w 101272"/>
              <a:gd name="connsiteY0" fmla="*/ 0 h 267656"/>
              <a:gd name="connsiteX1" fmla="*/ 20509 w 101272"/>
              <a:gd name="connsiteY1" fmla="*/ 90504 h 267656"/>
              <a:gd name="connsiteX2" fmla="*/ 20509 w 101272"/>
              <a:gd name="connsiteY2" fmla="*/ 90504 h 267656"/>
              <a:gd name="connsiteX3" fmla="*/ 45451 w 101272"/>
              <a:gd name="connsiteY3" fmla="*/ 137141 h 267656"/>
              <a:gd name="connsiteX4" fmla="*/ 82980 w 101272"/>
              <a:gd name="connsiteY4" fmla="*/ 210201 h 267656"/>
              <a:gd name="connsiteX5" fmla="*/ 98735 w 101272"/>
              <a:gd name="connsiteY5" fmla="*/ 267657 h 267656"/>
              <a:gd name="connsiteX6" fmla="*/ 93646 w 101272"/>
              <a:gd name="connsiteY6" fmla="*/ 206498 h 267656"/>
              <a:gd name="connsiteX7" fmla="*/ 57502 w 101272"/>
              <a:gd name="connsiteY7" fmla="*/ 130213 h 267656"/>
              <a:gd name="connsiteX8" fmla="*/ 32106 w 101272"/>
              <a:gd name="connsiteY8" fmla="*/ 84821 h 267656"/>
              <a:gd name="connsiteX9" fmla="*/ 32106 w 101272"/>
              <a:gd name="connsiteY9" fmla="*/ 84821 h 267656"/>
              <a:gd name="connsiteX10" fmla="*/ 2262 w 101272"/>
              <a:gd name="connsiteY10" fmla="*/ 0 h 2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2" h="267656">
                <a:moveTo>
                  <a:pt x="2262" y="0"/>
                </a:moveTo>
                <a:cubicBezTo>
                  <a:pt x="-1476" y="82"/>
                  <a:pt x="-3478" y="39546"/>
                  <a:pt x="20509" y="90504"/>
                </a:cubicBezTo>
                <a:cubicBezTo>
                  <a:pt x="20509" y="90504"/>
                  <a:pt x="20509" y="90504"/>
                  <a:pt x="20509" y="90504"/>
                </a:cubicBezTo>
                <a:cubicBezTo>
                  <a:pt x="27716" y="105945"/>
                  <a:pt x="35961" y="120629"/>
                  <a:pt x="45451" y="137141"/>
                </a:cubicBezTo>
                <a:cubicBezTo>
                  <a:pt x="62323" y="166463"/>
                  <a:pt x="73781" y="186306"/>
                  <a:pt x="82980" y="210201"/>
                </a:cubicBezTo>
                <a:cubicBezTo>
                  <a:pt x="95835" y="243435"/>
                  <a:pt x="96406" y="267657"/>
                  <a:pt x="98735" y="267657"/>
                </a:cubicBezTo>
                <a:cubicBezTo>
                  <a:pt x="101063" y="267668"/>
                  <a:pt x="104836" y="242434"/>
                  <a:pt x="93646" y="206498"/>
                </a:cubicBezTo>
                <a:cubicBezTo>
                  <a:pt x="85879" y="181648"/>
                  <a:pt x="73967" y="158882"/>
                  <a:pt x="57502" y="130213"/>
                </a:cubicBezTo>
                <a:cubicBezTo>
                  <a:pt x="47779" y="113304"/>
                  <a:pt x="39850" y="99866"/>
                  <a:pt x="32106" y="84821"/>
                </a:cubicBezTo>
                <a:cubicBezTo>
                  <a:pt x="32106" y="84821"/>
                  <a:pt x="32106" y="84821"/>
                  <a:pt x="32106" y="84821"/>
                </a:cubicBezTo>
                <a:cubicBezTo>
                  <a:pt x="8154" y="37986"/>
                  <a:pt x="5196" y="-58"/>
                  <a:pt x="22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9067381-041F-4E1F-9487-ECC6496AD1C2}"/>
              </a:ext>
            </a:extLst>
          </p:cNvPr>
          <p:cNvSpPr/>
          <p:nvPr/>
        </p:nvSpPr>
        <p:spPr>
          <a:xfrm>
            <a:off x="10900554" y="5462074"/>
            <a:ext cx="54500" cy="311329"/>
          </a:xfrm>
          <a:custGeom>
            <a:avLst/>
            <a:gdLst>
              <a:gd name="connsiteX0" fmla="*/ 46809 w 54500"/>
              <a:gd name="connsiteY0" fmla="*/ 10 h 311329"/>
              <a:gd name="connsiteX1" fmla="*/ 34361 w 54500"/>
              <a:gd name="connsiteY1" fmla="*/ 100436 h 311329"/>
              <a:gd name="connsiteX2" fmla="*/ 34361 w 54500"/>
              <a:gd name="connsiteY2" fmla="*/ 100436 h 311329"/>
              <a:gd name="connsiteX3" fmla="*/ 39799 w 54500"/>
              <a:gd name="connsiteY3" fmla="*/ 161780 h 311329"/>
              <a:gd name="connsiteX4" fmla="*/ 39566 w 54500"/>
              <a:gd name="connsiteY4" fmla="*/ 213414 h 311329"/>
              <a:gd name="connsiteX5" fmla="*/ 10281 w 54500"/>
              <a:gd name="connsiteY5" fmla="*/ 293181 h 311329"/>
              <a:gd name="connsiteX6" fmla="*/ 127 w 54500"/>
              <a:gd name="connsiteY6" fmla="*/ 311242 h 311329"/>
              <a:gd name="connsiteX7" fmla="*/ 15742 w 54500"/>
              <a:gd name="connsiteY7" fmla="*/ 297175 h 311329"/>
              <a:gd name="connsiteX8" fmla="*/ 52561 w 54500"/>
              <a:gd name="connsiteY8" fmla="*/ 215021 h 311329"/>
              <a:gd name="connsiteX9" fmla="*/ 53632 w 54500"/>
              <a:gd name="connsiteY9" fmla="*/ 160802 h 311329"/>
              <a:gd name="connsiteX10" fmla="*/ 47135 w 54500"/>
              <a:gd name="connsiteY10" fmla="*/ 99329 h 311329"/>
              <a:gd name="connsiteX11" fmla="*/ 47135 w 54500"/>
              <a:gd name="connsiteY11" fmla="*/ 99329 h 311329"/>
              <a:gd name="connsiteX12" fmla="*/ 46809 w 54500"/>
              <a:gd name="connsiteY12" fmla="*/ 10 h 3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00" h="311329">
                <a:moveTo>
                  <a:pt x="46809" y="10"/>
                </a:moveTo>
                <a:cubicBezTo>
                  <a:pt x="44014" y="-758"/>
                  <a:pt x="30134" y="40884"/>
                  <a:pt x="34361" y="100436"/>
                </a:cubicBezTo>
                <a:cubicBezTo>
                  <a:pt x="34361" y="100436"/>
                  <a:pt x="34361" y="100436"/>
                  <a:pt x="34361" y="100436"/>
                </a:cubicBezTo>
                <a:cubicBezTo>
                  <a:pt x="35654" y="119568"/>
                  <a:pt x="38250" y="140354"/>
                  <a:pt x="39799" y="161780"/>
                </a:cubicBezTo>
                <a:cubicBezTo>
                  <a:pt x="41138" y="180389"/>
                  <a:pt x="41371" y="197123"/>
                  <a:pt x="39566" y="213414"/>
                </a:cubicBezTo>
                <a:cubicBezTo>
                  <a:pt x="35758" y="249175"/>
                  <a:pt x="19887" y="277600"/>
                  <a:pt x="10281" y="293181"/>
                </a:cubicBezTo>
                <a:cubicBezTo>
                  <a:pt x="3469" y="304197"/>
                  <a:pt x="-805" y="310427"/>
                  <a:pt x="127" y="311242"/>
                </a:cubicBezTo>
                <a:cubicBezTo>
                  <a:pt x="1047" y="312045"/>
                  <a:pt x="7079" y="307341"/>
                  <a:pt x="15742" y="297175"/>
                </a:cubicBezTo>
                <a:cubicBezTo>
                  <a:pt x="28492" y="282223"/>
                  <a:pt x="47135" y="253996"/>
                  <a:pt x="52561" y="215021"/>
                </a:cubicBezTo>
                <a:cubicBezTo>
                  <a:pt x="54901" y="197682"/>
                  <a:pt x="54948" y="179912"/>
                  <a:pt x="53632" y="160802"/>
                </a:cubicBezTo>
                <a:cubicBezTo>
                  <a:pt x="52235" y="140785"/>
                  <a:pt x="48905" y="115970"/>
                  <a:pt x="47135" y="99329"/>
                </a:cubicBezTo>
                <a:cubicBezTo>
                  <a:pt x="47135" y="99329"/>
                  <a:pt x="47135" y="99329"/>
                  <a:pt x="47135" y="99329"/>
                </a:cubicBezTo>
                <a:cubicBezTo>
                  <a:pt x="41173" y="41315"/>
                  <a:pt x="49603" y="767"/>
                  <a:pt x="46809" y="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BC82853-65F8-4B27-8D85-A82F729EB665}"/>
              </a:ext>
            </a:extLst>
          </p:cNvPr>
          <p:cNvSpPr/>
          <p:nvPr/>
        </p:nvSpPr>
        <p:spPr>
          <a:xfrm>
            <a:off x="10079012" y="5748293"/>
            <a:ext cx="90578" cy="196274"/>
          </a:xfrm>
          <a:custGeom>
            <a:avLst/>
            <a:gdLst>
              <a:gd name="connsiteX0" fmla="*/ 58 w 90578"/>
              <a:gd name="connsiteY0" fmla="*/ 127 h 196274"/>
              <a:gd name="connsiteX1" fmla="*/ 35123 w 90578"/>
              <a:gd name="connsiteY1" fmla="*/ 45367 h 196274"/>
              <a:gd name="connsiteX2" fmla="*/ 51325 w 90578"/>
              <a:gd name="connsiteY2" fmla="*/ 92365 h 196274"/>
              <a:gd name="connsiteX3" fmla="*/ 57908 w 90578"/>
              <a:gd name="connsiteY3" fmla="*/ 120278 h 196274"/>
              <a:gd name="connsiteX4" fmla="*/ 57908 w 90578"/>
              <a:gd name="connsiteY4" fmla="*/ 120278 h 196274"/>
              <a:gd name="connsiteX5" fmla="*/ 80856 w 90578"/>
              <a:gd name="connsiteY5" fmla="*/ 186269 h 196274"/>
              <a:gd name="connsiteX6" fmla="*/ 90310 w 90578"/>
              <a:gd name="connsiteY6" fmla="*/ 196191 h 196274"/>
              <a:gd name="connsiteX7" fmla="*/ 86724 w 90578"/>
              <a:gd name="connsiteY7" fmla="*/ 183381 h 196274"/>
              <a:gd name="connsiteX8" fmla="*/ 70995 w 90578"/>
              <a:gd name="connsiteY8" fmla="*/ 117437 h 196274"/>
              <a:gd name="connsiteX9" fmla="*/ 70995 w 90578"/>
              <a:gd name="connsiteY9" fmla="*/ 117437 h 196274"/>
              <a:gd name="connsiteX10" fmla="*/ 64816 w 90578"/>
              <a:gd name="connsiteY10" fmla="*/ 88988 h 196274"/>
              <a:gd name="connsiteX11" fmla="*/ 45925 w 90578"/>
              <a:gd name="connsiteY11" fmla="*/ 39533 h 196274"/>
              <a:gd name="connsiteX12" fmla="*/ 58 w 90578"/>
              <a:gd name="connsiteY12" fmla="*/ 127 h 19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78" h="196274">
                <a:moveTo>
                  <a:pt x="58" y="127"/>
                </a:moveTo>
                <a:cubicBezTo>
                  <a:pt x="-1262" y="2432"/>
                  <a:pt x="20232" y="15451"/>
                  <a:pt x="35123" y="45367"/>
                </a:cubicBezTo>
                <a:cubicBezTo>
                  <a:pt x="41990" y="59049"/>
                  <a:pt x="46748" y="73955"/>
                  <a:pt x="51325" y="92365"/>
                </a:cubicBezTo>
                <a:cubicBezTo>
                  <a:pt x="53696" y="101902"/>
                  <a:pt x="55786" y="111323"/>
                  <a:pt x="57908" y="120278"/>
                </a:cubicBezTo>
                <a:cubicBezTo>
                  <a:pt x="57908" y="120278"/>
                  <a:pt x="57908" y="120278"/>
                  <a:pt x="57908" y="120278"/>
                </a:cubicBezTo>
                <a:cubicBezTo>
                  <a:pt x="65416" y="152732"/>
                  <a:pt x="70956" y="170817"/>
                  <a:pt x="80856" y="186269"/>
                </a:cubicBezTo>
                <a:cubicBezTo>
                  <a:pt x="85540" y="193559"/>
                  <a:pt x="89326" y="196854"/>
                  <a:pt x="90310" y="196191"/>
                </a:cubicBezTo>
                <a:cubicBezTo>
                  <a:pt x="91295" y="195539"/>
                  <a:pt x="89453" y="191102"/>
                  <a:pt x="86724" y="183381"/>
                </a:cubicBezTo>
                <a:cubicBezTo>
                  <a:pt x="82024" y="170176"/>
                  <a:pt x="76922" y="146805"/>
                  <a:pt x="70995" y="117437"/>
                </a:cubicBezTo>
                <a:cubicBezTo>
                  <a:pt x="70995" y="117437"/>
                  <a:pt x="70995" y="117437"/>
                  <a:pt x="70995" y="117437"/>
                </a:cubicBezTo>
                <a:cubicBezTo>
                  <a:pt x="69253" y="108552"/>
                  <a:pt x="67262" y="98735"/>
                  <a:pt x="64816" y="88988"/>
                </a:cubicBezTo>
                <a:cubicBezTo>
                  <a:pt x="60076" y="70112"/>
                  <a:pt x="54208" y="53902"/>
                  <a:pt x="45925" y="39533"/>
                </a:cubicBezTo>
                <a:cubicBezTo>
                  <a:pt x="26217" y="5507"/>
                  <a:pt x="725" y="-1050"/>
                  <a:pt x="58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1EEEA9A-4B18-4CE6-B467-E7B47C1BA59B}"/>
              </a:ext>
            </a:extLst>
          </p:cNvPr>
          <p:cNvSpPr/>
          <p:nvPr/>
        </p:nvSpPr>
        <p:spPr>
          <a:xfrm>
            <a:off x="10171912" y="5698607"/>
            <a:ext cx="140876" cy="348601"/>
          </a:xfrm>
          <a:custGeom>
            <a:avLst/>
            <a:gdLst>
              <a:gd name="connsiteX0" fmla="*/ 523 w 140876"/>
              <a:gd name="connsiteY0" fmla="*/ 8 h 348601"/>
              <a:gd name="connsiteX1" fmla="*/ 11169 w 140876"/>
              <a:gd name="connsiteY1" fmla="*/ 54389 h 348601"/>
              <a:gd name="connsiteX2" fmla="*/ 58858 w 140876"/>
              <a:gd name="connsiteY2" fmla="*/ 179128 h 348601"/>
              <a:gd name="connsiteX3" fmla="*/ 79181 w 140876"/>
              <a:gd name="connsiteY3" fmla="*/ 223064 h 348601"/>
              <a:gd name="connsiteX4" fmla="*/ 79181 w 140876"/>
              <a:gd name="connsiteY4" fmla="*/ 223064 h 348601"/>
              <a:gd name="connsiteX5" fmla="*/ 140570 w 140876"/>
              <a:gd name="connsiteY5" fmla="*/ 348584 h 348601"/>
              <a:gd name="connsiteX6" fmla="*/ 91355 w 140876"/>
              <a:gd name="connsiteY6" fmla="*/ 217463 h 348601"/>
              <a:gd name="connsiteX7" fmla="*/ 91355 w 140876"/>
              <a:gd name="connsiteY7" fmla="*/ 217463 h 348601"/>
              <a:gd name="connsiteX8" fmla="*/ 71522 w 140876"/>
              <a:gd name="connsiteY8" fmla="*/ 173434 h 348601"/>
              <a:gd name="connsiteX9" fmla="*/ 20461 w 140876"/>
              <a:gd name="connsiteY9" fmla="*/ 51326 h 348601"/>
              <a:gd name="connsiteX10" fmla="*/ 523 w 140876"/>
              <a:gd name="connsiteY10" fmla="*/ 8 h 3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6" h="348601">
                <a:moveTo>
                  <a:pt x="523" y="8"/>
                </a:moveTo>
                <a:cubicBezTo>
                  <a:pt x="-1334" y="462"/>
                  <a:pt x="1646" y="21539"/>
                  <a:pt x="11169" y="54389"/>
                </a:cubicBezTo>
                <a:cubicBezTo>
                  <a:pt x="21393" y="89673"/>
                  <a:pt x="36438" y="129277"/>
                  <a:pt x="58858" y="179128"/>
                </a:cubicBezTo>
                <a:cubicBezTo>
                  <a:pt x="65688" y="194313"/>
                  <a:pt x="72640" y="209219"/>
                  <a:pt x="79181" y="223064"/>
                </a:cubicBezTo>
                <a:cubicBezTo>
                  <a:pt x="79181" y="223064"/>
                  <a:pt x="79181" y="223064"/>
                  <a:pt x="79181" y="223064"/>
                </a:cubicBezTo>
                <a:cubicBezTo>
                  <a:pt x="113517" y="295798"/>
                  <a:pt x="137563" y="349714"/>
                  <a:pt x="140570" y="348584"/>
                </a:cubicBezTo>
                <a:cubicBezTo>
                  <a:pt x="143576" y="347466"/>
                  <a:pt x="124281" y="290861"/>
                  <a:pt x="91355" y="217463"/>
                </a:cubicBezTo>
                <a:cubicBezTo>
                  <a:pt x="91355" y="217463"/>
                  <a:pt x="91355" y="217463"/>
                  <a:pt x="91355" y="217463"/>
                </a:cubicBezTo>
                <a:cubicBezTo>
                  <a:pt x="86495" y="206610"/>
                  <a:pt x="76381" y="184275"/>
                  <a:pt x="71522" y="173434"/>
                </a:cubicBezTo>
                <a:cubicBezTo>
                  <a:pt x="48075" y="121289"/>
                  <a:pt x="34073" y="87938"/>
                  <a:pt x="20461" y="51326"/>
                </a:cubicBezTo>
                <a:cubicBezTo>
                  <a:pt x="8682" y="19641"/>
                  <a:pt x="2382" y="-446"/>
                  <a:pt x="52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0BD73FB-B79E-433B-A13E-689D57EA84D0}"/>
              </a:ext>
            </a:extLst>
          </p:cNvPr>
          <p:cNvSpPr/>
          <p:nvPr/>
        </p:nvSpPr>
        <p:spPr>
          <a:xfrm>
            <a:off x="10664835" y="5343808"/>
            <a:ext cx="90031" cy="208536"/>
          </a:xfrm>
          <a:custGeom>
            <a:avLst/>
            <a:gdLst>
              <a:gd name="connsiteX0" fmla="*/ 86462 w 90031"/>
              <a:gd name="connsiteY0" fmla="*/ 0 h 208536"/>
              <a:gd name="connsiteX1" fmla="*/ 69101 w 90031"/>
              <a:gd name="connsiteY1" fmla="*/ 58062 h 208536"/>
              <a:gd name="connsiteX2" fmla="*/ 41737 w 90031"/>
              <a:gd name="connsiteY2" fmla="*/ 101194 h 208536"/>
              <a:gd name="connsiteX3" fmla="*/ 8504 w 90031"/>
              <a:gd name="connsiteY3" fmla="*/ 156332 h 208536"/>
              <a:gd name="connsiteX4" fmla="*/ 2438 w 90031"/>
              <a:gd name="connsiteY4" fmla="*/ 208536 h 208536"/>
              <a:gd name="connsiteX5" fmla="*/ 18996 w 90031"/>
              <a:gd name="connsiteY5" fmla="*/ 161188 h 208536"/>
              <a:gd name="connsiteX6" fmla="*/ 53102 w 90031"/>
              <a:gd name="connsiteY6" fmla="*/ 109229 h 208536"/>
              <a:gd name="connsiteX7" fmla="*/ 80303 w 90031"/>
              <a:gd name="connsiteY7" fmla="*/ 63243 h 208536"/>
              <a:gd name="connsiteX8" fmla="*/ 86462 w 90031"/>
              <a:gd name="connsiteY8" fmla="*/ 0 h 2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1" h="208536">
                <a:moveTo>
                  <a:pt x="86462" y="0"/>
                </a:moveTo>
                <a:cubicBezTo>
                  <a:pt x="83784" y="198"/>
                  <a:pt x="84960" y="26388"/>
                  <a:pt x="69101" y="58062"/>
                </a:cubicBezTo>
                <a:cubicBezTo>
                  <a:pt x="61963" y="72396"/>
                  <a:pt x="53160" y="85054"/>
                  <a:pt x="41737" y="101194"/>
                </a:cubicBezTo>
                <a:cubicBezTo>
                  <a:pt x="27356" y="121526"/>
                  <a:pt x="16387" y="137538"/>
                  <a:pt x="8504" y="156332"/>
                </a:cubicBezTo>
                <a:cubicBezTo>
                  <a:pt x="-4468" y="187331"/>
                  <a:pt x="831" y="208536"/>
                  <a:pt x="2438" y="208536"/>
                </a:cubicBezTo>
                <a:cubicBezTo>
                  <a:pt x="4848" y="208524"/>
                  <a:pt x="5453" y="187575"/>
                  <a:pt x="18996" y="161188"/>
                </a:cubicBezTo>
                <a:cubicBezTo>
                  <a:pt x="28008" y="143546"/>
                  <a:pt x="38139" y="130411"/>
                  <a:pt x="53102" y="109229"/>
                </a:cubicBezTo>
                <a:cubicBezTo>
                  <a:pt x="64443" y="93159"/>
                  <a:pt x="73584" y="78883"/>
                  <a:pt x="80303" y="63243"/>
                </a:cubicBezTo>
                <a:cubicBezTo>
                  <a:pt x="96302" y="25933"/>
                  <a:pt x="88139" y="-116"/>
                  <a:pt x="864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7C72EF-188C-4E89-AE9D-A034522DD82E}"/>
              </a:ext>
            </a:extLst>
          </p:cNvPr>
          <p:cNvSpPr/>
          <p:nvPr/>
        </p:nvSpPr>
        <p:spPr>
          <a:xfrm>
            <a:off x="10762006" y="5378042"/>
            <a:ext cx="68720" cy="177415"/>
          </a:xfrm>
          <a:custGeom>
            <a:avLst/>
            <a:gdLst>
              <a:gd name="connsiteX0" fmla="*/ 63977 w 68720"/>
              <a:gd name="connsiteY0" fmla="*/ 1 h 177415"/>
              <a:gd name="connsiteX1" fmla="*/ 51669 w 68720"/>
              <a:gd name="connsiteY1" fmla="*/ 46790 h 177415"/>
              <a:gd name="connsiteX2" fmla="*/ 28765 w 68720"/>
              <a:gd name="connsiteY2" fmla="*/ 84939 h 177415"/>
              <a:gd name="connsiteX3" fmla="*/ 6245 w 68720"/>
              <a:gd name="connsiteY3" fmla="*/ 124904 h 177415"/>
              <a:gd name="connsiteX4" fmla="*/ 2589 w 68720"/>
              <a:gd name="connsiteY4" fmla="*/ 174208 h 177415"/>
              <a:gd name="connsiteX5" fmla="*/ 4848 w 68720"/>
              <a:gd name="connsiteY5" fmla="*/ 177410 h 177415"/>
              <a:gd name="connsiteX6" fmla="*/ 6257 w 68720"/>
              <a:gd name="connsiteY6" fmla="*/ 173812 h 177415"/>
              <a:gd name="connsiteX7" fmla="*/ 17470 w 68720"/>
              <a:gd name="connsiteY7" fmla="*/ 129841 h 177415"/>
              <a:gd name="connsiteX8" fmla="*/ 40339 w 68720"/>
              <a:gd name="connsiteY8" fmla="*/ 92659 h 177415"/>
              <a:gd name="connsiteX9" fmla="*/ 62941 w 68720"/>
              <a:gd name="connsiteY9" fmla="*/ 51413 h 177415"/>
              <a:gd name="connsiteX10" fmla="*/ 63977 w 68720"/>
              <a:gd name="connsiteY10" fmla="*/ 1 h 17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20" h="177415">
                <a:moveTo>
                  <a:pt x="63977" y="1"/>
                </a:moveTo>
                <a:cubicBezTo>
                  <a:pt x="61380" y="362"/>
                  <a:pt x="63360" y="21242"/>
                  <a:pt x="51669" y="46790"/>
                </a:cubicBezTo>
                <a:cubicBezTo>
                  <a:pt x="45905" y="59507"/>
                  <a:pt x="38581" y="70231"/>
                  <a:pt x="28765" y="84939"/>
                </a:cubicBezTo>
                <a:cubicBezTo>
                  <a:pt x="19380" y="99017"/>
                  <a:pt x="11729" y="111198"/>
                  <a:pt x="6245" y="124904"/>
                </a:cubicBezTo>
                <a:cubicBezTo>
                  <a:pt x="-3035" y="148182"/>
                  <a:pt x="97" y="167524"/>
                  <a:pt x="2589" y="174208"/>
                </a:cubicBezTo>
                <a:cubicBezTo>
                  <a:pt x="3415" y="176409"/>
                  <a:pt x="4219" y="177504"/>
                  <a:pt x="4848" y="177410"/>
                </a:cubicBezTo>
                <a:cubicBezTo>
                  <a:pt x="5476" y="177317"/>
                  <a:pt x="5907" y="176048"/>
                  <a:pt x="6257" y="173812"/>
                </a:cubicBezTo>
                <a:cubicBezTo>
                  <a:pt x="7328" y="166907"/>
                  <a:pt x="7863" y="149474"/>
                  <a:pt x="17470" y="129841"/>
                </a:cubicBezTo>
                <a:cubicBezTo>
                  <a:pt x="23490" y="117416"/>
                  <a:pt x="30721" y="107099"/>
                  <a:pt x="40339" y="92659"/>
                </a:cubicBezTo>
                <a:cubicBezTo>
                  <a:pt x="49992" y="78185"/>
                  <a:pt x="57689" y="65550"/>
                  <a:pt x="62941" y="51413"/>
                </a:cubicBezTo>
                <a:cubicBezTo>
                  <a:pt x="74445" y="20112"/>
                  <a:pt x="65479" y="-197"/>
                  <a:pt x="6397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3969245-426B-44D8-A62B-D1835FC9ABD4}"/>
              </a:ext>
            </a:extLst>
          </p:cNvPr>
          <p:cNvSpPr/>
          <p:nvPr/>
        </p:nvSpPr>
        <p:spPr>
          <a:xfrm>
            <a:off x="10626615" y="5350038"/>
            <a:ext cx="40639" cy="127604"/>
          </a:xfrm>
          <a:custGeom>
            <a:avLst/>
            <a:gdLst>
              <a:gd name="connsiteX0" fmla="*/ 37537 w 40639"/>
              <a:gd name="connsiteY0" fmla="*/ 0 h 127604"/>
              <a:gd name="connsiteX1" fmla="*/ 21828 w 40639"/>
              <a:gd name="connsiteY1" fmla="*/ 42772 h 127604"/>
              <a:gd name="connsiteX2" fmla="*/ 21828 w 40639"/>
              <a:gd name="connsiteY2" fmla="*/ 42772 h 127604"/>
              <a:gd name="connsiteX3" fmla="*/ 13899 w 40639"/>
              <a:gd name="connsiteY3" fmla="*/ 61077 h 127604"/>
              <a:gd name="connsiteX4" fmla="*/ 985 w 40639"/>
              <a:gd name="connsiteY4" fmla="*/ 101240 h 127604"/>
              <a:gd name="connsiteX5" fmla="*/ 3302 w 40639"/>
              <a:gd name="connsiteY5" fmla="*/ 127604 h 127604"/>
              <a:gd name="connsiteX6" fmla="*/ 11581 w 40639"/>
              <a:gd name="connsiteY6" fmla="*/ 103732 h 127604"/>
              <a:gd name="connsiteX7" fmla="*/ 26672 w 40639"/>
              <a:gd name="connsiteY7" fmla="*/ 66562 h 127604"/>
              <a:gd name="connsiteX8" fmla="*/ 34183 w 40639"/>
              <a:gd name="connsiteY8" fmla="*/ 47476 h 127604"/>
              <a:gd name="connsiteX9" fmla="*/ 34183 w 40639"/>
              <a:gd name="connsiteY9" fmla="*/ 47476 h 127604"/>
              <a:gd name="connsiteX10" fmla="*/ 37537 w 40639"/>
              <a:gd name="connsiteY10" fmla="*/ 0 h 1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9" h="127604">
                <a:moveTo>
                  <a:pt x="37537" y="0"/>
                </a:moveTo>
                <a:cubicBezTo>
                  <a:pt x="34451" y="-35"/>
                  <a:pt x="31842" y="18783"/>
                  <a:pt x="21828" y="42772"/>
                </a:cubicBezTo>
                <a:cubicBezTo>
                  <a:pt x="21828" y="42772"/>
                  <a:pt x="21828" y="42772"/>
                  <a:pt x="21828" y="42772"/>
                </a:cubicBezTo>
                <a:cubicBezTo>
                  <a:pt x="19418" y="48489"/>
                  <a:pt x="16682" y="54591"/>
                  <a:pt x="13899" y="61077"/>
                </a:cubicBezTo>
                <a:cubicBezTo>
                  <a:pt x="7413" y="76204"/>
                  <a:pt x="2965" y="88606"/>
                  <a:pt x="985" y="101240"/>
                </a:cubicBezTo>
                <a:cubicBezTo>
                  <a:pt x="-1530" y="117508"/>
                  <a:pt x="1335" y="127604"/>
                  <a:pt x="3302" y="127604"/>
                </a:cubicBezTo>
                <a:cubicBezTo>
                  <a:pt x="5515" y="127604"/>
                  <a:pt x="6970" y="117776"/>
                  <a:pt x="11581" y="103732"/>
                </a:cubicBezTo>
                <a:cubicBezTo>
                  <a:pt x="15645" y="91179"/>
                  <a:pt x="19569" y="83074"/>
                  <a:pt x="26672" y="66562"/>
                </a:cubicBezTo>
                <a:cubicBezTo>
                  <a:pt x="29502" y="59983"/>
                  <a:pt x="32017" y="53776"/>
                  <a:pt x="34183" y="47476"/>
                </a:cubicBezTo>
                <a:cubicBezTo>
                  <a:pt x="34183" y="47476"/>
                  <a:pt x="34183" y="47476"/>
                  <a:pt x="34183" y="47476"/>
                </a:cubicBezTo>
                <a:cubicBezTo>
                  <a:pt x="43591" y="20390"/>
                  <a:pt x="40867" y="35"/>
                  <a:pt x="3753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F5F6EB4-6E6D-45C5-B6A5-AC4A8EA9A08B}"/>
              </a:ext>
            </a:extLst>
          </p:cNvPr>
          <p:cNvSpPr/>
          <p:nvPr/>
        </p:nvSpPr>
        <p:spPr>
          <a:xfrm>
            <a:off x="10902855" y="5346902"/>
            <a:ext cx="21988" cy="155668"/>
          </a:xfrm>
          <a:custGeom>
            <a:avLst/>
            <a:gdLst>
              <a:gd name="connsiteX0" fmla="*/ 935 w 21988"/>
              <a:gd name="connsiteY0" fmla="*/ 27 h 155668"/>
              <a:gd name="connsiteX1" fmla="*/ 7736 w 21988"/>
              <a:gd name="connsiteY1" fmla="*/ 77919 h 155668"/>
              <a:gd name="connsiteX2" fmla="*/ 7957 w 21988"/>
              <a:gd name="connsiteY2" fmla="*/ 82263 h 155668"/>
              <a:gd name="connsiteX3" fmla="*/ 7957 w 21988"/>
              <a:gd name="connsiteY3" fmla="*/ 82263 h 155668"/>
              <a:gd name="connsiteX4" fmla="*/ 6699 w 21988"/>
              <a:gd name="connsiteY4" fmla="*/ 144399 h 155668"/>
              <a:gd name="connsiteX5" fmla="*/ 7165 w 21988"/>
              <a:gd name="connsiteY5" fmla="*/ 155637 h 155668"/>
              <a:gd name="connsiteX6" fmla="*/ 13523 w 21988"/>
              <a:gd name="connsiteY6" fmla="*/ 146041 h 155668"/>
              <a:gd name="connsiteX7" fmla="*/ 21790 w 21988"/>
              <a:gd name="connsiteY7" fmla="*/ 81669 h 155668"/>
              <a:gd name="connsiteX8" fmla="*/ 21790 w 21988"/>
              <a:gd name="connsiteY8" fmla="*/ 81669 h 155668"/>
              <a:gd name="connsiteX9" fmla="*/ 21580 w 21988"/>
              <a:gd name="connsiteY9" fmla="*/ 77151 h 155668"/>
              <a:gd name="connsiteX10" fmla="*/ 935 w 21988"/>
              <a:gd name="connsiteY10" fmla="*/ 27 h 1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8" h="155668">
                <a:moveTo>
                  <a:pt x="935" y="27"/>
                </a:moveTo>
                <a:cubicBezTo>
                  <a:pt x="-2721" y="1145"/>
                  <a:pt x="5360" y="35334"/>
                  <a:pt x="7736" y="77919"/>
                </a:cubicBezTo>
                <a:cubicBezTo>
                  <a:pt x="7817" y="79375"/>
                  <a:pt x="7887" y="80819"/>
                  <a:pt x="7957" y="82263"/>
                </a:cubicBezTo>
                <a:cubicBezTo>
                  <a:pt x="7957" y="82263"/>
                  <a:pt x="7957" y="82263"/>
                  <a:pt x="7957" y="82263"/>
                </a:cubicBezTo>
                <a:cubicBezTo>
                  <a:pt x="9377" y="113447"/>
                  <a:pt x="8166" y="127165"/>
                  <a:pt x="6699" y="144399"/>
                </a:cubicBezTo>
                <a:cubicBezTo>
                  <a:pt x="6140" y="151153"/>
                  <a:pt x="5919" y="155229"/>
                  <a:pt x="7165" y="155637"/>
                </a:cubicBezTo>
                <a:cubicBezTo>
                  <a:pt x="8341" y="156033"/>
                  <a:pt x="10868" y="152691"/>
                  <a:pt x="13523" y="146041"/>
                </a:cubicBezTo>
                <a:cubicBezTo>
                  <a:pt x="19019" y="132254"/>
                  <a:pt x="22931" y="110792"/>
                  <a:pt x="21790" y="81669"/>
                </a:cubicBezTo>
                <a:cubicBezTo>
                  <a:pt x="21790" y="81669"/>
                  <a:pt x="21790" y="81669"/>
                  <a:pt x="21790" y="81669"/>
                </a:cubicBezTo>
                <a:cubicBezTo>
                  <a:pt x="21732" y="80178"/>
                  <a:pt x="21662" y="78664"/>
                  <a:pt x="21580" y="77151"/>
                </a:cubicBezTo>
                <a:cubicBezTo>
                  <a:pt x="19065" y="32062"/>
                  <a:pt x="4533" y="-1079"/>
                  <a:pt x="935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D4DD666-E64C-4FB8-8BAA-C426AF660ECE}"/>
              </a:ext>
            </a:extLst>
          </p:cNvPr>
          <p:cNvSpPr/>
          <p:nvPr/>
        </p:nvSpPr>
        <p:spPr>
          <a:xfrm>
            <a:off x="10112962" y="5340686"/>
            <a:ext cx="38883" cy="177551"/>
          </a:xfrm>
          <a:custGeom>
            <a:avLst/>
            <a:gdLst>
              <a:gd name="connsiteX0" fmla="*/ 37688 w 38883"/>
              <a:gd name="connsiteY0" fmla="*/ 12 h 177551"/>
              <a:gd name="connsiteX1" fmla="*/ 28263 w 38883"/>
              <a:gd name="connsiteY1" fmla="*/ 25724 h 177551"/>
              <a:gd name="connsiteX2" fmla="*/ 19675 w 38883"/>
              <a:gd name="connsiteY2" fmla="*/ 89957 h 177551"/>
              <a:gd name="connsiteX3" fmla="*/ 16042 w 38883"/>
              <a:gd name="connsiteY3" fmla="*/ 117299 h 177551"/>
              <a:gd name="connsiteX4" fmla="*/ 16042 w 38883"/>
              <a:gd name="connsiteY4" fmla="*/ 117299 h 177551"/>
              <a:gd name="connsiteX5" fmla="*/ 342 w 38883"/>
              <a:gd name="connsiteY5" fmla="*/ 177421 h 177551"/>
              <a:gd name="connsiteX6" fmla="*/ 29016 w 38883"/>
              <a:gd name="connsiteY6" fmla="*/ 119721 h 177551"/>
              <a:gd name="connsiteX7" fmla="*/ 29016 w 38883"/>
              <a:gd name="connsiteY7" fmla="*/ 119721 h 177551"/>
              <a:gd name="connsiteX8" fmla="*/ 33456 w 38883"/>
              <a:gd name="connsiteY8" fmla="*/ 91518 h 177551"/>
              <a:gd name="connsiteX9" fmla="*/ 37966 w 38883"/>
              <a:gd name="connsiteY9" fmla="*/ 27028 h 177551"/>
              <a:gd name="connsiteX10" fmla="*/ 37688 w 38883"/>
              <a:gd name="connsiteY10" fmla="*/ 12 h 1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83" h="177551">
                <a:moveTo>
                  <a:pt x="37688" y="12"/>
                </a:moveTo>
                <a:cubicBezTo>
                  <a:pt x="35837" y="-395"/>
                  <a:pt x="31746" y="9258"/>
                  <a:pt x="28263" y="25724"/>
                </a:cubicBezTo>
                <a:cubicBezTo>
                  <a:pt x="24170" y="45090"/>
                  <a:pt x="22804" y="62196"/>
                  <a:pt x="19675" y="89957"/>
                </a:cubicBezTo>
                <a:cubicBezTo>
                  <a:pt x="18573" y="99750"/>
                  <a:pt x="17445" y="108600"/>
                  <a:pt x="16042" y="117299"/>
                </a:cubicBezTo>
                <a:cubicBezTo>
                  <a:pt x="16042" y="117299"/>
                  <a:pt x="16042" y="117299"/>
                  <a:pt x="16042" y="117299"/>
                </a:cubicBezTo>
                <a:cubicBezTo>
                  <a:pt x="10260" y="152630"/>
                  <a:pt x="-2221" y="175698"/>
                  <a:pt x="342" y="177421"/>
                </a:cubicBezTo>
                <a:cubicBezTo>
                  <a:pt x="3351" y="179436"/>
                  <a:pt x="21076" y="157893"/>
                  <a:pt x="29016" y="119721"/>
                </a:cubicBezTo>
                <a:cubicBezTo>
                  <a:pt x="29016" y="119721"/>
                  <a:pt x="29016" y="119721"/>
                  <a:pt x="29016" y="119721"/>
                </a:cubicBezTo>
                <a:cubicBezTo>
                  <a:pt x="30898" y="110778"/>
                  <a:pt x="32328" y="101451"/>
                  <a:pt x="33456" y="91518"/>
                </a:cubicBezTo>
                <a:cubicBezTo>
                  <a:pt x="35772" y="71127"/>
                  <a:pt x="37328" y="38336"/>
                  <a:pt x="37966" y="27028"/>
                </a:cubicBezTo>
                <a:cubicBezTo>
                  <a:pt x="38887" y="10726"/>
                  <a:pt x="39571" y="432"/>
                  <a:pt x="37688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7DE4AA0-EFCF-4D64-AFEF-EF794089E3EC}"/>
              </a:ext>
            </a:extLst>
          </p:cNvPr>
          <p:cNvSpPr/>
          <p:nvPr/>
        </p:nvSpPr>
        <p:spPr>
          <a:xfrm>
            <a:off x="10040645" y="5346560"/>
            <a:ext cx="75836" cy="109331"/>
          </a:xfrm>
          <a:custGeom>
            <a:avLst/>
            <a:gdLst>
              <a:gd name="connsiteX0" fmla="*/ 75772 w 75836"/>
              <a:gd name="connsiteY0" fmla="*/ 369 h 109331"/>
              <a:gd name="connsiteX1" fmla="*/ 29754 w 75836"/>
              <a:gd name="connsiteY1" fmla="*/ 26826 h 109331"/>
              <a:gd name="connsiteX2" fmla="*/ 29754 w 75836"/>
              <a:gd name="connsiteY2" fmla="*/ 26826 h 109331"/>
              <a:gd name="connsiteX3" fmla="*/ 19342 w 75836"/>
              <a:gd name="connsiteY3" fmla="*/ 41732 h 109331"/>
              <a:gd name="connsiteX4" fmla="*/ 6198 w 75836"/>
              <a:gd name="connsiteY4" fmla="*/ 73941 h 109331"/>
              <a:gd name="connsiteX5" fmla="*/ 1080 w 75836"/>
              <a:gd name="connsiteY5" fmla="*/ 109295 h 109331"/>
              <a:gd name="connsiteX6" fmla="*/ 17632 w 75836"/>
              <a:gd name="connsiteY6" fmla="*/ 77877 h 109331"/>
              <a:gd name="connsiteX7" fmla="*/ 31342 w 75836"/>
              <a:gd name="connsiteY7" fmla="*/ 48602 h 109331"/>
              <a:gd name="connsiteX8" fmla="*/ 40158 w 75836"/>
              <a:gd name="connsiteY8" fmla="*/ 35315 h 109331"/>
              <a:gd name="connsiteX9" fmla="*/ 40158 w 75836"/>
              <a:gd name="connsiteY9" fmla="*/ 35315 h 109331"/>
              <a:gd name="connsiteX10" fmla="*/ 75772 w 75836"/>
              <a:gd name="connsiteY10" fmla="*/ 369 h 1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36" h="109331">
                <a:moveTo>
                  <a:pt x="75772" y="369"/>
                </a:moveTo>
                <a:cubicBezTo>
                  <a:pt x="75019" y="-1273"/>
                  <a:pt x="51387" y="1720"/>
                  <a:pt x="29754" y="26826"/>
                </a:cubicBezTo>
                <a:cubicBezTo>
                  <a:pt x="29754" y="26826"/>
                  <a:pt x="29754" y="26826"/>
                  <a:pt x="29754" y="26826"/>
                </a:cubicBezTo>
                <a:cubicBezTo>
                  <a:pt x="25932" y="31333"/>
                  <a:pt x="22464" y="36305"/>
                  <a:pt x="19342" y="41732"/>
                </a:cubicBezTo>
                <a:cubicBezTo>
                  <a:pt x="12976" y="52806"/>
                  <a:pt x="8898" y="64299"/>
                  <a:pt x="6198" y="73941"/>
                </a:cubicBezTo>
                <a:cubicBezTo>
                  <a:pt x="384" y="94436"/>
                  <a:pt x="-1383" y="108480"/>
                  <a:pt x="1080" y="109295"/>
                </a:cubicBezTo>
                <a:cubicBezTo>
                  <a:pt x="3543" y="110122"/>
                  <a:pt x="9781" y="96975"/>
                  <a:pt x="17632" y="77877"/>
                </a:cubicBezTo>
                <a:cubicBezTo>
                  <a:pt x="21270" y="69132"/>
                  <a:pt x="25803" y="58325"/>
                  <a:pt x="31342" y="48602"/>
                </a:cubicBezTo>
                <a:cubicBezTo>
                  <a:pt x="34114" y="43746"/>
                  <a:pt x="37018" y="39344"/>
                  <a:pt x="40158" y="35315"/>
                </a:cubicBezTo>
                <a:cubicBezTo>
                  <a:pt x="40158" y="35315"/>
                  <a:pt x="40158" y="35315"/>
                  <a:pt x="40158" y="35315"/>
                </a:cubicBezTo>
                <a:cubicBezTo>
                  <a:pt x="56896" y="13458"/>
                  <a:pt x="77122" y="3304"/>
                  <a:pt x="75772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5D72AE6-8D37-432F-8BF4-DC4195CC50BC}"/>
              </a:ext>
            </a:extLst>
          </p:cNvPr>
          <p:cNvSpPr/>
          <p:nvPr/>
        </p:nvSpPr>
        <p:spPr>
          <a:xfrm>
            <a:off x="9954132" y="5247282"/>
            <a:ext cx="24090" cy="165002"/>
          </a:xfrm>
          <a:custGeom>
            <a:avLst/>
            <a:gdLst>
              <a:gd name="connsiteX0" fmla="*/ 16013 w 24090"/>
              <a:gd name="connsiteY0" fmla="*/ 49 h 165002"/>
              <a:gd name="connsiteX1" fmla="*/ 108 w 24090"/>
              <a:gd name="connsiteY1" fmla="*/ 64643 h 165002"/>
              <a:gd name="connsiteX2" fmla="*/ 108 w 24090"/>
              <a:gd name="connsiteY2" fmla="*/ 64643 h 165002"/>
              <a:gd name="connsiteX3" fmla="*/ 1607 w 24090"/>
              <a:gd name="connsiteY3" fmla="*/ 83298 h 165002"/>
              <a:gd name="connsiteX4" fmla="*/ 13621 w 24090"/>
              <a:gd name="connsiteY4" fmla="*/ 141638 h 165002"/>
              <a:gd name="connsiteX5" fmla="*/ 22237 w 24090"/>
              <a:gd name="connsiteY5" fmla="*/ 164998 h 165002"/>
              <a:gd name="connsiteX6" fmla="*/ 23281 w 24090"/>
              <a:gd name="connsiteY6" fmla="*/ 139915 h 165002"/>
              <a:gd name="connsiteX7" fmla="*/ 15345 w 24090"/>
              <a:gd name="connsiteY7" fmla="*/ 81632 h 165002"/>
              <a:gd name="connsiteX8" fmla="*/ 13621 w 24090"/>
              <a:gd name="connsiteY8" fmla="*/ 63932 h 165002"/>
              <a:gd name="connsiteX9" fmla="*/ 13621 w 24090"/>
              <a:gd name="connsiteY9" fmla="*/ 63932 h 165002"/>
              <a:gd name="connsiteX10" fmla="*/ 16013 w 24090"/>
              <a:gd name="connsiteY10" fmla="*/ 49 h 1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0" h="165002">
                <a:moveTo>
                  <a:pt x="16013" y="49"/>
                </a:moveTo>
                <a:cubicBezTo>
                  <a:pt x="12660" y="-1279"/>
                  <a:pt x="-1367" y="24619"/>
                  <a:pt x="108" y="64643"/>
                </a:cubicBezTo>
                <a:cubicBezTo>
                  <a:pt x="108" y="64643"/>
                  <a:pt x="108" y="64643"/>
                  <a:pt x="108" y="64643"/>
                </a:cubicBezTo>
                <a:cubicBezTo>
                  <a:pt x="328" y="70721"/>
                  <a:pt x="836" y="76928"/>
                  <a:pt x="1607" y="83298"/>
                </a:cubicBezTo>
                <a:cubicBezTo>
                  <a:pt x="4243" y="105108"/>
                  <a:pt x="10153" y="128585"/>
                  <a:pt x="13621" y="141638"/>
                </a:cubicBezTo>
                <a:cubicBezTo>
                  <a:pt x="17495" y="156206"/>
                  <a:pt x="20363" y="165242"/>
                  <a:pt x="22237" y="164998"/>
                </a:cubicBezTo>
                <a:cubicBezTo>
                  <a:pt x="24155" y="164765"/>
                  <a:pt x="24724" y="155193"/>
                  <a:pt x="23281" y="139915"/>
                </a:cubicBezTo>
                <a:cubicBezTo>
                  <a:pt x="21843" y="124683"/>
                  <a:pt x="18059" y="104025"/>
                  <a:pt x="15345" y="81632"/>
                </a:cubicBezTo>
                <a:cubicBezTo>
                  <a:pt x="14602" y="75507"/>
                  <a:pt x="14021" y="69673"/>
                  <a:pt x="13621" y="63932"/>
                </a:cubicBezTo>
                <a:cubicBezTo>
                  <a:pt x="13621" y="63932"/>
                  <a:pt x="13621" y="63932"/>
                  <a:pt x="13621" y="63932"/>
                </a:cubicBezTo>
                <a:cubicBezTo>
                  <a:pt x="11133" y="27822"/>
                  <a:pt x="19086" y="1272"/>
                  <a:pt x="16013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24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Those who tell the stories rule society.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D3DE4-7D7D-440C-A5B9-4B2A94CEB964}"/>
              </a:ext>
            </a:extLst>
          </p:cNvPr>
          <p:cNvSpPr/>
          <p:nvPr/>
        </p:nvSpPr>
        <p:spPr>
          <a:xfrm>
            <a:off x="9939332" y="4384433"/>
            <a:ext cx="225113" cy="70296"/>
          </a:xfrm>
          <a:custGeom>
            <a:avLst/>
            <a:gdLst>
              <a:gd name="connsiteX0" fmla="*/ 453 w 225113"/>
              <a:gd name="connsiteY0" fmla="*/ 67660 h 70296"/>
              <a:gd name="connsiteX1" fmla="*/ 25499 w 225113"/>
              <a:gd name="connsiteY1" fmla="*/ 49855 h 70296"/>
              <a:gd name="connsiteX2" fmla="*/ 87210 w 225113"/>
              <a:gd name="connsiteY2" fmla="*/ 21127 h 70296"/>
              <a:gd name="connsiteX3" fmla="*/ 87210 w 225113"/>
              <a:gd name="connsiteY3" fmla="*/ 21127 h 70296"/>
              <a:gd name="connsiteX4" fmla="*/ 108977 w 225113"/>
              <a:gd name="connsiteY4" fmla="*/ 21279 h 70296"/>
              <a:gd name="connsiteX5" fmla="*/ 184636 w 225113"/>
              <a:gd name="connsiteY5" fmla="*/ 50892 h 70296"/>
              <a:gd name="connsiteX6" fmla="*/ 224917 w 225113"/>
              <a:gd name="connsiteY6" fmla="*/ 69861 h 70296"/>
              <a:gd name="connsiteX7" fmla="*/ 193225 w 225113"/>
              <a:gd name="connsiteY7" fmla="*/ 37756 h 70296"/>
              <a:gd name="connsiteX8" fmla="*/ 111515 w 225113"/>
              <a:gd name="connsiteY8" fmla="*/ 877 h 70296"/>
              <a:gd name="connsiteX9" fmla="*/ 84789 w 225113"/>
              <a:gd name="connsiteY9" fmla="*/ 726 h 70296"/>
              <a:gd name="connsiteX10" fmla="*/ 84789 w 225113"/>
              <a:gd name="connsiteY10" fmla="*/ 726 h 70296"/>
              <a:gd name="connsiteX11" fmla="*/ 16110 w 225113"/>
              <a:gd name="connsiteY11" fmla="*/ 40050 h 70296"/>
              <a:gd name="connsiteX12" fmla="*/ 453 w 225113"/>
              <a:gd name="connsiteY12" fmla="*/ 67660 h 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13" h="70296">
                <a:moveTo>
                  <a:pt x="453" y="67660"/>
                </a:moveTo>
                <a:cubicBezTo>
                  <a:pt x="2464" y="69220"/>
                  <a:pt x="10964" y="61267"/>
                  <a:pt x="25499" y="49855"/>
                </a:cubicBezTo>
                <a:cubicBezTo>
                  <a:pt x="39344" y="39002"/>
                  <a:pt x="61474" y="23177"/>
                  <a:pt x="87210" y="21127"/>
                </a:cubicBezTo>
                <a:cubicBezTo>
                  <a:pt x="87210" y="21127"/>
                  <a:pt x="87210" y="21127"/>
                  <a:pt x="87210" y="21127"/>
                </a:cubicBezTo>
                <a:cubicBezTo>
                  <a:pt x="94278" y="20266"/>
                  <a:pt x="101510" y="20335"/>
                  <a:pt x="108977" y="21279"/>
                </a:cubicBezTo>
                <a:cubicBezTo>
                  <a:pt x="136756" y="24784"/>
                  <a:pt x="166177" y="40889"/>
                  <a:pt x="184636" y="50892"/>
                </a:cubicBezTo>
                <a:cubicBezTo>
                  <a:pt x="207930" y="63817"/>
                  <a:pt x="223042" y="72365"/>
                  <a:pt x="224917" y="69861"/>
                </a:cubicBezTo>
                <a:cubicBezTo>
                  <a:pt x="226791" y="67357"/>
                  <a:pt x="215225" y="54432"/>
                  <a:pt x="193225" y="37756"/>
                </a:cubicBezTo>
                <a:cubicBezTo>
                  <a:pt x="175524" y="24073"/>
                  <a:pt x="146173" y="5127"/>
                  <a:pt x="111515" y="877"/>
                </a:cubicBezTo>
                <a:cubicBezTo>
                  <a:pt x="102521" y="-229"/>
                  <a:pt x="93595" y="-299"/>
                  <a:pt x="84789" y="726"/>
                </a:cubicBezTo>
                <a:cubicBezTo>
                  <a:pt x="84789" y="726"/>
                  <a:pt x="84789" y="726"/>
                  <a:pt x="84789" y="726"/>
                </a:cubicBezTo>
                <a:cubicBezTo>
                  <a:pt x="51836" y="5651"/>
                  <a:pt x="28668" y="25622"/>
                  <a:pt x="16110" y="40050"/>
                </a:cubicBezTo>
                <a:cubicBezTo>
                  <a:pt x="3030" y="55060"/>
                  <a:pt x="-1558" y="66100"/>
                  <a:pt x="453" y="676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2ACA1C-0E94-4765-B02B-94C99E686911}"/>
              </a:ext>
            </a:extLst>
          </p:cNvPr>
          <p:cNvSpPr/>
          <p:nvPr/>
        </p:nvSpPr>
        <p:spPr>
          <a:xfrm>
            <a:off x="10463290" y="4367589"/>
            <a:ext cx="255749" cy="65026"/>
          </a:xfrm>
          <a:custGeom>
            <a:avLst/>
            <a:gdLst>
              <a:gd name="connsiteX0" fmla="*/ 243 w 255749"/>
              <a:gd name="connsiteY0" fmla="*/ 55893 h 65026"/>
              <a:gd name="connsiteX1" fmla="*/ 37236 w 255749"/>
              <a:gd name="connsiteY1" fmla="*/ 38834 h 65026"/>
              <a:gd name="connsiteX2" fmla="*/ 128399 w 255749"/>
              <a:gd name="connsiteY2" fmla="*/ 21145 h 65026"/>
              <a:gd name="connsiteX3" fmla="*/ 136562 w 255749"/>
              <a:gd name="connsiteY3" fmla="*/ 21821 h 65026"/>
              <a:gd name="connsiteX4" fmla="*/ 136562 w 255749"/>
              <a:gd name="connsiteY4" fmla="*/ 21821 h 65026"/>
              <a:gd name="connsiteX5" fmla="*/ 221006 w 255749"/>
              <a:gd name="connsiteY5" fmla="*/ 48173 h 65026"/>
              <a:gd name="connsiteX6" fmla="*/ 255519 w 255749"/>
              <a:gd name="connsiteY6" fmla="*/ 64697 h 65026"/>
              <a:gd name="connsiteX7" fmla="*/ 228540 w 255749"/>
              <a:gd name="connsiteY7" fmla="*/ 35934 h 65026"/>
              <a:gd name="connsiteX8" fmla="*/ 138856 w 255749"/>
              <a:gd name="connsiteY8" fmla="*/ 1070 h 65026"/>
              <a:gd name="connsiteX9" fmla="*/ 138856 w 255749"/>
              <a:gd name="connsiteY9" fmla="*/ 1070 h 65026"/>
              <a:gd name="connsiteX10" fmla="*/ 129598 w 255749"/>
              <a:gd name="connsiteY10" fmla="*/ 278 h 65026"/>
              <a:gd name="connsiteX11" fmla="*/ 30180 w 255749"/>
              <a:gd name="connsiteY11" fmla="*/ 25838 h 65026"/>
              <a:gd name="connsiteX12" fmla="*/ 243 w 255749"/>
              <a:gd name="connsiteY12" fmla="*/ 55893 h 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49" h="65026">
                <a:moveTo>
                  <a:pt x="243" y="55893"/>
                </a:moveTo>
                <a:cubicBezTo>
                  <a:pt x="2176" y="58048"/>
                  <a:pt x="14973" y="48767"/>
                  <a:pt x="37236" y="38834"/>
                </a:cubicBezTo>
                <a:cubicBezTo>
                  <a:pt x="59745" y="28796"/>
                  <a:pt x="91557" y="18979"/>
                  <a:pt x="128399" y="21145"/>
                </a:cubicBezTo>
                <a:cubicBezTo>
                  <a:pt x="131147" y="21308"/>
                  <a:pt x="133860" y="21529"/>
                  <a:pt x="136562" y="21821"/>
                </a:cubicBezTo>
                <a:cubicBezTo>
                  <a:pt x="136562" y="21821"/>
                  <a:pt x="136562" y="21821"/>
                  <a:pt x="136562" y="21821"/>
                </a:cubicBezTo>
                <a:cubicBezTo>
                  <a:pt x="171308" y="25431"/>
                  <a:pt x="200361" y="37669"/>
                  <a:pt x="221006" y="48173"/>
                </a:cubicBezTo>
                <a:cubicBezTo>
                  <a:pt x="241535" y="58618"/>
                  <a:pt x="253691" y="66793"/>
                  <a:pt x="255519" y="64697"/>
                </a:cubicBezTo>
                <a:cubicBezTo>
                  <a:pt x="257336" y="62601"/>
                  <a:pt x="248381" y="50350"/>
                  <a:pt x="228540" y="35934"/>
                </a:cubicBezTo>
                <a:cubicBezTo>
                  <a:pt x="208605" y="21448"/>
                  <a:pt x="177701" y="5611"/>
                  <a:pt x="138856" y="1070"/>
                </a:cubicBezTo>
                <a:cubicBezTo>
                  <a:pt x="138856" y="1070"/>
                  <a:pt x="138856" y="1070"/>
                  <a:pt x="138856" y="1070"/>
                </a:cubicBezTo>
                <a:cubicBezTo>
                  <a:pt x="135805" y="720"/>
                  <a:pt x="132719" y="452"/>
                  <a:pt x="129598" y="278"/>
                </a:cubicBezTo>
                <a:cubicBezTo>
                  <a:pt x="87714" y="-2121"/>
                  <a:pt x="52712" y="11410"/>
                  <a:pt x="30180" y="25838"/>
                </a:cubicBezTo>
                <a:cubicBezTo>
                  <a:pt x="7893" y="40103"/>
                  <a:pt x="-1690" y="53751"/>
                  <a:pt x="243" y="558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5075F4-E4C6-404C-BE44-4A9514427492}"/>
              </a:ext>
            </a:extLst>
          </p:cNvPr>
          <p:cNvSpPr/>
          <p:nvPr/>
        </p:nvSpPr>
        <p:spPr>
          <a:xfrm>
            <a:off x="9919540" y="4344204"/>
            <a:ext cx="253648" cy="94703"/>
          </a:xfrm>
          <a:custGeom>
            <a:avLst/>
            <a:gdLst>
              <a:gd name="connsiteX0" fmla="*/ 440 w 253648"/>
              <a:gd name="connsiteY0" fmla="*/ 94685 h 94703"/>
              <a:gd name="connsiteX1" fmla="*/ 19128 w 253648"/>
              <a:gd name="connsiteY1" fmla="*/ 66667 h 94703"/>
              <a:gd name="connsiteX2" fmla="*/ 81793 w 253648"/>
              <a:gd name="connsiteY2" fmla="*/ 18737 h 94703"/>
              <a:gd name="connsiteX3" fmla="*/ 81793 w 253648"/>
              <a:gd name="connsiteY3" fmla="*/ 18737 h 94703"/>
              <a:gd name="connsiteX4" fmla="*/ 116933 w 253648"/>
              <a:gd name="connsiteY4" fmla="*/ 13683 h 94703"/>
              <a:gd name="connsiteX5" fmla="*/ 214211 w 253648"/>
              <a:gd name="connsiteY5" fmla="*/ 46172 h 94703"/>
              <a:gd name="connsiteX6" fmla="*/ 253511 w 253648"/>
              <a:gd name="connsiteY6" fmla="*/ 74877 h 94703"/>
              <a:gd name="connsiteX7" fmla="*/ 220088 w 253648"/>
              <a:gd name="connsiteY7" fmla="*/ 37986 h 94703"/>
              <a:gd name="connsiteX8" fmla="*/ 116992 w 253648"/>
              <a:gd name="connsiteY8" fmla="*/ 0 h 94703"/>
              <a:gd name="connsiteX9" fmla="*/ 77763 w 253648"/>
              <a:gd name="connsiteY9" fmla="*/ 5904 h 94703"/>
              <a:gd name="connsiteX10" fmla="*/ 77763 w 253648"/>
              <a:gd name="connsiteY10" fmla="*/ 5904 h 94703"/>
              <a:gd name="connsiteX11" fmla="*/ 11824 w 253648"/>
              <a:gd name="connsiteY11" fmla="*/ 61998 h 94703"/>
              <a:gd name="connsiteX12" fmla="*/ 440 w 253648"/>
              <a:gd name="connsiteY12" fmla="*/ 94685 h 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648" h="94703">
                <a:moveTo>
                  <a:pt x="440" y="94685"/>
                </a:moveTo>
                <a:cubicBezTo>
                  <a:pt x="1962" y="95243"/>
                  <a:pt x="6992" y="83459"/>
                  <a:pt x="19128" y="66667"/>
                </a:cubicBezTo>
                <a:cubicBezTo>
                  <a:pt x="30835" y="50469"/>
                  <a:pt x="51533" y="27575"/>
                  <a:pt x="81793" y="18737"/>
                </a:cubicBezTo>
                <a:cubicBezTo>
                  <a:pt x="81793" y="18737"/>
                  <a:pt x="81793" y="18737"/>
                  <a:pt x="81793" y="18737"/>
                </a:cubicBezTo>
                <a:cubicBezTo>
                  <a:pt x="92821" y="15313"/>
                  <a:pt x="104564" y="13613"/>
                  <a:pt x="116933" y="13683"/>
                </a:cubicBezTo>
                <a:cubicBezTo>
                  <a:pt x="156039" y="13916"/>
                  <a:pt x="191734" y="31581"/>
                  <a:pt x="214211" y="46172"/>
                </a:cubicBezTo>
                <a:cubicBezTo>
                  <a:pt x="238921" y="62347"/>
                  <a:pt x="252029" y="76193"/>
                  <a:pt x="253511" y="74877"/>
                </a:cubicBezTo>
                <a:cubicBezTo>
                  <a:pt x="254995" y="73561"/>
                  <a:pt x="244462" y="57037"/>
                  <a:pt x="220088" y="37986"/>
                </a:cubicBezTo>
                <a:cubicBezTo>
                  <a:pt x="197836" y="20449"/>
                  <a:pt x="160699" y="128"/>
                  <a:pt x="116992" y="0"/>
                </a:cubicBezTo>
                <a:cubicBezTo>
                  <a:pt x="103288" y="-35"/>
                  <a:pt x="90134" y="1968"/>
                  <a:pt x="77763" y="5904"/>
                </a:cubicBezTo>
                <a:cubicBezTo>
                  <a:pt x="77763" y="5904"/>
                  <a:pt x="77763" y="5904"/>
                  <a:pt x="77763" y="5904"/>
                </a:cubicBezTo>
                <a:cubicBezTo>
                  <a:pt x="43321" y="17386"/>
                  <a:pt x="22626" y="42912"/>
                  <a:pt x="11824" y="61998"/>
                </a:cubicBezTo>
                <a:cubicBezTo>
                  <a:pt x="1022" y="81095"/>
                  <a:pt x="-1082" y="94126"/>
                  <a:pt x="440" y="946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BFB12-788D-407D-8075-C05E4C004C0B}"/>
              </a:ext>
            </a:extLst>
          </p:cNvPr>
          <p:cNvSpPr/>
          <p:nvPr/>
        </p:nvSpPr>
        <p:spPr>
          <a:xfrm>
            <a:off x="10456791" y="4321939"/>
            <a:ext cx="312766" cy="110407"/>
          </a:xfrm>
          <a:custGeom>
            <a:avLst/>
            <a:gdLst>
              <a:gd name="connsiteX0" fmla="*/ 140 w 312766"/>
              <a:gd name="connsiteY0" fmla="*/ 75133 h 110407"/>
              <a:gd name="connsiteX1" fmla="*/ 33780 w 312766"/>
              <a:gd name="connsiteY1" fmla="*/ 47546 h 110407"/>
              <a:gd name="connsiteX2" fmla="*/ 130509 w 312766"/>
              <a:gd name="connsiteY2" fmla="*/ 13648 h 110407"/>
              <a:gd name="connsiteX3" fmla="*/ 130509 w 312766"/>
              <a:gd name="connsiteY3" fmla="*/ 13648 h 110407"/>
              <a:gd name="connsiteX4" fmla="*/ 161040 w 312766"/>
              <a:gd name="connsiteY4" fmla="*/ 16478 h 110407"/>
              <a:gd name="connsiteX5" fmla="*/ 272347 w 312766"/>
              <a:gd name="connsiteY5" fmla="*/ 73864 h 110407"/>
              <a:gd name="connsiteX6" fmla="*/ 312625 w 312766"/>
              <a:gd name="connsiteY6" fmla="*/ 110347 h 110407"/>
              <a:gd name="connsiteX7" fmla="*/ 279066 w 312766"/>
              <a:gd name="connsiteY7" fmla="*/ 66539 h 110407"/>
              <a:gd name="connsiteX8" fmla="*/ 163544 w 312766"/>
              <a:gd name="connsiteY8" fmla="*/ 3063 h 110407"/>
              <a:gd name="connsiteX9" fmla="*/ 130486 w 312766"/>
              <a:gd name="connsiteY9" fmla="*/ 0 h 110407"/>
              <a:gd name="connsiteX10" fmla="*/ 130486 w 312766"/>
              <a:gd name="connsiteY10" fmla="*/ 0 h 110407"/>
              <a:gd name="connsiteX11" fmla="*/ 28144 w 312766"/>
              <a:gd name="connsiteY11" fmla="*/ 40513 h 110407"/>
              <a:gd name="connsiteX12" fmla="*/ 140 w 312766"/>
              <a:gd name="connsiteY12" fmla="*/ 75133 h 1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66" h="110407">
                <a:moveTo>
                  <a:pt x="140" y="75133"/>
                </a:moveTo>
                <a:cubicBezTo>
                  <a:pt x="1479" y="76193"/>
                  <a:pt x="12122" y="63325"/>
                  <a:pt x="33780" y="47546"/>
                </a:cubicBezTo>
                <a:cubicBezTo>
                  <a:pt x="54949" y="32129"/>
                  <a:pt x="89312" y="13229"/>
                  <a:pt x="130509" y="13648"/>
                </a:cubicBezTo>
                <a:cubicBezTo>
                  <a:pt x="130509" y="13648"/>
                  <a:pt x="130509" y="13648"/>
                  <a:pt x="130509" y="13648"/>
                </a:cubicBezTo>
                <a:cubicBezTo>
                  <a:pt x="140581" y="13648"/>
                  <a:pt x="150770" y="14580"/>
                  <a:pt x="161040" y="16478"/>
                </a:cubicBezTo>
                <a:cubicBezTo>
                  <a:pt x="208455" y="25246"/>
                  <a:pt x="246928" y="52262"/>
                  <a:pt x="272347" y="73864"/>
                </a:cubicBezTo>
                <a:cubicBezTo>
                  <a:pt x="297767" y="95465"/>
                  <a:pt x="311123" y="111523"/>
                  <a:pt x="312625" y="110347"/>
                </a:cubicBezTo>
                <a:cubicBezTo>
                  <a:pt x="314139" y="109171"/>
                  <a:pt x="303577" y="90749"/>
                  <a:pt x="279066" y="66539"/>
                </a:cubicBezTo>
                <a:cubicBezTo>
                  <a:pt x="254858" y="42620"/>
                  <a:pt x="214988" y="12693"/>
                  <a:pt x="163544" y="3063"/>
                </a:cubicBezTo>
                <a:cubicBezTo>
                  <a:pt x="152458" y="990"/>
                  <a:pt x="141420" y="-23"/>
                  <a:pt x="130486" y="0"/>
                </a:cubicBezTo>
                <a:cubicBezTo>
                  <a:pt x="130486" y="0"/>
                  <a:pt x="130486" y="0"/>
                  <a:pt x="130486" y="0"/>
                </a:cubicBezTo>
                <a:cubicBezTo>
                  <a:pt x="84735" y="536"/>
                  <a:pt x="48906" y="22393"/>
                  <a:pt x="28144" y="40513"/>
                </a:cubicBezTo>
                <a:cubicBezTo>
                  <a:pt x="6987" y="58993"/>
                  <a:pt x="-1199" y="74085"/>
                  <a:pt x="140" y="751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F4C556-16C7-47FB-A9B5-3FC87486B50A}"/>
              </a:ext>
            </a:extLst>
          </p:cNvPr>
          <p:cNvSpPr/>
          <p:nvPr/>
        </p:nvSpPr>
        <p:spPr>
          <a:xfrm>
            <a:off x="10135958" y="4722368"/>
            <a:ext cx="74506" cy="125148"/>
          </a:xfrm>
          <a:custGeom>
            <a:avLst/>
            <a:gdLst>
              <a:gd name="connsiteX0" fmla="*/ 37093 w 74506"/>
              <a:gd name="connsiteY0" fmla="*/ 421 h 125148"/>
              <a:gd name="connsiteX1" fmla="*/ 268 w 74506"/>
              <a:gd name="connsiteY1" fmla="*/ 43461 h 125148"/>
              <a:gd name="connsiteX2" fmla="*/ 268 w 74506"/>
              <a:gd name="connsiteY2" fmla="*/ 43461 h 125148"/>
              <a:gd name="connsiteX3" fmla="*/ 5020 w 74506"/>
              <a:gd name="connsiteY3" fmla="*/ 75053 h 125148"/>
              <a:gd name="connsiteX4" fmla="*/ 33446 w 74506"/>
              <a:gd name="connsiteY4" fmla="*/ 111525 h 125148"/>
              <a:gd name="connsiteX5" fmla="*/ 74503 w 74506"/>
              <a:gd name="connsiteY5" fmla="*/ 123659 h 125148"/>
              <a:gd name="connsiteX6" fmla="*/ 40997 w 74506"/>
              <a:gd name="connsiteY6" fmla="*/ 102302 h 125148"/>
              <a:gd name="connsiteX7" fmla="*/ 17830 w 74506"/>
              <a:gd name="connsiteY7" fmla="*/ 69918 h 125148"/>
              <a:gd name="connsiteX8" fmla="*/ 13231 w 74506"/>
              <a:gd name="connsiteY8" fmla="*/ 44451 h 125148"/>
              <a:gd name="connsiteX9" fmla="*/ 13231 w 74506"/>
              <a:gd name="connsiteY9" fmla="*/ 44451 h 125148"/>
              <a:gd name="connsiteX10" fmla="*/ 37093 w 74506"/>
              <a:gd name="connsiteY10" fmla="*/ 421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6" h="125148">
                <a:moveTo>
                  <a:pt x="37093" y="421"/>
                </a:moveTo>
                <a:cubicBezTo>
                  <a:pt x="35618" y="-2175"/>
                  <a:pt x="4637" y="6640"/>
                  <a:pt x="268" y="43461"/>
                </a:cubicBezTo>
                <a:cubicBezTo>
                  <a:pt x="268" y="43461"/>
                  <a:pt x="268" y="43461"/>
                  <a:pt x="268" y="43461"/>
                </a:cubicBezTo>
                <a:cubicBezTo>
                  <a:pt x="-671" y="53720"/>
                  <a:pt x="845" y="64480"/>
                  <a:pt x="5020" y="75053"/>
                </a:cubicBezTo>
                <a:cubicBezTo>
                  <a:pt x="11396" y="91216"/>
                  <a:pt x="22550" y="103536"/>
                  <a:pt x="33446" y="111525"/>
                </a:cubicBezTo>
                <a:cubicBezTo>
                  <a:pt x="56002" y="128526"/>
                  <a:pt x="74305" y="125568"/>
                  <a:pt x="74503" y="123659"/>
                </a:cubicBezTo>
                <a:cubicBezTo>
                  <a:pt x="74765" y="121132"/>
                  <a:pt x="58306" y="117836"/>
                  <a:pt x="40997" y="102302"/>
                </a:cubicBezTo>
                <a:cubicBezTo>
                  <a:pt x="32345" y="94290"/>
                  <a:pt x="23234" y="83135"/>
                  <a:pt x="17830" y="69918"/>
                </a:cubicBezTo>
                <a:cubicBezTo>
                  <a:pt x="14264" y="61196"/>
                  <a:pt x="12761" y="52637"/>
                  <a:pt x="13231" y="44451"/>
                </a:cubicBezTo>
                <a:cubicBezTo>
                  <a:pt x="13231" y="44451"/>
                  <a:pt x="13231" y="44451"/>
                  <a:pt x="13231" y="44451"/>
                </a:cubicBezTo>
                <a:cubicBezTo>
                  <a:pt x="13773" y="17004"/>
                  <a:pt x="38568" y="3006"/>
                  <a:pt x="37093" y="4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594166-3CEF-4F7B-999B-71E87B7F6DB4}"/>
              </a:ext>
            </a:extLst>
          </p:cNvPr>
          <p:cNvSpPr/>
          <p:nvPr/>
        </p:nvSpPr>
        <p:spPr>
          <a:xfrm>
            <a:off x="10487669" y="4687362"/>
            <a:ext cx="65213" cy="159054"/>
          </a:xfrm>
          <a:custGeom>
            <a:avLst/>
            <a:gdLst>
              <a:gd name="connsiteX0" fmla="*/ 15478 w 65213"/>
              <a:gd name="connsiteY0" fmla="*/ 213 h 159054"/>
              <a:gd name="connsiteX1" fmla="*/ 28962 w 65213"/>
              <a:gd name="connsiteY1" fmla="*/ 20534 h 159054"/>
              <a:gd name="connsiteX2" fmla="*/ 51144 w 65213"/>
              <a:gd name="connsiteY2" fmla="*/ 70909 h 159054"/>
              <a:gd name="connsiteX3" fmla="*/ 51144 w 65213"/>
              <a:gd name="connsiteY3" fmla="*/ 70909 h 159054"/>
              <a:gd name="connsiteX4" fmla="*/ 51214 w 65213"/>
              <a:gd name="connsiteY4" fmla="*/ 83311 h 159054"/>
              <a:gd name="connsiteX5" fmla="*/ 27180 w 65213"/>
              <a:gd name="connsiteY5" fmla="*/ 131171 h 159054"/>
              <a:gd name="connsiteX6" fmla="*/ 73 w 65213"/>
              <a:gd name="connsiteY6" fmla="*/ 158665 h 159054"/>
              <a:gd name="connsiteX7" fmla="*/ 34959 w 65213"/>
              <a:gd name="connsiteY7" fmla="*/ 139078 h 159054"/>
              <a:gd name="connsiteX8" fmla="*/ 64780 w 65213"/>
              <a:gd name="connsiteY8" fmla="*/ 84825 h 159054"/>
              <a:gd name="connsiteX9" fmla="*/ 64756 w 65213"/>
              <a:gd name="connsiteY9" fmla="*/ 69244 h 159054"/>
              <a:gd name="connsiteX10" fmla="*/ 64756 w 65213"/>
              <a:gd name="connsiteY10" fmla="*/ 69244 h 159054"/>
              <a:gd name="connsiteX11" fmla="*/ 35960 w 65213"/>
              <a:gd name="connsiteY11" fmla="*/ 14548 h 159054"/>
              <a:gd name="connsiteX12" fmla="*/ 15478 w 65213"/>
              <a:gd name="connsiteY12" fmla="*/ 213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13" h="159054">
                <a:moveTo>
                  <a:pt x="15478" y="213"/>
                </a:moveTo>
                <a:cubicBezTo>
                  <a:pt x="14302" y="1506"/>
                  <a:pt x="20322" y="8563"/>
                  <a:pt x="28962" y="20534"/>
                </a:cubicBezTo>
                <a:cubicBezTo>
                  <a:pt x="37229" y="32004"/>
                  <a:pt x="49130" y="50042"/>
                  <a:pt x="51144" y="70909"/>
                </a:cubicBezTo>
                <a:cubicBezTo>
                  <a:pt x="51144" y="70909"/>
                  <a:pt x="51144" y="70909"/>
                  <a:pt x="51144" y="70909"/>
                </a:cubicBezTo>
                <a:cubicBezTo>
                  <a:pt x="51668" y="74962"/>
                  <a:pt x="51680" y="79096"/>
                  <a:pt x="51214" y="83311"/>
                </a:cubicBezTo>
                <a:cubicBezTo>
                  <a:pt x="49072" y="102490"/>
                  <a:pt x="37253" y="119864"/>
                  <a:pt x="27180" y="131171"/>
                </a:cubicBezTo>
                <a:cubicBezTo>
                  <a:pt x="11903" y="148010"/>
                  <a:pt x="-1092" y="156720"/>
                  <a:pt x="73" y="158665"/>
                </a:cubicBezTo>
                <a:cubicBezTo>
                  <a:pt x="1237" y="160609"/>
                  <a:pt x="16456" y="155462"/>
                  <a:pt x="34959" y="139078"/>
                </a:cubicBezTo>
                <a:cubicBezTo>
                  <a:pt x="47733" y="127899"/>
                  <a:pt x="62078" y="108965"/>
                  <a:pt x="64780" y="84825"/>
                </a:cubicBezTo>
                <a:cubicBezTo>
                  <a:pt x="65362" y="79608"/>
                  <a:pt x="65362" y="74391"/>
                  <a:pt x="64756" y="69244"/>
                </a:cubicBezTo>
                <a:cubicBezTo>
                  <a:pt x="64756" y="69244"/>
                  <a:pt x="64756" y="69244"/>
                  <a:pt x="64756" y="69244"/>
                </a:cubicBezTo>
                <a:cubicBezTo>
                  <a:pt x="61100" y="43952"/>
                  <a:pt x="46626" y="25215"/>
                  <a:pt x="35960" y="14548"/>
                </a:cubicBezTo>
                <a:cubicBezTo>
                  <a:pt x="24898" y="3474"/>
                  <a:pt x="16642" y="-1079"/>
                  <a:pt x="15478" y="2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77FF67-4404-4824-AB3E-E3C57EBD010F}"/>
              </a:ext>
            </a:extLst>
          </p:cNvPr>
          <p:cNvSpPr/>
          <p:nvPr/>
        </p:nvSpPr>
        <p:spPr>
          <a:xfrm>
            <a:off x="10212658" y="4782827"/>
            <a:ext cx="244295" cy="88326"/>
          </a:xfrm>
          <a:custGeom>
            <a:avLst/>
            <a:gdLst>
              <a:gd name="connsiteX0" fmla="*/ 5 w 244295"/>
              <a:gd name="connsiteY0" fmla="*/ 1575 h 88326"/>
              <a:gd name="connsiteX1" fmla="*/ 31477 w 244295"/>
              <a:gd name="connsiteY1" fmla="*/ 28917 h 88326"/>
              <a:gd name="connsiteX2" fmla="*/ 31477 w 244295"/>
              <a:gd name="connsiteY2" fmla="*/ 28917 h 88326"/>
              <a:gd name="connsiteX3" fmla="*/ 100974 w 244295"/>
              <a:gd name="connsiteY3" fmla="*/ 86582 h 88326"/>
              <a:gd name="connsiteX4" fmla="*/ 100974 w 244295"/>
              <a:gd name="connsiteY4" fmla="*/ 86582 h 88326"/>
              <a:gd name="connsiteX5" fmla="*/ 122564 w 244295"/>
              <a:gd name="connsiteY5" fmla="*/ 87688 h 88326"/>
              <a:gd name="connsiteX6" fmla="*/ 163427 w 244295"/>
              <a:gd name="connsiteY6" fmla="*/ 66029 h 88326"/>
              <a:gd name="connsiteX7" fmla="*/ 163427 w 244295"/>
              <a:gd name="connsiteY7" fmla="*/ 66029 h 88326"/>
              <a:gd name="connsiteX8" fmla="*/ 218364 w 244295"/>
              <a:gd name="connsiteY8" fmla="*/ 10355 h 88326"/>
              <a:gd name="connsiteX9" fmla="*/ 218364 w 244295"/>
              <a:gd name="connsiteY9" fmla="*/ 10355 h 88326"/>
              <a:gd name="connsiteX10" fmla="*/ 244273 w 244295"/>
              <a:gd name="connsiteY10" fmla="*/ 5977 h 88326"/>
              <a:gd name="connsiteX11" fmla="*/ 214848 w 244295"/>
              <a:gd name="connsiteY11" fmla="*/ 3042 h 88326"/>
              <a:gd name="connsiteX12" fmla="*/ 214848 w 244295"/>
              <a:gd name="connsiteY12" fmla="*/ 3042 h 88326"/>
              <a:gd name="connsiteX13" fmla="*/ 154566 w 244295"/>
              <a:gd name="connsiteY13" fmla="*/ 56108 h 88326"/>
              <a:gd name="connsiteX14" fmla="*/ 154566 w 244295"/>
              <a:gd name="connsiteY14" fmla="*/ 56108 h 88326"/>
              <a:gd name="connsiteX15" fmla="*/ 120372 w 244295"/>
              <a:gd name="connsiteY15" fmla="*/ 74355 h 88326"/>
              <a:gd name="connsiteX16" fmla="*/ 104917 w 244295"/>
              <a:gd name="connsiteY16" fmla="*/ 73412 h 88326"/>
              <a:gd name="connsiteX17" fmla="*/ 104917 w 244295"/>
              <a:gd name="connsiteY17" fmla="*/ 73412 h 88326"/>
              <a:gd name="connsiteX18" fmla="*/ 38953 w 244295"/>
              <a:gd name="connsiteY18" fmla="*/ 22652 h 88326"/>
              <a:gd name="connsiteX19" fmla="*/ 38953 w 244295"/>
              <a:gd name="connsiteY19" fmla="*/ 22652 h 88326"/>
              <a:gd name="connsiteX20" fmla="*/ 5 w 244295"/>
              <a:gd name="connsiteY20" fmla="*/ 1575 h 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295" h="88326">
                <a:moveTo>
                  <a:pt x="5" y="1575"/>
                </a:moveTo>
                <a:cubicBezTo>
                  <a:pt x="-311" y="3450"/>
                  <a:pt x="15344" y="8329"/>
                  <a:pt x="31477" y="28917"/>
                </a:cubicBezTo>
                <a:cubicBezTo>
                  <a:pt x="31477" y="28917"/>
                  <a:pt x="31477" y="28917"/>
                  <a:pt x="31477" y="28917"/>
                </a:cubicBezTo>
                <a:cubicBezTo>
                  <a:pt x="44013" y="45627"/>
                  <a:pt x="67174" y="75764"/>
                  <a:pt x="100974" y="86582"/>
                </a:cubicBezTo>
                <a:cubicBezTo>
                  <a:pt x="100974" y="86582"/>
                  <a:pt x="100974" y="86582"/>
                  <a:pt x="100974" y="86582"/>
                </a:cubicBezTo>
                <a:cubicBezTo>
                  <a:pt x="108149" y="88504"/>
                  <a:pt x="115410" y="88783"/>
                  <a:pt x="122564" y="87688"/>
                </a:cubicBezTo>
                <a:cubicBezTo>
                  <a:pt x="138834" y="85196"/>
                  <a:pt x="153098" y="75974"/>
                  <a:pt x="163427" y="66029"/>
                </a:cubicBezTo>
                <a:cubicBezTo>
                  <a:pt x="163427" y="66029"/>
                  <a:pt x="163427" y="66029"/>
                  <a:pt x="163427" y="66029"/>
                </a:cubicBezTo>
                <a:cubicBezTo>
                  <a:pt x="188835" y="42868"/>
                  <a:pt x="202482" y="19124"/>
                  <a:pt x="218364" y="10355"/>
                </a:cubicBezTo>
                <a:cubicBezTo>
                  <a:pt x="218364" y="10355"/>
                  <a:pt x="218364" y="10355"/>
                  <a:pt x="218364" y="10355"/>
                </a:cubicBezTo>
                <a:cubicBezTo>
                  <a:pt x="231976" y="2495"/>
                  <a:pt x="243679" y="7374"/>
                  <a:pt x="244273" y="5977"/>
                </a:cubicBezTo>
                <a:cubicBezTo>
                  <a:pt x="244867" y="4591"/>
                  <a:pt x="233548" y="-4690"/>
                  <a:pt x="214848" y="3042"/>
                </a:cubicBezTo>
                <a:cubicBezTo>
                  <a:pt x="214848" y="3042"/>
                  <a:pt x="214848" y="3042"/>
                  <a:pt x="214848" y="3042"/>
                </a:cubicBezTo>
                <a:cubicBezTo>
                  <a:pt x="195879" y="11089"/>
                  <a:pt x="177540" y="36020"/>
                  <a:pt x="154566" y="56108"/>
                </a:cubicBezTo>
                <a:cubicBezTo>
                  <a:pt x="154566" y="56108"/>
                  <a:pt x="154566" y="56108"/>
                  <a:pt x="154566" y="56108"/>
                </a:cubicBezTo>
                <a:cubicBezTo>
                  <a:pt x="144866" y="64096"/>
                  <a:pt x="132508" y="72178"/>
                  <a:pt x="120372" y="74355"/>
                </a:cubicBezTo>
                <a:cubicBezTo>
                  <a:pt x="114995" y="75322"/>
                  <a:pt x="109804" y="75100"/>
                  <a:pt x="104917" y="73412"/>
                </a:cubicBezTo>
                <a:cubicBezTo>
                  <a:pt x="104917" y="73412"/>
                  <a:pt x="104917" y="73412"/>
                  <a:pt x="104917" y="73412"/>
                </a:cubicBezTo>
                <a:cubicBezTo>
                  <a:pt x="76967" y="65726"/>
                  <a:pt x="52960" y="37685"/>
                  <a:pt x="38953" y="22652"/>
                </a:cubicBezTo>
                <a:cubicBezTo>
                  <a:pt x="38953" y="22652"/>
                  <a:pt x="38953" y="22652"/>
                  <a:pt x="38953" y="22652"/>
                </a:cubicBezTo>
                <a:cubicBezTo>
                  <a:pt x="18895" y="96"/>
                  <a:pt x="402" y="-777"/>
                  <a:pt x="5" y="15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DAB24B-DD5B-4C6A-AB59-458C8AD1C34B}"/>
              </a:ext>
            </a:extLst>
          </p:cNvPr>
          <p:cNvSpPr/>
          <p:nvPr/>
        </p:nvSpPr>
        <p:spPr>
          <a:xfrm>
            <a:off x="10256141" y="4114450"/>
            <a:ext cx="31953" cy="252135"/>
          </a:xfrm>
          <a:custGeom>
            <a:avLst/>
            <a:gdLst>
              <a:gd name="connsiteX0" fmla="*/ 15882 w 31953"/>
              <a:gd name="connsiteY0" fmla="*/ 2 h 252135"/>
              <a:gd name="connsiteX1" fmla="*/ 14711 w 31953"/>
              <a:gd name="connsiteY1" fmla="*/ 37927 h 252135"/>
              <a:gd name="connsiteX2" fmla="*/ 18125 w 31953"/>
              <a:gd name="connsiteY2" fmla="*/ 127945 h 252135"/>
              <a:gd name="connsiteX3" fmla="*/ 12116 w 31953"/>
              <a:gd name="connsiteY3" fmla="*/ 200550 h 252135"/>
              <a:gd name="connsiteX4" fmla="*/ 322 w 31953"/>
              <a:gd name="connsiteY4" fmla="*/ 252101 h 252135"/>
              <a:gd name="connsiteX5" fmla="*/ 23124 w 31953"/>
              <a:gd name="connsiteY5" fmla="*/ 202929 h 252135"/>
              <a:gd name="connsiteX6" fmla="*/ 31945 w 31953"/>
              <a:gd name="connsiteY6" fmla="*/ 128022 h 252135"/>
              <a:gd name="connsiteX7" fmla="*/ 24517 w 31953"/>
              <a:gd name="connsiteY7" fmla="*/ 36958 h 252135"/>
              <a:gd name="connsiteX8" fmla="*/ 15882 w 31953"/>
              <a:gd name="connsiteY8" fmla="*/ 2 h 2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" h="252135">
                <a:moveTo>
                  <a:pt x="15882" y="2"/>
                </a:moveTo>
                <a:cubicBezTo>
                  <a:pt x="13979" y="185"/>
                  <a:pt x="13685" y="14656"/>
                  <a:pt x="14711" y="37927"/>
                </a:cubicBezTo>
                <a:cubicBezTo>
                  <a:pt x="15574" y="57491"/>
                  <a:pt x="18265" y="96934"/>
                  <a:pt x="18125" y="127945"/>
                </a:cubicBezTo>
                <a:cubicBezTo>
                  <a:pt x="17997" y="156246"/>
                  <a:pt x="15876" y="179323"/>
                  <a:pt x="12116" y="200550"/>
                </a:cubicBezTo>
                <a:cubicBezTo>
                  <a:pt x="6651" y="231711"/>
                  <a:pt x="-1752" y="251064"/>
                  <a:pt x="322" y="252101"/>
                </a:cubicBezTo>
                <a:cubicBezTo>
                  <a:pt x="2155" y="253021"/>
                  <a:pt x="14818" y="235414"/>
                  <a:pt x="23124" y="202929"/>
                </a:cubicBezTo>
                <a:cubicBezTo>
                  <a:pt x="28569" y="181502"/>
                  <a:pt x="31755" y="156833"/>
                  <a:pt x="31945" y="128022"/>
                </a:cubicBezTo>
                <a:cubicBezTo>
                  <a:pt x="32173" y="93326"/>
                  <a:pt x="27904" y="58958"/>
                  <a:pt x="24517" y="36958"/>
                </a:cubicBezTo>
                <a:cubicBezTo>
                  <a:pt x="20962" y="13872"/>
                  <a:pt x="17788" y="-181"/>
                  <a:pt x="15882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C4DD01-5E59-4724-9807-7BB90210FE93}"/>
              </a:ext>
            </a:extLst>
          </p:cNvPr>
          <p:cNvSpPr/>
          <p:nvPr/>
        </p:nvSpPr>
        <p:spPr>
          <a:xfrm>
            <a:off x="10350057" y="4120676"/>
            <a:ext cx="56147" cy="230362"/>
          </a:xfrm>
          <a:custGeom>
            <a:avLst/>
            <a:gdLst>
              <a:gd name="connsiteX0" fmla="*/ 2879 w 56147"/>
              <a:gd name="connsiteY0" fmla="*/ 0 h 230362"/>
              <a:gd name="connsiteX1" fmla="*/ 10890 w 56147"/>
              <a:gd name="connsiteY1" fmla="*/ 119543 h 230362"/>
              <a:gd name="connsiteX2" fmla="*/ 43668 w 56147"/>
              <a:gd name="connsiteY2" fmla="*/ 213408 h 230362"/>
              <a:gd name="connsiteX3" fmla="*/ 55790 w 56147"/>
              <a:gd name="connsiteY3" fmla="*/ 230317 h 230362"/>
              <a:gd name="connsiteX4" fmla="*/ 50783 w 56147"/>
              <a:gd name="connsiteY4" fmla="*/ 210334 h 230362"/>
              <a:gd name="connsiteX5" fmla="*/ 24444 w 56147"/>
              <a:gd name="connsiteY5" fmla="*/ 116616 h 230362"/>
              <a:gd name="connsiteX6" fmla="*/ 2879 w 56147"/>
              <a:gd name="connsiteY6" fmla="*/ 0 h 2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7" h="230362">
                <a:moveTo>
                  <a:pt x="2879" y="0"/>
                </a:moveTo>
                <a:cubicBezTo>
                  <a:pt x="-941" y="186"/>
                  <a:pt x="-3155" y="54623"/>
                  <a:pt x="10890" y="119543"/>
                </a:cubicBezTo>
                <a:cubicBezTo>
                  <a:pt x="19926" y="161284"/>
                  <a:pt x="32921" y="193343"/>
                  <a:pt x="43668" y="213408"/>
                </a:cubicBezTo>
                <a:cubicBezTo>
                  <a:pt x="49817" y="224867"/>
                  <a:pt x="54509" y="230957"/>
                  <a:pt x="55790" y="230317"/>
                </a:cubicBezTo>
                <a:cubicBezTo>
                  <a:pt x="57071" y="229664"/>
                  <a:pt x="54800" y="222445"/>
                  <a:pt x="50783" y="210334"/>
                </a:cubicBezTo>
                <a:cubicBezTo>
                  <a:pt x="43179" y="187431"/>
                  <a:pt x="33596" y="159060"/>
                  <a:pt x="24444" y="116616"/>
                </a:cubicBezTo>
                <a:cubicBezTo>
                  <a:pt x="10762" y="53194"/>
                  <a:pt x="6710" y="-186"/>
                  <a:pt x="28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422C7-222D-4568-B58C-9E4C80DFF7DE}"/>
              </a:ext>
            </a:extLst>
          </p:cNvPr>
          <p:cNvSpPr/>
          <p:nvPr/>
        </p:nvSpPr>
        <p:spPr>
          <a:xfrm>
            <a:off x="10249867" y="4325150"/>
            <a:ext cx="152975" cy="47715"/>
          </a:xfrm>
          <a:custGeom>
            <a:avLst/>
            <a:gdLst>
              <a:gd name="connsiteX0" fmla="*/ 372 w 152975"/>
              <a:gd name="connsiteY0" fmla="*/ 47619 h 47715"/>
              <a:gd name="connsiteX1" fmla="*/ 16164 w 152975"/>
              <a:gd name="connsiteY1" fmla="*/ 34786 h 47715"/>
              <a:gd name="connsiteX2" fmla="*/ 56738 w 152975"/>
              <a:gd name="connsiteY2" fmla="*/ 14361 h 47715"/>
              <a:gd name="connsiteX3" fmla="*/ 56738 w 152975"/>
              <a:gd name="connsiteY3" fmla="*/ 14361 h 47715"/>
              <a:gd name="connsiteX4" fmla="*/ 72427 w 152975"/>
              <a:gd name="connsiteY4" fmla="*/ 13860 h 47715"/>
              <a:gd name="connsiteX5" fmla="*/ 129397 w 152975"/>
              <a:gd name="connsiteY5" fmla="*/ 32364 h 47715"/>
              <a:gd name="connsiteX6" fmla="*/ 152872 w 152975"/>
              <a:gd name="connsiteY6" fmla="*/ 41400 h 47715"/>
              <a:gd name="connsiteX7" fmla="*/ 134241 w 152975"/>
              <a:gd name="connsiteY7" fmla="*/ 24003 h 47715"/>
              <a:gd name="connsiteX8" fmla="*/ 73442 w 152975"/>
              <a:gd name="connsiteY8" fmla="*/ 236 h 47715"/>
              <a:gd name="connsiteX9" fmla="*/ 54712 w 152975"/>
              <a:gd name="connsiteY9" fmla="*/ 923 h 47715"/>
              <a:gd name="connsiteX10" fmla="*/ 54712 w 152975"/>
              <a:gd name="connsiteY10" fmla="*/ 923 h 47715"/>
              <a:gd name="connsiteX11" fmla="*/ 9695 w 152975"/>
              <a:gd name="connsiteY11" fmla="*/ 28626 h 47715"/>
              <a:gd name="connsiteX12" fmla="*/ 372 w 152975"/>
              <a:gd name="connsiteY12" fmla="*/ 47619 h 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975" h="47715">
                <a:moveTo>
                  <a:pt x="372" y="47619"/>
                </a:moveTo>
                <a:cubicBezTo>
                  <a:pt x="1776" y="48539"/>
                  <a:pt x="6915" y="42775"/>
                  <a:pt x="16164" y="34786"/>
                </a:cubicBezTo>
                <a:cubicBezTo>
                  <a:pt x="25053" y="27112"/>
                  <a:pt x="39345" y="16364"/>
                  <a:pt x="56738" y="14361"/>
                </a:cubicBezTo>
                <a:cubicBezTo>
                  <a:pt x="56738" y="14361"/>
                  <a:pt x="56738" y="14361"/>
                  <a:pt x="56738" y="14361"/>
                </a:cubicBezTo>
                <a:cubicBezTo>
                  <a:pt x="61806" y="13604"/>
                  <a:pt x="67019" y="13441"/>
                  <a:pt x="72427" y="13860"/>
                </a:cubicBezTo>
                <a:cubicBezTo>
                  <a:pt x="93632" y="15456"/>
                  <a:pt x="116251" y="26251"/>
                  <a:pt x="129397" y="32364"/>
                </a:cubicBezTo>
                <a:cubicBezTo>
                  <a:pt x="143102" y="38862"/>
                  <a:pt x="151824" y="42961"/>
                  <a:pt x="152872" y="41400"/>
                </a:cubicBezTo>
                <a:cubicBezTo>
                  <a:pt x="153908" y="39840"/>
                  <a:pt x="147143" y="32923"/>
                  <a:pt x="134241" y="24003"/>
                </a:cubicBezTo>
                <a:cubicBezTo>
                  <a:pt x="121595" y="15130"/>
                  <a:pt x="99308" y="2134"/>
                  <a:pt x="73442" y="236"/>
                </a:cubicBezTo>
                <a:cubicBezTo>
                  <a:pt x="67084" y="-230"/>
                  <a:pt x="60829" y="-9"/>
                  <a:pt x="54712" y="923"/>
                </a:cubicBezTo>
                <a:cubicBezTo>
                  <a:pt x="54712" y="923"/>
                  <a:pt x="54712" y="923"/>
                  <a:pt x="54712" y="923"/>
                </a:cubicBezTo>
                <a:cubicBezTo>
                  <a:pt x="32722" y="4871"/>
                  <a:pt x="17966" y="18204"/>
                  <a:pt x="9695" y="28626"/>
                </a:cubicBezTo>
                <a:cubicBezTo>
                  <a:pt x="1423" y="39060"/>
                  <a:pt x="-1031" y="46699"/>
                  <a:pt x="372" y="47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D5616-1DD7-4C97-BB86-FB8B72858E3E}"/>
              </a:ext>
            </a:extLst>
          </p:cNvPr>
          <p:cNvSpPr/>
          <p:nvPr/>
        </p:nvSpPr>
        <p:spPr>
          <a:xfrm>
            <a:off x="10097726" y="4002223"/>
            <a:ext cx="494848" cy="38966"/>
          </a:xfrm>
          <a:custGeom>
            <a:avLst/>
            <a:gdLst>
              <a:gd name="connsiteX0" fmla="*/ 17 w 494848"/>
              <a:gd name="connsiteY0" fmla="*/ 185 h 38966"/>
              <a:gd name="connsiteX1" fmla="*/ 68156 w 494848"/>
              <a:gd name="connsiteY1" fmla="*/ 26937 h 38966"/>
              <a:gd name="connsiteX2" fmla="*/ 246124 w 494848"/>
              <a:gd name="connsiteY2" fmla="*/ 36127 h 38966"/>
              <a:gd name="connsiteX3" fmla="*/ 297479 w 494848"/>
              <a:gd name="connsiteY3" fmla="*/ 30808 h 38966"/>
              <a:gd name="connsiteX4" fmla="*/ 297479 w 494848"/>
              <a:gd name="connsiteY4" fmla="*/ 30808 h 38966"/>
              <a:gd name="connsiteX5" fmla="*/ 438339 w 494848"/>
              <a:gd name="connsiteY5" fmla="*/ 13002 h 38966"/>
              <a:gd name="connsiteX6" fmla="*/ 494849 w 494848"/>
              <a:gd name="connsiteY6" fmla="*/ 6409 h 38966"/>
              <a:gd name="connsiteX7" fmla="*/ 437710 w 494848"/>
              <a:gd name="connsiteY7" fmla="*/ 4231 h 38966"/>
              <a:gd name="connsiteX8" fmla="*/ 295930 w 494848"/>
              <a:gd name="connsiteY8" fmla="*/ 17323 h 38966"/>
              <a:gd name="connsiteX9" fmla="*/ 295930 w 494848"/>
              <a:gd name="connsiteY9" fmla="*/ 17323 h 38966"/>
              <a:gd name="connsiteX10" fmla="*/ 244996 w 494848"/>
              <a:gd name="connsiteY10" fmla="*/ 22181 h 38966"/>
              <a:gd name="connsiteX11" fmla="*/ 70167 w 494848"/>
              <a:gd name="connsiteY11" fmla="*/ 17449 h 38966"/>
              <a:gd name="connsiteX12" fmla="*/ 17 w 494848"/>
              <a:gd name="connsiteY12" fmla="*/ 185 h 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48" h="38966">
                <a:moveTo>
                  <a:pt x="17" y="185"/>
                </a:moveTo>
                <a:cubicBezTo>
                  <a:pt x="-753" y="1936"/>
                  <a:pt x="24060" y="16306"/>
                  <a:pt x="68156" y="26937"/>
                </a:cubicBezTo>
                <a:cubicBezTo>
                  <a:pt x="115719" y="38403"/>
                  <a:pt x="172370" y="42132"/>
                  <a:pt x="246124" y="36127"/>
                </a:cubicBezTo>
                <a:cubicBezTo>
                  <a:pt x="263804" y="34686"/>
                  <a:pt x="281084" y="32816"/>
                  <a:pt x="297479" y="30808"/>
                </a:cubicBezTo>
                <a:cubicBezTo>
                  <a:pt x="297479" y="30808"/>
                  <a:pt x="297479" y="30808"/>
                  <a:pt x="297479" y="30808"/>
                </a:cubicBezTo>
                <a:cubicBezTo>
                  <a:pt x="354023" y="24010"/>
                  <a:pt x="403139" y="16733"/>
                  <a:pt x="438339" y="13002"/>
                </a:cubicBezTo>
                <a:cubicBezTo>
                  <a:pt x="473551" y="9272"/>
                  <a:pt x="494849" y="8080"/>
                  <a:pt x="494849" y="6409"/>
                </a:cubicBezTo>
                <a:cubicBezTo>
                  <a:pt x="494849" y="4739"/>
                  <a:pt x="473388" y="2872"/>
                  <a:pt x="437710" y="4231"/>
                </a:cubicBezTo>
                <a:cubicBezTo>
                  <a:pt x="394510" y="5878"/>
                  <a:pt x="359764" y="10361"/>
                  <a:pt x="295930" y="17323"/>
                </a:cubicBezTo>
                <a:cubicBezTo>
                  <a:pt x="295930" y="17323"/>
                  <a:pt x="295930" y="17323"/>
                  <a:pt x="295930" y="17323"/>
                </a:cubicBezTo>
                <a:cubicBezTo>
                  <a:pt x="279652" y="19060"/>
                  <a:pt x="262430" y="20778"/>
                  <a:pt x="244996" y="22181"/>
                </a:cubicBezTo>
                <a:cubicBezTo>
                  <a:pt x="171362" y="28103"/>
                  <a:pt x="117893" y="26160"/>
                  <a:pt x="70167" y="17449"/>
                </a:cubicBezTo>
                <a:cubicBezTo>
                  <a:pt x="26615" y="9502"/>
                  <a:pt x="789" y="-1567"/>
                  <a:pt x="17" y="1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7E48F-C33A-4359-BFE2-179BFB90BD20}"/>
              </a:ext>
            </a:extLst>
          </p:cNvPr>
          <p:cNvSpPr/>
          <p:nvPr/>
        </p:nvSpPr>
        <p:spPr>
          <a:xfrm>
            <a:off x="10047942" y="3921107"/>
            <a:ext cx="454378" cy="33296"/>
          </a:xfrm>
          <a:custGeom>
            <a:avLst/>
            <a:gdLst>
              <a:gd name="connsiteX0" fmla="*/ 7 w 454378"/>
              <a:gd name="connsiteY0" fmla="*/ 381 h 33296"/>
              <a:gd name="connsiteX1" fmla="*/ 64545 w 454378"/>
              <a:gd name="connsiteY1" fmla="*/ 18779 h 33296"/>
              <a:gd name="connsiteX2" fmla="*/ 225681 w 454378"/>
              <a:gd name="connsiteY2" fmla="*/ 33284 h 33296"/>
              <a:gd name="connsiteX3" fmla="*/ 454378 w 454378"/>
              <a:gd name="connsiteY3" fmla="*/ 12831 h 33296"/>
              <a:gd name="connsiteX4" fmla="*/ 225735 w 454378"/>
              <a:gd name="connsiteY4" fmla="*/ 19412 h 33296"/>
              <a:gd name="connsiteX5" fmla="*/ 66123 w 454378"/>
              <a:gd name="connsiteY5" fmla="*/ 9152 h 33296"/>
              <a:gd name="connsiteX6" fmla="*/ 7 w 454378"/>
              <a:gd name="connsiteY6" fmla="*/ 381 h 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78" h="33296">
                <a:moveTo>
                  <a:pt x="7" y="381"/>
                </a:moveTo>
                <a:cubicBezTo>
                  <a:pt x="-465" y="2235"/>
                  <a:pt x="23891" y="10850"/>
                  <a:pt x="64545" y="18779"/>
                </a:cubicBezTo>
                <a:cubicBezTo>
                  <a:pt x="107089" y="27076"/>
                  <a:pt x="160285" y="33004"/>
                  <a:pt x="225681" y="33284"/>
                </a:cubicBezTo>
                <a:cubicBezTo>
                  <a:pt x="352525" y="33825"/>
                  <a:pt x="454762" y="16638"/>
                  <a:pt x="454378" y="12831"/>
                </a:cubicBezTo>
                <a:cubicBezTo>
                  <a:pt x="454005" y="9023"/>
                  <a:pt x="351256" y="19854"/>
                  <a:pt x="225735" y="19412"/>
                </a:cubicBezTo>
                <a:cubicBezTo>
                  <a:pt x="160128" y="19182"/>
                  <a:pt x="109487" y="14917"/>
                  <a:pt x="66123" y="9152"/>
                </a:cubicBezTo>
                <a:cubicBezTo>
                  <a:pt x="25548" y="3757"/>
                  <a:pt x="479" y="-1473"/>
                  <a:pt x="7" y="3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B076E6-0617-4B96-B05F-A6E0642229B9}"/>
              </a:ext>
            </a:extLst>
          </p:cNvPr>
          <p:cNvSpPr/>
          <p:nvPr/>
        </p:nvSpPr>
        <p:spPr>
          <a:xfrm>
            <a:off x="10013407" y="4833368"/>
            <a:ext cx="103717" cy="171282"/>
          </a:xfrm>
          <a:custGeom>
            <a:avLst/>
            <a:gdLst>
              <a:gd name="connsiteX0" fmla="*/ 103010 w 103717"/>
              <a:gd name="connsiteY0" fmla="*/ 24 h 171282"/>
              <a:gd name="connsiteX1" fmla="*/ 87942 w 103717"/>
              <a:gd name="connsiteY1" fmla="*/ 25142 h 171282"/>
              <a:gd name="connsiteX2" fmla="*/ 51143 w 103717"/>
              <a:gd name="connsiteY2" fmla="*/ 84111 h 171282"/>
              <a:gd name="connsiteX3" fmla="*/ 309 w 103717"/>
              <a:gd name="connsiteY3" fmla="*/ 171203 h 171282"/>
              <a:gd name="connsiteX4" fmla="*/ 62649 w 103717"/>
              <a:gd name="connsiteY4" fmla="*/ 91913 h 171282"/>
              <a:gd name="connsiteX5" fmla="*/ 96768 w 103717"/>
              <a:gd name="connsiteY5" fmla="*/ 29194 h 171282"/>
              <a:gd name="connsiteX6" fmla="*/ 103010 w 103717"/>
              <a:gd name="connsiteY6" fmla="*/ 24 h 1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7" h="171282">
                <a:moveTo>
                  <a:pt x="103010" y="24"/>
                </a:moveTo>
                <a:cubicBezTo>
                  <a:pt x="101189" y="-559"/>
                  <a:pt x="96438" y="9619"/>
                  <a:pt x="87942" y="25142"/>
                </a:cubicBezTo>
                <a:cubicBezTo>
                  <a:pt x="78078" y="43168"/>
                  <a:pt x="68225" y="58982"/>
                  <a:pt x="51143" y="84111"/>
                </a:cubicBezTo>
                <a:cubicBezTo>
                  <a:pt x="20213" y="129596"/>
                  <a:pt x="-2967" y="169223"/>
                  <a:pt x="309" y="171203"/>
                </a:cubicBezTo>
                <a:cubicBezTo>
                  <a:pt x="3583" y="173182"/>
                  <a:pt x="31353" y="138190"/>
                  <a:pt x="62649" y="91913"/>
                </a:cubicBezTo>
                <a:cubicBezTo>
                  <a:pt x="78969" y="67773"/>
                  <a:pt x="89839" y="47442"/>
                  <a:pt x="96768" y="29194"/>
                </a:cubicBezTo>
                <a:cubicBezTo>
                  <a:pt x="103274" y="12076"/>
                  <a:pt x="104830" y="618"/>
                  <a:pt x="103010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5E0BE4-AE45-4CE0-9A07-06BCC398D2B9}"/>
              </a:ext>
            </a:extLst>
          </p:cNvPr>
          <p:cNvSpPr/>
          <p:nvPr/>
        </p:nvSpPr>
        <p:spPr>
          <a:xfrm>
            <a:off x="10557878" y="4839566"/>
            <a:ext cx="94184" cy="165084"/>
          </a:xfrm>
          <a:custGeom>
            <a:avLst/>
            <a:gdLst>
              <a:gd name="connsiteX0" fmla="*/ 462 w 94184"/>
              <a:gd name="connsiteY0" fmla="*/ 56 h 165084"/>
              <a:gd name="connsiteX1" fmla="*/ 39319 w 94184"/>
              <a:gd name="connsiteY1" fmla="*/ 86996 h 165084"/>
              <a:gd name="connsiteX2" fmla="*/ 93825 w 94184"/>
              <a:gd name="connsiteY2" fmla="*/ 165004 h 165084"/>
              <a:gd name="connsiteX3" fmla="*/ 51312 w 94184"/>
              <a:gd name="connsiteY3" fmla="*/ 80044 h 165084"/>
              <a:gd name="connsiteX4" fmla="*/ 462 w 94184"/>
              <a:gd name="connsiteY4" fmla="*/ 56 h 16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4" h="165084">
                <a:moveTo>
                  <a:pt x="462" y="56"/>
                </a:moveTo>
                <a:cubicBezTo>
                  <a:pt x="-2973" y="1721"/>
                  <a:pt x="13026" y="41546"/>
                  <a:pt x="39319" y="86996"/>
                </a:cubicBezTo>
                <a:cubicBezTo>
                  <a:pt x="65600" y="132446"/>
                  <a:pt x="90542" y="166973"/>
                  <a:pt x="93825" y="165004"/>
                </a:cubicBezTo>
                <a:cubicBezTo>
                  <a:pt x="97109" y="163037"/>
                  <a:pt x="77442" y="125202"/>
                  <a:pt x="51312" y="80044"/>
                </a:cubicBezTo>
                <a:cubicBezTo>
                  <a:pt x="25194" y="34897"/>
                  <a:pt x="3909" y="-1621"/>
                  <a:pt x="46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0CEEA6-AF3A-4796-86E7-71627B45DCAC}"/>
              </a:ext>
            </a:extLst>
          </p:cNvPr>
          <p:cNvSpPr/>
          <p:nvPr/>
        </p:nvSpPr>
        <p:spPr>
          <a:xfrm>
            <a:off x="9739828" y="3937049"/>
            <a:ext cx="106169" cy="305400"/>
          </a:xfrm>
          <a:custGeom>
            <a:avLst/>
            <a:gdLst>
              <a:gd name="connsiteX0" fmla="*/ 96495 w 106169"/>
              <a:gd name="connsiteY0" fmla="*/ 1 h 305400"/>
              <a:gd name="connsiteX1" fmla="*/ 94280 w 106169"/>
              <a:gd name="connsiteY1" fmla="*/ 50545 h 305400"/>
              <a:gd name="connsiteX2" fmla="*/ 86629 w 106169"/>
              <a:gd name="connsiteY2" fmla="*/ 169950 h 305400"/>
              <a:gd name="connsiteX3" fmla="*/ 78381 w 106169"/>
              <a:gd name="connsiteY3" fmla="*/ 205599 h 305400"/>
              <a:gd name="connsiteX4" fmla="*/ 78381 w 106169"/>
              <a:gd name="connsiteY4" fmla="*/ 205599 h 305400"/>
              <a:gd name="connsiteX5" fmla="*/ 30182 w 106169"/>
              <a:gd name="connsiteY5" fmla="*/ 282937 h 305400"/>
              <a:gd name="connsiteX6" fmla="*/ 18 w 106169"/>
              <a:gd name="connsiteY6" fmla="*/ 305008 h 305400"/>
              <a:gd name="connsiteX7" fmla="*/ 35540 w 106169"/>
              <a:gd name="connsiteY7" fmla="*/ 289729 h 305400"/>
              <a:gd name="connsiteX8" fmla="*/ 91348 w 106169"/>
              <a:gd name="connsiteY8" fmla="*/ 209464 h 305400"/>
              <a:gd name="connsiteX9" fmla="*/ 91348 w 106169"/>
              <a:gd name="connsiteY9" fmla="*/ 209464 h 305400"/>
              <a:gd name="connsiteX10" fmla="*/ 100196 w 106169"/>
              <a:gd name="connsiteY10" fmla="*/ 172353 h 305400"/>
              <a:gd name="connsiteX11" fmla="*/ 104128 w 106169"/>
              <a:gd name="connsiteY11" fmla="*/ 50155 h 305400"/>
              <a:gd name="connsiteX12" fmla="*/ 96495 w 106169"/>
              <a:gd name="connsiteY12" fmla="*/ 1 h 3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69" h="305400">
                <a:moveTo>
                  <a:pt x="96495" y="1"/>
                </a:moveTo>
                <a:cubicBezTo>
                  <a:pt x="94586" y="118"/>
                  <a:pt x="94308" y="19442"/>
                  <a:pt x="94280" y="50545"/>
                </a:cubicBezTo>
                <a:cubicBezTo>
                  <a:pt x="94254" y="79914"/>
                  <a:pt x="94382" y="126224"/>
                  <a:pt x="86629" y="169950"/>
                </a:cubicBezTo>
                <a:cubicBezTo>
                  <a:pt x="84427" y="182371"/>
                  <a:pt x="81691" y="194212"/>
                  <a:pt x="78381" y="205599"/>
                </a:cubicBezTo>
                <a:cubicBezTo>
                  <a:pt x="78381" y="205599"/>
                  <a:pt x="78381" y="205599"/>
                  <a:pt x="78381" y="205599"/>
                </a:cubicBezTo>
                <a:cubicBezTo>
                  <a:pt x="67768" y="242019"/>
                  <a:pt x="47723" y="267539"/>
                  <a:pt x="30182" y="282937"/>
                </a:cubicBezTo>
                <a:cubicBezTo>
                  <a:pt x="12931" y="298080"/>
                  <a:pt x="-562" y="303460"/>
                  <a:pt x="18" y="305008"/>
                </a:cubicBezTo>
                <a:cubicBezTo>
                  <a:pt x="599" y="306555"/>
                  <a:pt x="15586" y="303939"/>
                  <a:pt x="35540" y="289729"/>
                </a:cubicBezTo>
                <a:cubicBezTo>
                  <a:pt x="55780" y="275313"/>
                  <a:pt x="79390" y="248788"/>
                  <a:pt x="91348" y="209464"/>
                </a:cubicBezTo>
                <a:cubicBezTo>
                  <a:pt x="91348" y="209464"/>
                  <a:pt x="91348" y="209464"/>
                  <a:pt x="91348" y="209464"/>
                </a:cubicBezTo>
                <a:cubicBezTo>
                  <a:pt x="94966" y="197607"/>
                  <a:pt x="97912" y="185252"/>
                  <a:pt x="100196" y="172353"/>
                </a:cubicBezTo>
                <a:cubicBezTo>
                  <a:pt x="108369" y="126190"/>
                  <a:pt x="106535" y="80224"/>
                  <a:pt x="104128" y="50155"/>
                </a:cubicBezTo>
                <a:cubicBezTo>
                  <a:pt x="101626" y="18901"/>
                  <a:pt x="98405" y="-117"/>
                  <a:pt x="9649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EC56F3-F808-45BD-9200-D2298989D087}"/>
              </a:ext>
            </a:extLst>
          </p:cNvPr>
          <p:cNvSpPr/>
          <p:nvPr/>
        </p:nvSpPr>
        <p:spPr>
          <a:xfrm>
            <a:off x="9720456" y="4245154"/>
            <a:ext cx="47817" cy="329926"/>
          </a:xfrm>
          <a:custGeom>
            <a:avLst/>
            <a:gdLst>
              <a:gd name="connsiteX0" fmla="*/ 47400 w 47817"/>
              <a:gd name="connsiteY0" fmla="*/ 14 h 329926"/>
              <a:gd name="connsiteX1" fmla="*/ 30219 w 47817"/>
              <a:gd name="connsiteY1" fmla="*/ 46089 h 329926"/>
              <a:gd name="connsiteX2" fmla="*/ 12101 w 47817"/>
              <a:gd name="connsiteY2" fmla="*/ 163097 h 329926"/>
              <a:gd name="connsiteX3" fmla="*/ 521 w 47817"/>
              <a:gd name="connsiteY3" fmla="*/ 315003 h 329926"/>
              <a:gd name="connsiteX4" fmla="*/ 717 w 47817"/>
              <a:gd name="connsiteY4" fmla="*/ 329920 h 329926"/>
              <a:gd name="connsiteX5" fmla="*/ 6139 w 47817"/>
              <a:gd name="connsiteY5" fmla="*/ 315923 h 329926"/>
              <a:gd name="connsiteX6" fmla="*/ 25946 w 47817"/>
              <a:gd name="connsiteY6" fmla="*/ 164319 h 329926"/>
              <a:gd name="connsiteX7" fmla="*/ 39752 w 47817"/>
              <a:gd name="connsiteY7" fmla="*/ 48133 h 329926"/>
              <a:gd name="connsiteX8" fmla="*/ 47400 w 47817"/>
              <a:gd name="connsiteY8" fmla="*/ 14 h 3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17" h="329926">
                <a:moveTo>
                  <a:pt x="47400" y="14"/>
                </a:moveTo>
                <a:cubicBezTo>
                  <a:pt x="45577" y="-567"/>
                  <a:pt x="37788" y="16723"/>
                  <a:pt x="30219" y="46089"/>
                </a:cubicBezTo>
                <a:cubicBezTo>
                  <a:pt x="22029" y="77868"/>
                  <a:pt x="16402" y="114491"/>
                  <a:pt x="12101" y="163097"/>
                </a:cubicBezTo>
                <a:cubicBezTo>
                  <a:pt x="6104" y="230881"/>
                  <a:pt x="2344" y="288884"/>
                  <a:pt x="521" y="315003"/>
                </a:cubicBezTo>
                <a:cubicBezTo>
                  <a:pt x="-135" y="324401"/>
                  <a:pt x="-277" y="329723"/>
                  <a:pt x="717" y="329920"/>
                </a:cubicBezTo>
                <a:cubicBezTo>
                  <a:pt x="1712" y="330118"/>
                  <a:pt x="3752" y="325146"/>
                  <a:pt x="6139" y="315923"/>
                </a:cubicBezTo>
                <a:cubicBezTo>
                  <a:pt x="14968" y="281827"/>
                  <a:pt x="19257" y="240616"/>
                  <a:pt x="25946" y="164319"/>
                </a:cubicBezTo>
                <a:cubicBezTo>
                  <a:pt x="30405" y="113443"/>
                  <a:pt x="33889" y="82433"/>
                  <a:pt x="39752" y="48133"/>
                </a:cubicBezTo>
                <a:cubicBezTo>
                  <a:pt x="44777" y="18740"/>
                  <a:pt x="49223" y="595"/>
                  <a:pt x="4740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1ED8B3-BDFD-4E43-B612-DFB3A1B3897A}"/>
              </a:ext>
            </a:extLst>
          </p:cNvPr>
          <p:cNvSpPr/>
          <p:nvPr/>
        </p:nvSpPr>
        <p:spPr>
          <a:xfrm>
            <a:off x="9570376" y="3949450"/>
            <a:ext cx="77481" cy="485572"/>
          </a:xfrm>
          <a:custGeom>
            <a:avLst/>
            <a:gdLst>
              <a:gd name="connsiteX0" fmla="*/ 72994 w 77481"/>
              <a:gd name="connsiteY0" fmla="*/ 49 h 485572"/>
              <a:gd name="connsiteX1" fmla="*/ 16310 w 77481"/>
              <a:gd name="connsiteY1" fmla="*/ 95227 h 485572"/>
              <a:gd name="connsiteX2" fmla="*/ 2673 w 77481"/>
              <a:gd name="connsiteY2" fmla="*/ 218588 h 485572"/>
              <a:gd name="connsiteX3" fmla="*/ 11775 w 77481"/>
              <a:gd name="connsiteY3" fmla="*/ 247693 h 485572"/>
              <a:gd name="connsiteX4" fmla="*/ 37315 w 77481"/>
              <a:gd name="connsiteY4" fmla="*/ 288356 h 485572"/>
              <a:gd name="connsiteX5" fmla="*/ 39644 w 77481"/>
              <a:gd name="connsiteY5" fmla="*/ 312418 h 485572"/>
              <a:gd name="connsiteX6" fmla="*/ 26019 w 77481"/>
              <a:gd name="connsiteY6" fmla="*/ 378277 h 485572"/>
              <a:gd name="connsiteX7" fmla="*/ 26019 w 77481"/>
              <a:gd name="connsiteY7" fmla="*/ 378277 h 485572"/>
              <a:gd name="connsiteX8" fmla="*/ 37271 w 77481"/>
              <a:gd name="connsiteY8" fmla="*/ 413933 h 485572"/>
              <a:gd name="connsiteX9" fmla="*/ 71638 w 77481"/>
              <a:gd name="connsiteY9" fmla="*/ 469048 h 485572"/>
              <a:gd name="connsiteX10" fmla="*/ 76107 w 77481"/>
              <a:gd name="connsiteY10" fmla="*/ 485572 h 485572"/>
              <a:gd name="connsiteX11" fmla="*/ 76455 w 77481"/>
              <a:gd name="connsiteY11" fmla="*/ 467837 h 485572"/>
              <a:gd name="connsiteX12" fmla="*/ 46095 w 77481"/>
              <a:gd name="connsiteY12" fmla="*/ 408949 h 485572"/>
              <a:gd name="connsiteX13" fmla="*/ 37576 w 77481"/>
              <a:gd name="connsiteY13" fmla="*/ 379092 h 485572"/>
              <a:gd name="connsiteX14" fmla="*/ 37576 w 77481"/>
              <a:gd name="connsiteY14" fmla="*/ 379092 h 485572"/>
              <a:gd name="connsiteX15" fmla="*/ 52724 w 77481"/>
              <a:gd name="connsiteY15" fmla="*/ 314565 h 485572"/>
              <a:gd name="connsiteX16" fmla="*/ 48086 w 77481"/>
              <a:gd name="connsiteY16" fmla="*/ 279977 h 485572"/>
              <a:gd name="connsiteX17" fmla="*/ 24363 w 77481"/>
              <a:gd name="connsiteY17" fmla="*/ 241998 h 485572"/>
              <a:gd name="connsiteX18" fmla="*/ 16256 w 77481"/>
              <a:gd name="connsiteY18" fmla="*/ 216264 h 485572"/>
              <a:gd name="connsiteX19" fmla="*/ 27082 w 77481"/>
              <a:gd name="connsiteY19" fmla="*/ 98677 h 485572"/>
              <a:gd name="connsiteX20" fmla="*/ 72994 w 77481"/>
              <a:gd name="connsiteY20" fmla="*/ 49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81" h="485572">
                <a:moveTo>
                  <a:pt x="72994" y="49"/>
                </a:moveTo>
                <a:cubicBezTo>
                  <a:pt x="71199" y="-1440"/>
                  <a:pt x="38131" y="31047"/>
                  <a:pt x="16310" y="95227"/>
                </a:cubicBezTo>
                <a:cubicBezTo>
                  <a:pt x="4934" y="128409"/>
                  <a:pt x="-4920" y="172685"/>
                  <a:pt x="2673" y="218588"/>
                </a:cubicBezTo>
                <a:cubicBezTo>
                  <a:pt x="4432" y="228631"/>
                  <a:pt x="7569" y="238324"/>
                  <a:pt x="11775" y="247693"/>
                </a:cubicBezTo>
                <a:cubicBezTo>
                  <a:pt x="18542" y="262763"/>
                  <a:pt x="27802" y="276371"/>
                  <a:pt x="37315" y="288356"/>
                </a:cubicBezTo>
                <a:cubicBezTo>
                  <a:pt x="42138" y="293084"/>
                  <a:pt x="40603" y="302971"/>
                  <a:pt x="39644" y="312418"/>
                </a:cubicBezTo>
                <a:cubicBezTo>
                  <a:pt x="36179" y="334864"/>
                  <a:pt x="27295" y="356620"/>
                  <a:pt x="26019" y="378277"/>
                </a:cubicBezTo>
                <a:cubicBezTo>
                  <a:pt x="26019" y="378277"/>
                  <a:pt x="26019" y="378277"/>
                  <a:pt x="26019" y="378277"/>
                </a:cubicBezTo>
                <a:cubicBezTo>
                  <a:pt x="25524" y="392437"/>
                  <a:pt x="31616" y="404769"/>
                  <a:pt x="37271" y="413933"/>
                </a:cubicBezTo>
                <a:cubicBezTo>
                  <a:pt x="52567" y="439738"/>
                  <a:pt x="67421" y="455878"/>
                  <a:pt x="71638" y="469048"/>
                </a:cubicBezTo>
                <a:cubicBezTo>
                  <a:pt x="74997" y="479284"/>
                  <a:pt x="75231" y="485572"/>
                  <a:pt x="76107" y="485572"/>
                </a:cubicBezTo>
                <a:cubicBezTo>
                  <a:pt x="76981" y="485572"/>
                  <a:pt x="78516" y="479272"/>
                  <a:pt x="76455" y="467837"/>
                </a:cubicBezTo>
                <a:cubicBezTo>
                  <a:pt x="71972" y="443919"/>
                  <a:pt x="63539" y="441496"/>
                  <a:pt x="46095" y="408949"/>
                </a:cubicBezTo>
                <a:cubicBezTo>
                  <a:pt x="41458" y="399901"/>
                  <a:pt x="36382" y="389071"/>
                  <a:pt x="37576" y="379092"/>
                </a:cubicBezTo>
                <a:cubicBezTo>
                  <a:pt x="37576" y="379092"/>
                  <a:pt x="37576" y="379092"/>
                  <a:pt x="37576" y="379092"/>
                </a:cubicBezTo>
                <a:cubicBezTo>
                  <a:pt x="39164" y="359917"/>
                  <a:pt x="48441" y="339335"/>
                  <a:pt x="52724" y="314565"/>
                </a:cubicBezTo>
                <a:cubicBezTo>
                  <a:pt x="54935" y="304693"/>
                  <a:pt x="55885" y="291488"/>
                  <a:pt x="48086" y="279977"/>
                </a:cubicBezTo>
                <a:cubicBezTo>
                  <a:pt x="39204" y="268314"/>
                  <a:pt x="30543" y="255552"/>
                  <a:pt x="24363" y="241998"/>
                </a:cubicBezTo>
                <a:cubicBezTo>
                  <a:pt x="20515" y="233558"/>
                  <a:pt x="17711" y="225001"/>
                  <a:pt x="16256" y="216264"/>
                </a:cubicBezTo>
                <a:cubicBezTo>
                  <a:pt x="8762" y="173941"/>
                  <a:pt x="17389" y="131270"/>
                  <a:pt x="27082" y="98677"/>
                </a:cubicBezTo>
                <a:cubicBezTo>
                  <a:pt x="45976" y="35735"/>
                  <a:pt x="74790" y="1540"/>
                  <a:pt x="72994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06094-DC9E-4608-B891-365CFB0B9F2F}"/>
              </a:ext>
            </a:extLst>
          </p:cNvPr>
          <p:cNvSpPr/>
          <p:nvPr/>
        </p:nvSpPr>
        <p:spPr>
          <a:xfrm>
            <a:off x="9624561" y="3364914"/>
            <a:ext cx="890206" cy="572138"/>
          </a:xfrm>
          <a:custGeom>
            <a:avLst/>
            <a:gdLst>
              <a:gd name="connsiteX0" fmla="*/ 890206 w 890206"/>
              <a:gd name="connsiteY0" fmla="*/ 55493 h 572138"/>
              <a:gd name="connsiteX1" fmla="*/ 875535 w 890206"/>
              <a:gd name="connsiteY1" fmla="*/ 51400 h 572138"/>
              <a:gd name="connsiteX2" fmla="*/ 842116 w 890206"/>
              <a:gd name="connsiteY2" fmla="*/ 21854 h 572138"/>
              <a:gd name="connsiteX3" fmla="*/ 806170 w 890206"/>
              <a:gd name="connsiteY3" fmla="*/ 14291 h 572138"/>
              <a:gd name="connsiteX4" fmla="*/ 786677 w 890206"/>
              <a:gd name="connsiteY4" fmla="*/ 30764 h 572138"/>
              <a:gd name="connsiteX5" fmla="*/ 768163 w 890206"/>
              <a:gd name="connsiteY5" fmla="*/ 38835 h 572138"/>
              <a:gd name="connsiteX6" fmla="*/ 731950 w 890206"/>
              <a:gd name="connsiteY6" fmla="*/ 10717 h 572138"/>
              <a:gd name="connsiteX7" fmla="*/ 688578 w 890206"/>
              <a:gd name="connsiteY7" fmla="*/ 3882 h 572138"/>
              <a:gd name="connsiteX8" fmla="*/ 498876 w 890206"/>
              <a:gd name="connsiteY8" fmla="*/ 40154 h 572138"/>
              <a:gd name="connsiteX9" fmla="*/ 337520 w 890206"/>
              <a:gd name="connsiteY9" fmla="*/ 81825 h 572138"/>
              <a:gd name="connsiteX10" fmla="*/ 332875 w 890206"/>
              <a:gd name="connsiteY10" fmla="*/ 85020 h 572138"/>
              <a:gd name="connsiteX11" fmla="*/ 265420 w 890206"/>
              <a:gd name="connsiteY11" fmla="*/ 177677 h 572138"/>
              <a:gd name="connsiteX12" fmla="*/ 207010 w 890206"/>
              <a:gd name="connsiteY12" fmla="*/ 271923 h 572138"/>
              <a:gd name="connsiteX13" fmla="*/ 157604 w 890206"/>
              <a:gd name="connsiteY13" fmla="*/ 299716 h 572138"/>
              <a:gd name="connsiteX14" fmla="*/ 108796 w 890206"/>
              <a:gd name="connsiteY14" fmla="*/ 334103 h 572138"/>
              <a:gd name="connsiteX15" fmla="*/ 81350 w 890206"/>
              <a:gd name="connsiteY15" fmla="*/ 383137 h 572138"/>
              <a:gd name="connsiteX16" fmla="*/ 2228 w 890206"/>
              <a:gd name="connsiteY16" fmla="*/ 561665 h 572138"/>
              <a:gd name="connsiteX17" fmla="*/ 2228 w 890206"/>
              <a:gd name="connsiteY17" fmla="*/ 561665 h 572138"/>
              <a:gd name="connsiteX18" fmla="*/ 136 w 890206"/>
              <a:gd name="connsiteY18" fmla="*/ 572137 h 572138"/>
              <a:gd name="connsiteX19" fmla="*/ 4669 w 890206"/>
              <a:gd name="connsiteY19" fmla="*/ 562550 h 572138"/>
              <a:gd name="connsiteX20" fmla="*/ 4669 w 890206"/>
              <a:gd name="connsiteY20" fmla="*/ 562550 h 572138"/>
              <a:gd name="connsiteX21" fmla="*/ 90677 w 890206"/>
              <a:gd name="connsiteY21" fmla="*/ 387785 h 572138"/>
              <a:gd name="connsiteX22" fmla="*/ 117739 w 890206"/>
              <a:gd name="connsiteY22" fmla="*/ 341188 h 572138"/>
              <a:gd name="connsiteX23" fmla="*/ 162758 w 890206"/>
              <a:gd name="connsiteY23" fmla="*/ 310797 h 572138"/>
              <a:gd name="connsiteX24" fmla="*/ 215339 w 890206"/>
              <a:gd name="connsiteY24" fmla="*/ 281710 h 572138"/>
              <a:gd name="connsiteX25" fmla="*/ 277511 w 890206"/>
              <a:gd name="connsiteY25" fmla="*/ 183955 h 572138"/>
              <a:gd name="connsiteX26" fmla="*/ 340846 w 890206"/>
              <a:gd name="connsiteY26" fmla="*/ 96243 h 572138"/>
              <a:gd name="connsiteX27" fmla="*/ 344996 w 890206"/>
              <a:gd name="connsiteY27" fmla="*/ 93499 h 572138"/>
              <a:gd name="connsiteX28" fmla="*/ 500165 w 890206"/>
              <a:gd name="connsiteY28" fmla="*/ 53396 h 572138"/>
              <a:gd name="connsiteX29" fmla="*/ 693489 w 890206"/>
              <a:gd name="connsiteY29" fmla="*/ 13735 h 572138"/>
              <a:gd name="connsiteX30" fmla="*/ 724649 w 890206"/>
              <a:gd name="connsiteY30" fmla="*/ 17884 h 572138"/>
              <a:gd name="connsiteX31" fmla="*/ 767639 w 890206"/>
              <a:gd name="connsiteY31" fmla="*/ 47859 h 572138"/>
              <a:gd name="connsiteX32" fmla="*/ 792302 w 890206"/>
              <a:gd name="connsiteY32" fmla="*/ 36925 h 572138"/>
              <a:gd name="connsiteX33" fmla="*/ 809966 w 890206"/>
              <a:gd name="connsiteY33" fmla="*/ 20803 h 572138"/>
              <a:gd name="connsiteX34" fmla="*/ 837458 w 890206"/>
              <a:gd name="connsiteY34" fmla="*/ 25817 h 572138"/>
              <a:gd name="connsiteX35" fmla="*/ 874428 w 890206"/>
              <a:gd name="connsiteY35" fmla="*/ 54268 h 572138"/>
              <a:gd name="connsiteX36" fmla="*/ 890206 w 890206"/>
              <a:gd name="connsiteY36" fmla="*/ 55493 h 5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206" h="572138">
                <a:moveTo>
                  <a:pt x="890206" y="55493"/>
                </a:moveTo>
                <a:cubicBezTo>
                  <a:pt x="890183" y="54944"/>
                  <a:pt x="884466" y="55379"/>
                  <a:pt x="875535" y="51400"/>
                </a:cubicBezTo>
                <a:cubicBezTo>
                  <a:pt x="865125" y="46769"/>
                  <a:pt x="856065" y="38567"/>
                  <a:pt x="842116" y="21854"/>
                </a:cubicBezTo>
                <a:cubicBezTo>
                  <a:pt x="834850" y="13015"/>
                  <a:pt x="819829" y="6968"/>
                  <a:pt x="806170" y="14291"/>
                </a:cubicBezTo>
                <a:cubicBezTo>
                  <a:pt x="798182" y="18892"/>
                  <a:pt x="793187" y="24939"/>
                  <a:pt x="786677" y="30764"/>
                </a:cubicBezTo>
                <a:cubicBezTo>
                  <a:pt x="781251" y="35345"/>
                  <a:pt x="774567" y="39650"/>
                  <a:pt x="768163" y="38835"/>
                </a:cubicBezTo>
                <a:cubicBezTo>
                  <a:pt x="754143" y="38656"/>
                  <a:pt x="745783" y="24343"/>
                  <a:pt x="731950" y="10717"/>
                </a:cubicBezTo>
                <a:cubicBezTo>
                  <a:pt x="721186" y="-116"/>
                  <a:pt x="703444" y="-3365"/>
                  <a:pt x="688578" y="3882"/>
                </a:cubicBezTo>
                <a:cubicBezTo>
                  <a:pt x="633184" y="31098"/>
                  <a:pt x="575999" y="32739"/>
                  <a:pt x="498876" y="40154"/>
                </a:cubicBezTo>
                <a:cubicBezTo>
                  <a:pt x="447778" y="44770"/>
                  <a:pt x="386985" y="50524"/>
                  <a:pt x="337520" y="81825"/>
                </a:cubicBezTo>
                <a:cubicBezTo>
                  <a:pt x="335941" y="82858"/>
                  <a:pt x="334393" y="83924"/>
                  <a:pt x="332875" y="85020"/>
                </a:cubicBezTo>
                <a:cubicBezTo>
                  <a:pt x="300388" y="108452"/>
                  <a:pt x="281666" y="145701"/>
                  <a:pt x="265420" y="177677"/>
                </a:cubicBezTo>
                <a:cubicBezTo>
                  <a:pt x="246152" y="214550"/>
                  <a:pt x="234311" y="248932"/>
                  <a:pt x="207010" y="271923"/>
                </a:cubicBezTo>
                <a:cubicBezTo>
                  <a:pt x="193211" y="283966"/>
                  <a:pt x="174528" y="291641"/>
                  <a:pt x="157604" y="299716"/>
                </a:cubicBezTo>
                <a:cubicBezTo>
                  <a:pt x="139091" y="308298"/>
                  <a:pt x="121426" y="318231"/>
                  <a:pt x="108796" y="334103"/>
                </a:cubicBezTo>
                <a:cubicBezTo>
                  <a:pt x="96785" y="349620"/>
                  <a:pt x="88659" y="368010"/>
                  <a:pt x="81350" y="383137"/>
                </a:cubicBezTo>
                <a:cubicBezTo>
                  <a:pt x="38102" y="472117"/>
                  <a:pt x="9506" y="537054"/>
                  <a:pt x="2228" y="561665"/>
                </a:cubicBezTo>
                <a:cubicBezTo>
                  <a:pt x="2228" y="561665"/>
                  <a:pt x="2228" y="561665"/>
                  <a:pt x="2228" y="561665"/>
                </a:cubicBezTo>
                <a:cubicBezTo>
                  <a:pt x="298" y="568173"/>
                  <a:pt x="-302" y="572065"/>
                  <a:pt x="136" y="572137"/>
                </a:cubicBezTo>
                <a:cubicBezTo>
                  <a:pt x="574" y="572208"/>
                  <a:pt x="1866" y="569103"/>
                  <a:pt x="4669" y="562550"/>
                </a:cubicBezTo>
                <a:cubicBezTo>
                  <a:pt x="4669" y="562550"/>
                  <a:pt x="4669" y="562550"/>
                  <a:pt x="4669" y="562550"/>
                </a:cubicBezTo>
                <a:cubicBezTo>
                  <a:pt x="14816" y="539090"/>
                  <a:pt x="45490" y="476263"/>
                  <a:pt x="90677" y="387785"/>
                </a:cubicBezTo>
                <a:cubicBezTo>
                  <a:pt x="98469" y="372608"/>
                  <a:pt x="106603" y="354890"/>
                  <a:pt x="117739" y="341188"/>
                </a:cubicBezTo>
                <a:cubicBezTo>
                  <a:pt x="128391" y="327672"/>
                  <a:pt x="144656" y="319248"/>
                  <a:pt x="162758" y="310797"/>
                </a:cubicBezTo>
                <a:cubicBezTo>
                  <a:pt x="179492" y="303216"/>
                  <a:pt x="199120" y="295217"/>
                  <a:pt x="215339" y="281710"/>
                </a:cubicBezTo>
                <a:cubicBezTo>
                  <a:pt x="245644" y="255666"/>
                  <a:pt x="259022" y="219821"/>
                  <a:pt x="277511" y="183955"/>
                </a:cubicBezTo>
                <a:cubicBezTo>
                  <a:pt x="294370" y="152158"/>
                  <a:pt x="311865" y="116479"/>
                  <a:pt x="340846" y="96243"/>
                </a:cubicBezTo>
                <a:cubicBezTo>
                  <a:pt x="342205" y="95294"/>
                  <a:pt x="343589" y="94380"/>
                  <a:pt x="344996" y="93499"/>
                </a:cubicBezTo>
                <a:cubicBezTo>
                  <a:pt x="390253" y="64122"/>
                  <a:pt x="449180" y="58715"/>
                  <a:pt x="500165" y="53396"/>
                </a:cubicBezTo>
                <a:cubicBezTo>
                  <a:pt x="576525" y="45873"/>
                  <a:pt x="635987" y="42783"/>
                  <a:pt x="693489" y="13735"/>
                </a:cubicBezTo>
                <a:cubicBezTo>
                  <a:pt x="703777" y="8443"/>
                  <a:pt x="717447" y="10401"/>
                  <a:pt x="724649" y="17884"/>
                </a:cubicBezTo>
                <a:cubicBezTo>
                  <a:pt x="737038" y="30990"/>
                  <a:pt x="748519" y="46094"/>
                  <a:pt x="767639" y="47859"/>
                </a:cubicBezTo>
                <a:cubicBezTo>
                  <a:pt x="777909" y="48025"/>
                  <a:pt x="786410" y="42695"/>
                  <a:pt x="792302" y="36925"/>
                </a:cubicBezTo>
                <a:cubicBezTo>
                  <a:pt x="799323" y="30388"/>
                  <a:pt x="803538" y="24605"/>
                  <a:pt x="809966" y="20803"/>
                </a:cubicBezTo>
                <a:cubicBezTo>
                  <a:pt x="819083" y="14841"/>
                  <a:pt x="831601" y="19252"/>
                  <a:pt x="837458" y="25817"/>
                </a:cubicBezTo>
                <a:cubicBezTo>
                  <a:pt x="851745" y="42260"/>
                  <a:pt x="863355" y="50643"/>
                  <a:pt x="874428" y="54268"/>
                </a:cubicBezTo>
                <a:cubicBezTo>
                  <a:pt x="884384" y="57527"/>
                  <a:pt x="890230" y="56041"/>
                  <a:pt x="890206" y="554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D832C9-D5CE-4C8C-94F7-DE0425C63B6A}"/>
              </a:ext>
            </a:extLst>
          </p:cNvPr>
          <p:cNvSpPr/>
          <p:nvPr/>
        </p:nvSpPr>
        <p:spPr>
          <a:xfrm>
            <a:off x="10542776" y="3428503"/>
            <a:ext cx="684241" cy="888248"/>
          </a:xfrm>
          <a:custGeom>
            <a:avLst/>
            <a:gdLst>
              <a:gd name="connsiteX0" fmla="*/ 8 w 684241"/>
              <a:gd name="connsiteY0" fmla="*/ 4353 h 888248"/>
              <a:gd name="connsiteX1" fmla="*/ 42148 w 684241"/>
              <a:gd name="connsiteY1" fmla="*/ 7853 h 888248"/>
              <a:gd name="connsiteX2" fmla="*/ 199672 w 684241"/>
              <a:gd name="connsiteY2" fmla="*/ 74207 h 888248"/>
              <a:gd name="connsiteX3" fmla="*/ 421751 w 684241"/>
              <a:gd name="connsiteY3" fmla="*/ 195933 h 888248"/>
              <a:gd name="connsiteX4" fmla="*/ 467920 w 684241"/>
              <a:gd name="connsiteY4" fmla="*/ 239281 h 888248"/>
              <a:gd name="connsiteX5" fmla="*/ 480414 w 684241"/>
              <a:gd name="connsiteY5" fmla="*/ 270329 h 888248"/>
              <a:gd name="connsiteX6" fmla="*/ 499825 w 684241"/>
              <a:gd name="connsiteY6" fmla="*/ 302302 h 888248"/>
              <a:gd name="connsiteX7" fmla="*/ 521483 w 684241"/>
              <a:gd name="connsiteY7" fmla="*/ 319388 h 888248"/>
              <a:gd name="connsiteX8" fmla="*/ 612332 w 684241"/>
              <a:gd name="connsiteY8" fmla="*/ 410922 h 888248"/>
              <a:gd name="connsiteX9" fmla="*/ 636587 w 684241"/>
              <a:gd name="connsiteY9" fmla="*/ 481290 h 888248"/>
              <a:gd name="connsiteX10" fmla="*/ 630311 w 684241"/>
              <a:gd name="connsiteY10" fmla="*/ 563111 h 888248"/>
              <a:gd name="connsiteX11" fmla="*/ 636610 w 684241"/>
              <a:gd name="connsiteY11" fmla="*/ 615220 h 888248"/>
              <a:gd name="connsiteX12" fmla="*/ 636610 w 684241"/>
              <a:gd name="connsiteY12" fmla="*/ 615220 h 888248"/>
              <a:gd name="connsiteX13" fmla="*/ 668876 w 684241"/>
              <a:gd name="connsiteY13" fmla="*/ 683193 h 888248"/>
              <a:gd name="connsiteX14" fmla="*/ 659689 w 684241"/>
              <a:gd name="connsiteY14" fmla="*/ 823579 h 888248"/>
              <a:gd name="connsiteX15" fmla="*/ 647334 w 684241"/>
              <a:gd name="connsiteY15" fmla="*/ 888248 h 888248"/>
              <a:gd name="connsiteX16" fmla="*/ 665628 w 684241"/>
              <a:gd name="connsiteY16" fmla="*/ 825195 h 888248"/>
              <a:gd name="connsiteX17" fmla="*/ 678797 w 684241"/>
              <a:gd name="connsiteY17" fmla="*/ 680320 h 888248"/>
              <a:gd name="connsiteX18" fmla="*/ 647416 w 684241"/>
              <a:gd name="connsiteY18" fmla="*/ 610998 h 888248"/>
              <a:gd name="connsiteX19" fmla="*/ 647416 w 684241"/>
              <a:gd name="connsiteY19" fmla="*/ 610998 h 888248"/>
              <a:gd name="connsiteX20" fmla="*/ 641326 w 684241"/>
              <a:gd name="connsiteY20" fmla="*/ 568437 h 888248"/>
              <a:gd name="connsiteX21" fmla="*/ 649279 w 684241"/>
              <a:gd name="connsiteY21" fmla="*/ 478109 h 888248"/>
              <a:gd name="connsiteX22" fmla="*/ 624244 w 684241"/>
              <a:gd name="connsiteY22" fmla="*/ 404447 h 888248"/>
              <a:gd name="connsiteX23" fmla="*/ 530042 w 684241"/>
              <a:gd name="connsiteY23" fmla="*/ 308317 h 888248"/>
              <a:gd name="connsiteX24" fmla="*/ 508523 w 684241"/>
              <a:gd name="connsiteY24" fmla="*/ 291517 h 888248"/>
              <a:gd name="connsiteX25" fmla="*/ 493456 w 684241"/>
              <a:gd name="connsiteY25" fmla="*/ 265826 h 888248"/>
              <a:gd name="connsiteX26" fmla="*/ 479424 w 684241"/>
              <a:gd name="connsiteY26" fmla="*/ 231830 h 888248"/>
              <a:gd name="connsiteX27" fmla="*/ 428469 w 684241"/>
              <a:gd name="connsiteY27" fmla="*/ 184345 h 888248"/>
              <a:gd name="connsiteX28" fmla="*/ 204225 w 684241"/>
              <a:gd name="connsiteY28" fmla="*/ 64835 h 888248"/>
              <a:gd name="connsiteX29" fmla="*/ 43476 w 684241"/>
              <a:gd name="connsiteY29" fmla="*/ 2952 h 888248"/>
              <a:gd name="connsiteX30" fmla="*/ 8 w 684241"/>
              <a:gd name="connsiteY30" fmla="*/ 4353 h 8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241" h="888248">
                <a:moveTo>
                  <a:pt x="8" y="4353"/>
                </a:moveTo>
                <a:cubicBezTo>
                  <a:pt x="415" y="5147"/>
                  <a:pt x="14982" y="21"/>
                  <a:pt x="42148" y="7853"/>
                </a:cubicBezTo>
                <a:cubicBezTo>
                  <a:pt x="84696" y="20697"/>
                  <a:pt x="125835" y="37430"/>
                  <a:pt x="199672" y="74207"/>
                </a:cubicBezTo>
                <a:cubicBezTo>
                  <a:pt x="267476" y="108010"/>
                  <a:pt x="336130" y="145954"/>
                  <a:pt x="421751" y="195933"/>
                </a:cubicBezTo>
                <a:cubicBezTo>
                  <a:pt x="439834" y="206523"/>
                  <a:pt x="456264" y="221151"/>
                  <a:pt x="467920" y="239281"/>
                </a:cubicBezTo>
                <a:cubicBezTo>
                  <a:pt x="473614" y="247840"/>
                  <a:pt x="476350" y="258748"/>
                  <a:pt x="480414" y="270329"/>
                </a:cubicBezTo>
                <a:cubicBezTo>
                  <a:pt x="483966" y="281354"/>
                  <a:pt x="489369" y="293445"/>
                  <a:pt x="499825" y="302302"/>
                </a:cubicBezTo>
                <a:cubicBezTo>
                  <a:pt x="506928" y="308076"/>
                  <a:pt x="514159" y="313716"/>
                  <a:pt x="521483" y="319388"/>
                </a:cubicBezTo>
                <a:cubicBezTo>
                  <a:pt x="558512" y="348112"/>
                  <a:pt x="592537" y="374089"/>
                  <a:pt x="612332" y="410922"/>
                </a:cubicBezTo>
                <a:cubicBezTo>
                  <a:pt x="624209" y="432470"/>
                  <a:pt x="630497" y="457602"/>
                  <a:pt x="636587" y="481290"/>
                </a:cubicBezTo>
                <a:cubicBezTo>
                  <a:pt x="643760" y="509712"/>
                  <a:pt x="641815" y="539136"/>
                  <a:pt x="630311" y="563111"/>
                </a:cubicBezTo>
                <a:cubicBezTo>
                  <a:pt x="622520" y="581834"/>
                  <a:pt x="630380" y="601037"/>
                  <a:pt x="636610" y="615220"/>
                </a:cubicBezTo>
                <a:cubicBezTo>
                  <a:pt x="636610" y="615220"/>
                  <a:pt x="636610" y="615220"/>
                  <a:pt x="636610" y="615220"/>
                </a:cubicBezTo>
                <a:cubicBezTo>
                  <a:pt x="646950" y="641091"/>
                  <a:pt x="662495" y="661574"/>
                  <a:pt x="668876" y="683193"/>
                </a:cubicBezTo>
                <a:cubicBezTo>
                  <a:pt x="684142" y="732837"/>
                  <a:pt x="666792" y="794696"/>
                  <a:pt x="659689" y="823579"/>
                </a:cubicBezTo>
                <a:cubicBezTo>
                  <a:pt x="649558" y="864300"/>
                  <a:pt x="646240" y="888087"/>
                  <a:pt x="647334" y="888248"/>
                </a:cubicBezTo>
                <a:cubicBezTo>
                  <a:pt x="648429" y="888410"/>
                  <a:pt x="653681" y="865652"/>
                  <a:pt x="665628" y="825195"/>
                </a:cubicBezTo>
                <a:cubicBezTo>
                  <a:pt x="674198" y="796449"/>
                  <a:pt x="693702" y="734877"/>
                  <a:pt x="678797" y="680320"/>
                </a:cubicBezTo>
                <a:cubicBezTo>
                  <a:pt x="671985" y="656377"/>
                  <a:pt x="656533" y="634931"/>
                  <a:pt x="647416" y="610998"/>
                </a:cubicBezTo>
                <a:cubicBezTo>
                  <a:pt x="647416" y="610998"/>
                  <a:pt x="647416" y="610998"/>
                  <a:pt x="647416" y="610998"/>
                </a:cubicBezTo>
                <a:cubicBezTo>
                  <a:pt x="642269" y="596084"/>
                  <a:pt x="634665" y="579669"/>
                  <a:pt x="641326" y="568437"/>
                </a:cubicBezTo>
                <a:cubicBezTo>
                  <a:pt x="654379" y="541586"/>
                  <a:pt x="657046" y="509253"/>
                  <a:pt x="649279" y="478109"/>
                </a:cubicBezTo>
                <a:cubicBezTo>
                  <a:pt x="643480" y="454332"/>
                  <a:pt x="636971" y="428181"/>
                  <a:pt x="624244" y="404447"/>
                </a:cubicBezTo>
                <a:cubicBezTo>
                  <a:pt x="602353" y="364576"/>
                  <a:pt x="567106" y="336917"/>
                  <a:pt x="530042" y="308317"/>
                </a:cubicBezTo>
                <a:cubicBezTo>
                  <a:pt x="522718" y="302665"/>
                  <a:pt x="515545" y="297127"/>
                  <a:pt x="508523" y="291517"/>
                </a:cubicBezTo>
                <a:cubicBezTo>
                  <a:pt x="501211" y="286060"/>
                  <a:pt x="497229" y="276045"/>
                  <a:pt x="493456" y="265826"/>
                </a:cubicBezTo>
                <a:cubicBezTo>
                  <a:pt x="489741" y="254869"/>
                  <a:pt x="486469" y="242946"/>
                  <a:pt x="479424" y="231830"/>
                </a:cubicBezTo>
                <a:cubicBezTo>
                  <a:pt x="466301" y="211704"/>
                  <a:pt x="448288" y="195738"/>
                  <a:pt x="428469" y="184345"/>
                </a:cubicBezTo>
                <a:cubicBezTo>
                  <a:pt x="342989" y="135103"/>
                  <a:pt x="272378" y="97193"/>
                  <a:pt x="204225" y="64835"/>
                </a:cubicBezTo>
                <a:cubicBezTo>
                  <a:pt x="130715" y="29900"/>
                  <a:pt x="85721" y="13204"/>
                  <a:pt x="43476" y="2952"/>
                </a:cubicBezTo>
                <a:cubicBezTo>
                  <a:pt x="15972" y="-4082"/>
                  <a:pt x="-411" y="3559"/>
                  <a:pt x="8" y="4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3A19A-3400-495E-8957-48C01F5A4DA6}"/>
              </a:ext>
            </a:extLst>
          </p:cNvPr>
          <p:cNvSpPr/>
          <p:nvPr/>
        </p:nvSpPr>
        <p:spPr>
          <a:xfrm>
            <a:off x="9759412" y="3790754"/>
            <a:ext cx="108035" cy="142047"/>
          </a:xfrm>
          <a:custGeom>
            <a:avLst/>
            <a:gdLst>
              <a:gd name="connsiteX0" fmla="*/ 11555 w 108035"/>
              <a:gd name="connsiteY0" fmla="*/ 18 h 142047"/>
              <a:gd name="connsiteX1" fmla="*/ 3617 w 108035"/>
              <a:gd name="connsiteY1" fmla="*/ 68959 h 142047"/>
              <a:gd name="connsiteX2" fmla="*/ 3617 w 108035"/>
              <a:gd name="connsiteY2" fmla="*/ 68959 h 142047"/>
              <a:gd name="connsiteX3" fmla="*/ 17705 w 108035"/>
              <a:gd name="connsiteY3" fmla="*/ 98767 h 142047"/>
              <a:gd name="connsiteX4" fmla="*/ 38075 w 108035"/>
              <a:gd name="connsiteY4" fmla="*/ 119694 h 142047"/>
              <a:gd name="connsiteX5" fmla="*/ 38075 w 108035"/>
              <a:gd name="connsiteY5" fmla="*/ 119694 h 142047"/>
              <a:gd name="connsiteX6" fmla="*/ 108032 w 108035"/>
              <a:gd name="connsiteY6" fmla="*/ 140072 h 142047"/>
              <a:gd name="connsiteX7" fmla="*/ 46307 w 108035"/>
              <a:gd name="connsiteY7" fmla="*/ 109215 h 142047"/>
              <a:gd name="connsiteX8" fmla="*/ 46307 w 108035"/>
              <a:gd name="connsiteY8" fmla="*/ 109215 h 142047"/>
              <a:gd name="connsiteX9" fmla="*/ 28992 w 108035"/>
              <a:gd name="connsiteY9" fmla="*/ 90708 h 142047"/>
              <a:gd name="connsiteX10" fmla="*/ 16287 w 108035"/>
              <a:gd name="connsiteY10" fmla="*/ 65348 h 142047"/>
              <a:gd name="connsiteX11" fmla="*/ 16287 w 108035"/>
              <a:gd name="connsiteY11" fmla="*/ 65348 h 142047"/>
              <a:gd name="connsiteX12" fmla="*/ 11555 w 108035"/>
              <a:gd name="connsiteY12" fmla="*/ 18 h 1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5" h="142047">
                <a:moveTo>
                  <a:pt x="11555" y="18"/>
                </a:moveTo>
                <a:cubicBezTo>
                  <a:pt x="8602" y="-827"/>
                  <a:pt x="-6912" y="28107"/>
                  <a:pt x="3617" y="68959"/>
                </a:cubicBezTo>
                <a:cubicBezTo>
                  <a:pt x="3617" y="68959"/>
                  <a:pt x="3617" y="68959"/>
                  <a:pt x="3617" y="68959"/>
                </a:cubicBezTo>
                <a:cubicBezTo>
                  <a:pt x="6300" y="79124"/>
                  <a:pt x="10955" y="89301"/>
                  <a:pt x="17705" y="98767"/>
                </a:cubicBezTo>
                <a:cubicBezTo>
                  <a:pt x="23637" y="107088"/>
                  <a:pt x="30636" y="114085"/>
                  <a:pt x="38075" y="119694"/>
                </a:cubicBezTo>
                <a:cubicBezTo>
                  <a:pt x="38075" y="119694"/>
                  <a:pt x="38075" y="119694"/>
                  <a:pt x="38075" y="119694"/>
                </a:cubicBezTo>
                <a:cubicBezTo>
                  <a:pt x="73244" y="146059"/>
                  <a:pt x="107641" y="143209"/>
                  <a:pt x="108032" y="140072"/>
                </a:cubicBezTo>
                <a:cubicBezTo>
                  <a:pt x="108423" y="136935"/>
                  <a:pt x="76069" y="133860"/>
                  <a:pt x="46307" y="109215"/>
                </a:cubicBezTo>
                <a:cubicBezTo>
                  <a:pt x="46307" y="109215"/>
                  <a:pt x="46307" y="109215"/>
                  <a:pt x="46307" y="109215"/>
                </a:cubicBezTo>
                <a:cubicBezTo>
                  <a:pt x="40057" y="104070"/>
                  <a:pt x="34119" y="97878"/>
                  <a:pt x="28992" y="90708"/>
                </a:cubicBezTo>
                <a:cubicBezTo>
                  <a:pt x="23156" y="82546"/>
                  <a:pt x="18948" y="73935"/>
                  <a:pt x="16287" y="65348"/>
                </a:cubicBezTo>
                <a:cubicBezTo>
                  <a:pt x="16287" y="65348"/>
                  <a:pt x="16287" y="65348"/>
                  <a:pt x="16287" y="65348"/>
                </a:cubicBezTo>
                <a:cubicBezTo>
                  <a:pt x="5173" y="30252"/>
                  <a:pt x="14508" y="863"/>
                  <a:pt x="11555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B49FFA-AB5A-48AC-A281-9F5802C8754E}"/>
              </a:ext>
            </a:extLst>
          </p:cNvPr>
          <p:cNvSpPr/>
          <p:nvPr/>
        </p:nvSpPr>
        <p:spPr>
          <a:xfrm>
            <a:off x="9822056" y="3712951"/>
            <a:ext cx="70361" cy="183973"/>
          </a:xfrm>
          <a:custGeom>
            <a:avLst/>
            <a:gdLst>
              <a:gd name="connsiteX0" fmla="*/ 17380 w 70361"/>
              <a:gd name="connsiteY0" fmla="*/ 12 h 183973"/>
              <a:gd name="connsiteX1" fmla="*/ 3 w 70361"/>
              <a:gd name="connsiteY1" fmla="*/ 77579 h 183973"/>
              <a:gd name="connsiteX2" fmla="*/ 3 w 70361"/>
              <a:gd name="connsiteY2" fmla="*/ 77579 h 183973"/>
              <a:gd name="connsiteX3" fmla="*/ 2667 w 70361"/>
              <a:gd name="connsiteY3" fmla="*/ 104329 h 183973"/>
              <a:gd name="connsiteX4" fmla="*/ 15017 w 70361"/>
              <a:gd name="connsiteY4" fmla="*/ 136811 h 183973"/>
              <a:gd name="connsiteX5" fmla="*/ 15017 w 70361"/>
              <a:gd name="connsiteY5" fmla="*/ 136811 h 183973"/>
              <a:gd name="connsiteX6" fmla="*/ 70287 w 70361"/>
              <a:gd name="connsiteY6" fmla="*/ 183638 h 183973"/>
              <a:gd name="connsiteX7" fmla="*/ 26507 w 70361"/>
              <a:gd name="connsiteY7" fmla="*/ 130401 h 183973"/>
              <a:gd name="connsiteX8" fmla="*/ 26507 w 70361"/>
              <a:gd name="connsiteY8" fmla="*/ 130401 h 183973"/>
              <a:gd name="connsiteX9" fmla="*/ 16243 w 70361"/>
              <a:gd name="connsiteY9" fmla="*/ 101470 h 183973"/>
              <a:gd name="connsiteX10" fmla="*/ 13443 w 70361"/>
              <a:gd name="connsiteY10" fmla="*/ 77430 h 183973"/>
              <a:gd name="connsiteX11" fmla="*/ 13443 w 70361"/>
              <a:gd name="connsiteY11" fmla="*/ 77430 h 183973"/>
              <a:gd name="connsiteX12" fmla="*/ 17380 w 70361"/>
              <a:gd name="connsiteY12" fmla="*/ 12 h 1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61" h="183973">
                <a:moveTo>
                  <a:pt x="17380" y="12"/>
                </a:moveTo>
                <a:cubicBezTo>
                  <a:pt x="14221" y="-701"/>
                  <a:pt x="341" y="30911"/>
                  <a:pt x="3" y="77579"/>
                </a:cubicBezTo>
                <a:cubicBezTo>
                  <a:pt x="3" y="77579"/>
                  <a:pt x="3" y="77579"/>
                  <a:pt x="3" y="77579"/>
                </a:cubicBezTo>
                <a:cubicBezTo>
                  <a:pt x="-57" y="86161"/>
                  <a:pt x="733" y="95192"/>
                  <a:pt x="2667" y="104329"/>
                </a:cubicBezTo>
                <a:cubicBezTo>
                  <a:pt x="5201" y="116299"/>
                  <a:pt x="9435" y="127219"/>
                  <a:pt x="15017" y="136811"/>
                </a:cubicBezTo>
                <a:cubicBezTo>
                  <a:pt x="15017" y="136811"/>
                  <a:pt x="15017" y="136811"/>
                  <a:pt x="15017" y="136811"/>
                </a:cubicBezTo>
                <a:cubicBezTo>
                  <a:pt x="37375" y="174589"/>
                  <a:pt x="68588" y="186185"/>
                  <a:pt x="70287" y="183638"/>
                </a:cubicBezTo>
                <a:cubicBezTo>
                  <a:pt x="71984" y="181092"/>
                  <a:pt x="44365" y="164727"/>
                  <a:pt x="26507" y="130401"/>
                </a:cubicBezTo>
                <a:cubicBezTo>
                  <a:pt x="26507" y="130401"/>
                  <a:pt x="26507" y="130401"/>
                  <a:pt x="26507" y="130401"/>
                </a:cubicBezTo>
                <a:cubicBezTo>
                  <a:pt x="21955" y="121825"/>
                  <a:pt x="18479" y="112154"/>
                  <a:pt x="16243" y="101470"/>
                </a:cubicBezTo>
                <a:cubicBezTo>
                  <a:pt x="14540" y="93326"/>
                  <a:pt x="13686" y="85205"/>
                  <a:pt x="13443" y="77430"/>
                </a:cubicBezTo>
                <a:cubicBezTo>
                  <a:pt x="13443" y="77430"/>
                  <a:pt x="13443" y="77430"/>
                  <a:pt x="13443" y="77430"/>
                </a:cubicBezTo>
                <a:cubicBezTo>
                  <a:pt x="12103" y="34017"/>
                  <a:pt x="20539" y="726"/>
                  <a:pt x="17380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8ABABF-E624-4704-BF8F-1B670DDD20E2}"/>
              </a:ext>
            </a:extLst>
          </p:cNvPr>
          <p:cNvSpPr/>
          <p:nvPr/>
        </p:nvSpPr>
        <p:spPr>
          <a:xfrm>
            <a:off x="9883277" y="3728524"/>
            <a:ext cx="58967" cy="146660"/>
          </a:xfrm>
          <a:custGeom>
            <a:avLst/>
            <a:gdLst>
              <a:gd name="connsiteX0" fmla="*/ 5952 w 58967"/>
              <a:gd name="connsiteY0" fmla="*/ 1 h 146660"/>
              <a:gd name="connsiteX1" fmla="*/ 7340 w 58967"/>
              <a:gd name="connsiteY1" fmla="*/ 82459 h 146660"/>
              <a:gd name="connsiteX2" fmla="*/ 7948 w 58967"/>
              <a:gd name="connsiteY2" fmla="*/ 84451 h 146660"/>
              <a:gd name="connsiteX3" fmla="*/ 44042 w 58967"/>
              <a:gd name="connsiteY3" fmla="*/ 139684 h 146660"/>
              <a:gd name="connsiteX4" fmla="*/ 58859 w 58967"/>
              <a:gd name="connsiteY4" fmla="*/ 146280 h 146660"/>
              <a:gd name="connsiteX5" fmla="*/ 49588 w 58967"/>
              <a:gd name="connsiteY5" fmla="*/ 133758 h 146660"/>
              <a:gd name="connsiteX6" fmla="*/ 21180 w 58967"/>
              <a:gd name="connsiteY6" fmla="*/ 80327 h 146660"/>
              <a:gd name="connsiteX7" fmla="*/ 20616 w 58967"/>
              <a:gd name="connsiteY7" fmla="*/ 78483 h 146660"/>
              <a:gd name="connsiteX8" fmla="*/ 5952 w 58967"/>
              <a:gd name="connsiteY8" fmla="*/ 1 h 1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7" h="146660">
                <a:moveTo>
                  <a:pt x="5952" y="1"/>
                </a:moveTo>
                <a:cubicBezTo>
                  <a:pt x="2133" y="-234"/>
                  <a:pt x="-5961" y="37840"/>
                  <a:pt x="7340" y="82459"/>
                </a:cubicBezTo>
                <a:cubicBezTo>
                  <a:pt x="7540" y="83125"/>
                  <a:pt x="7742" y="83789"/>
                  <a:pt x="7948" y="84451"/>
                </a:cubicBezTo>
                <a:cubicBezTo>
                  <a:pt x="16487" y="111996"/>
                  <a:pt x="31142" y="130033"/>
                  <a:pt x="44042" y="139684"/>
                </a:cubicBezTo>
                <a:cubicBezTo>
                  <a:pt x="52189" y="145750"/>
                  <a:pt x="58019" y="147540"/>
                  <a:pt x="58859" y="146280"/>
                </a:cubicBezTo>
                <a:cubicBezTo>
                  <a:pt x="59699" y="145019"/>
                  <a:pt x="55579" y="140928"/>
                  <a:pt x="49588" y="133758"/>
                </a:cubicBezTo>
                <a:cubicBezTo>
                  <a:pt x="39687" y="121970"/>
                  <a:pt x="29261" y="106112"/>
                  <a:pt x="21180" y="80327"/>
                </a:cubicBezTo>
                <a:cubicBezTo>
                  <a:pt x="20990" y="79715"/>
                  <a:pt x="20801" y="79100"/>
                  <a:pt x="20616" y="78483"/>
                </a:cubicBezTo>
                <a:cubicBezTo>
                  <a:pt x="8180" y="37168"/>
                  <a:pt x="9772" y="236"/>
                  <a:pt x="595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081315-5760-469E-8703-E33AD112E5A1}"/>
              </a:ext>
            </a:extLst>
          </p:cNvPr>
          <p:cNvSpPr/>
          <p:nvPr/>
        </p:nvSpPr>
        <p:spPr>
          <a:xfrm>
            <a:off x="9929017" y="3744059"/>
            <a:ext cx="150066" cy="150380"/>
          </a:xfrm>
          <a:custGeom>
            <a:avLst/>
            <a:gdLst>
              <a:gd name="connsiteX0" fmla="*/ 671 w 150066"/>
              <a:gd name="connsiteY0" fmla="*/ 27 h 150380"/>
              <a:gd name="connsiteX1" fmla="*/ 39840 w 150066"/>
              <a:gd name="connsiteY1" fmla="*/ 89749 h 150380"/>
              <a:gd name="connsiteX2" fmla="*/ 39840 w 150066"/>
              <a:gd name="connsiteY2" fmla="*/ 89749 h 150380"/>
              <a:gd name="connsiteX3" fmla="*/ 49374 w 150066"/>
              <a:gd name="connsiteY3" fmla="*/ 101037 h 150380"/>
              <a:gd name="connsiteX4" fmla="*/ 98662 w 150066"/>
              <a:gd name="connsiteY4" fmla="*/ 136931 h 150380"/>
              <a:gd name="connsiteX5" fmla="*/ 150054 w 150066"/>
              <a:gd name="connsiteY5" fmla="*/ 149419 h 150380"/>
              <a:gd name="connsiteX6" fmla="*/ 103996 w 150066"/>
              <a:gd name="connsiteY6" fmla="*/ 126471 h 150380"/>
              <a:gd name="connsiteX7" fmla="*/ 59531 w 150066"/>
              <a:gd name="connsiteY7" fmla="*/ 91606 h 150380"/>
              <a:gd name="connsiteX8" fmla="*/ 50691 w 150066"/>
              <a:gd name="connsiteY8" fmla="*/ 81301 h 150380"/>
              <a:gd name="connsiteX9" fmla="*/ 50691 w 150066"/>
              <a:gd name="connsiteY9" fmla="*/ 81301 h 150380"/>
              <a:gd name="connsiteX10" fmla="*/ 671 w 150066"/>
              <a:gd name="connsiteY10" fmla="*/ 27 h 1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066" h="150380">
                <a:moveTo>
                  <a:pt x="671" y="27"/>
                </a:moveTo>
                <a:cubicBezTo>
                  <a:pt x="-2631" y="1265"/>
                  <a:pt x="5615" y="44885"/>
                  <a:pt x="39840" y="89749"/>
                </a:cubicBezTo>
                <a:cubicBezTo>
                  <a:pt x="39840" y="89749"/>
                  <a:pt x="39840" y="89749"/>
                  <a:pt x="39840" y="89749"/>
                </a:cubicBezTo>
                <a:cubicBezTo>
                  <a:pt x="42788" y="93595"/>
                  <a:pt x="45966" y="97366"/>
                  <a:pt x="49374" y="101037"/>
                </a:cubicBezTo>
                <a:cubicBezTo>
                  <a:pt x="64923" y="117787"/>
                  <a:pt x="82431" y="129418"/>
                  <a:pt x="98662" y="136931"/>
                </a:cubicBezTo>
                <a:cubicBezTo>
                  <a:pt x="127925" y="150449"/>
                  <a:pt x="149454" y="151816"/>
                  <a:pt x="150054" y="149419"/>
                </a:cubicBezTo>
                <a:cubicBezTo>
                  <a:pt x="150653" y="147020"/>
                  <a:pt x="130335" y="141308"/>
                  <a:pt x="103996" y="126471"/>
                </a:cubicBezTo>
                <a:cubicBezTo>
                  <a:pt x="89457" y="118293"/>
                  <a:pt x="73815" y="106992"/>
                  <a:pt x="59531" y="91606"/>
                </a:cubicBezTo>
                <a:cubicBezTo>
                  <a:pt x="56398" y="88231"/>
                  <a:pt x="53453" y="84791"/>
                  <a:pt x="50691" y="81301"/>
                </a:cubicBezTo>
                <a:cubicBezTo>
                  <a:pt x="50691" y="81301"/>
                  <a:pt x="50691" y="81301"/>
                  <a:pt x="50691" y="81301"/>
                </a:cubicBezTo>
                <a:cubicBezTo>
                  <a:pt x="17871" y="40032"/>
                  <a:pt x="3973" y="-1210"/>
                  <a:pt x="671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F20CE8-C493-4FDF-A565-7044D437BE38}"/>
              </a:ext>
            </a:extLst>
          </p:cNvPr>
          <p:cNvSpPr/>
          <p:nvPr/>
        </p:nvSpPr>
        <p:spPr>
          <a:xfrm>
            <a:off x="10007431" y="3712657"/>
            <a:ext cx="202350" cy="118110"/>
          </a:xfrm>
          <a:custGeom>
            <a:avLst/>
            <a:gdLst>
              <a:gd name="connsiteX0" fmla="*/ 60 w 202350"/>
              <a:gd name="connsiteY0" fmla="*/ 306 h 118110"/>
              <a:gd name="connsiteX1" fmla="*/ 26060 w 202350"/>
              <a:gd name="connsiteY1" fmla="*/ 23347 h 118110"/>
              <a:gd name="connsiteX2" fmla="*/ 90307 w 202350"/>
              <a:gd name="connsiteY2" fmla="*/ 77313 h 118110"/>
              <a:gd name="connsiteX3" fmla="*/ 91177 w 202350"/>
              <a:gd name="connsiteY3" fmla="*/ 77973 h 118110"/>
              <a:gd name="connsiteX4" fmla="*/ 168637 w 202350"/>
              <a:gd name="connsiteY4" fmla="*/ 116121 h 118110"/>
              <a:gd name="connsiteX5" fmla="*/ 168637 w 202350"/>
              <a:gd name="connsiteY5" fmla="*/ 116121 h 118110"/>
              <a:gd name="connsiteX6" fmla="*/ 202350 w 202350"/>
              <a:gd name="connsiteY6" fmla="*/ 115462 h 118110"/>
              <a:gd name="connsiteX7" fmla="*/ 170951 w 202350"/>
              <a:gd name="connsiteY7" fmla="*/ 106826 h 118110"/>
              <a:gd name="connsiteX8" fmla="*/ 170951 w 202350"/>
              <a:gd name="connsiteY8" fmla="*/ 106826 h 118110"/>
              <a:gd name="connsiteX9" fmla="*/ 99554 w 202350"/>
              <a:gd name="connsiteY9" fmla="*/ 66927 h 118110"/>
              <a:gd name="connsiteX10" fmla="*/ 98709 w 202350"/>
              <a:gd name="connsiteY10" fmla="*/ 66283 h 118110"/>
              <a:gd name="connsiteX11" fmla="*/ 31871 w 202350"/>
              <a:gd name="connsiteY11" fmla="*/ 15478 h 118110"/>
              <a:gd name="connsiteX12" fmla="*/ 60 w 202350"/>
              <a:gd name="connsiteY12" fmla="*/ 306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50" h="118110">
                <a:moveTo>
                  <a:pt x="60" y="306"/>
                </a:moveTo>
                <a:cubicBezTo>
                  <a:pt x="-903" y="1984"/>
                  <a:pt x="9848" y="9812"/>
                  <a:pt x="26060" y="23347"/>
                </a:cubicBezTo>
                <a:cubicBezTo>
                  <a:pt x="42340" y="36940"/>
                  <a:pt x="63894" y="57215"/>
                  <a:pt x="90307" y="77313"/>
                </a:cubicBezTo>
                <a:cubicBezTo>
                  <a:pt x="90597" y="77534"/>
                  <a:pt x="90887" y="77754"/>
                  <a:pt x="91177" y="77973"/>
                </a:cubicBezTo>
                <a:cubicBezTo>
                  <a:pt x="119701" y="99719"/>
                  <a:pt x="145046" y="111642"/>
                  <a:pt x="168637" y="116121"/>
                </a:cubicBezTo>
                <a:cubicBezTo>
                  <a:pt x="168637" y="116121"/>
                  <a:pt x="168637" y="116121"/>
                  <a:pt x="168637" y="116121"/>
                </a:cubicBezTo>
                <a:cubicBezTo>
                  <a:pt x="189403" y="120008"/>
                  <a:pt x="202352" y="117319"/>
                  <a:pt x="202350" y="115462"/>
                </a:cubicBezTo>
                <a:cubicBezTo>
                  <a:pt x="202348" y="113604"/>
                  <a:pt x="189710" y="112777"/>
                  <a:pt x="170951" y="106826"/>
                </a:cubicBezTo>
                <a:cubicBezTo>
                  <a:pt x="170951" y="106826"/>
                  <a:pt x="170951" y="106826"/>
                  <a:pt x="170951" y="106826"/>
                </a:cubicBezTo>
                <a:cubicBezTo>
                  <a:pt x="148978" y="99924"/>
                  <a:pt x="127784" y="88216"/>
                  <a:pt x="99554" y="66927"/>
                </a:cubicBezTo>
                <a:cubicBezTo>
                  <a:pt x="99552" y="66925"/>
                  <a:pt x="98711" y="66285"/>
                  <a:pt x="98709" y="66283"/>
                </a:cubicBezTo>
                <a:cubicBezTo>
                  <a:pt x="67375" y="42384"/>
                  <a:pt x="56062" y="31254"/>
                  <a:pt x="31871" y="15478"/>
                </a:cubicBezTo>
                <a:cubicBezTo>
                  <a:pt x="13614" y="3571"/>
                  <a:pt x="999" y="-1329"/>
                  <a:pt x="60" y="3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8B771-A12A-453F-B24A-CDD359783461}"/>
              </a:ext>
            </a:extLst>
          </p:cNvPr>
          <p:cNvSpPr/>
          <p:nvPr/>
        </p:nvSpPr>
        <p:spPr>
          <a:xfrm>
            <a:off x="10088101" y="3647582"/>
            <a:ext cx="261726" cy="206592"/>
          </a:xfrm>
          <a:custGeom>
            <a:avLst/>
            <a:gdLst>
              <a:gd name="connsiteX0" fmla="*/ 306 w 261726"/>
              <a:gd name="connsiteY0" fmla="*/ 23 h 206592"/>
              <a:gd name="connsiteX1" fmla="*/ 99075 w 261726"/>
              <a:gd name="connsiteY1" fmla="*/ 144066 h 206592"/>
              <a:gd name="connsiteX2" fmla="*/ 131588 w 261726"/>
              <a:gd name="connsiteY2" fmla="*/ 167460 h 206592"/>
              <a:gd name="connsiteX3" fmla="*/ 131588 w 261726"/>
              <a:gd name="connsiteY3" fmla="*/ 167460 h 206592"/>
              <a:gd name="connsiteX4" fmla="*/ 261726 w 261726"/>
              <a:gd name="connsiteY4" fmla="*/ 205436 h 206592"/>
              <a:gd name="connsiteX5" fmla="*/ 138853 w 261726"/>
              <a:gd name="connsiteY5" fmla="*/ 156069 h 206592"/>
              <a:gd name="connsiteX6" fmla="*/ 138853 w 261726"/>
              <a:gd name="connsiteY6" fmla="*/ 156069 h 206592"/>
              <a:gd name="connsiteX7" fmla="*/ 107853 w 261726"/>
              <a:gd name="connsiteY7" fmla="*/ 133364 h 206592"/>
              <a:gd name="connsiteX8" fmla="*/ 27776 w 261726"/>
              <a:gd name="connsiteY8" fmla="*/ 43025 h 206592"/>
              <a:gd name="connsiteX9" fmla="*/ 306 w 261726"/>
              <a:gd name="connsiteY9" fmla="*/ 23 h 2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26" h="206592">
                <a:moveTo>
                  <a:pt x="306" y="23"/>
                </a:moveTo>
                <a:cubicBezTo>
                  <a:pt x="-3211" y="1529"/>
                  <a:pt x="23209" y="81835"/>
                  <a:pt x="99075" y="144066"/>
                </a:cubicBezTo>
                <a:cubicBezTo>
                  <a:pt x="109744" y="152819"/>
                  <a:pt x="120631" y="160600"/>
                  <a:pt x="131588" y="167460"/>
                </a:cubicBezTo>
                <a:cubicBezTo>
                  <a:pt x="131588" y="167460"/>
                  <a:pt x="131588" y="167460"/>
                  <a:pt x="131588" y="167460"/>
                </a:cubicBezTo>
                <a:cubicBezTo>
                  <a:pt x="201280" y="211085"/>
                  <a:pt x="261540" y="207695"/>
                  <a:pt x="261726" y="205436"/>
                </a:cubicBezTo>
                <a:cubicBezTo>
                  <a:pt x="261994" y="202157"/>
                  <a:pt x="202271" y="197317"/>
                  <a:pt x="138853" y="156069"/>
                </a:cubicBezTo>
                <a:cubicBezTo>
                  <a:pt x="138853" y="156069"/>
                  <a:pt x="138853" y="156069"/>
                  <a:pt x="138853" y="156069"/>
                </a:cubicBezTo>
                <a:cubicBezTo>
                  <a:pt x="128459" y="149310"/>
                  <a:pt x="118096" y="141764"/>
                  <a:pt x="107853" y="133364"/>
                </a:cubicBezTo>
                <a:cubicBezTo>
                  <a:pt x="70872" y="103030"/>
                  <a:pt x="45201" y="69594"/>
                  <a:pt x="27776" y="43025"/>
                </a:cubicBezTo>
                <a:cubicBezTo>
                  <a:pt x="10647" y="16908"/>
                  <a:pt x="2065" y="-730"/>
                  <a:pt x="306" y="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9A280-C362-41AF-98E7-46B49F8B01C9}"/>
              </a:ext>
            </a:extLst>
          </p:cNvPr>
          <p:cNvSpPr/>
          <p:nvPr/>
        </p:nvSpPr>
        <p:spPr>
          <a:xfrm>
            <a:off x="10184743" y="3688001"/>
            <a:ext cx="314467" cy="149711"/>
          </a:xfrm>
          <a:custGeom>
            <a:avLst/>
            <a:gdLst>
              <a:gd name="connsiteX0" fmla="*/ 141 w 314467"/>
              <a:gd name="connsiteY0" fmla="*/ 64 h 149711"/>
              <a:gd name="connsiteX1" fmla="*/ 32048 w 314467"/>
              <a:gd name="connsiteY1" fmla="*/ 42604 h 149711"/>
              <a:gd name="connsiteX2" fmla="*/ 136951 w 314467"/>
              <a:gd name="connsiteY2" fmla="*/ 116693 h 149711"/>
              <a:gd name="connsiteX3" fmla="*/ 137335 w 314467"/>
              <a:gd name="connsiteY3" fmla="*/ 116869 h 149711"/>
              <a:gd name="connsiteX4" fmla="*/ 314467 w 314467"/>
              <a:gd name="connsiteY4" fmla="*/ 146343 h 149711"/>
              <a:gd name="connsiteX5" fmla="*/ 143079 w 314467"/>
              <a:gd name="connsiteY5" fmla="*/ 104251 h 149711"/>
              <a:gd name="connsiteX6" fmla="*/ 142709 w 314467"/>
              <a:gd name="connsiteY6" fmla="*/ 104082 h 149711"/>
              <a:gd name="connsiteX7" fmla="*/ 38849 w 314467"/>
              <a:gd name="connsiteY7" fmla="*/ 35542 h 149711"/>
              <a:gd name="connsiteX8" fmla="*/ 141 w 314467"/>
              <a:gd name="connsiteY8" fmla="*/ 64 h 1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67" h="149711">
                <a:moveTo>
                  <a:pt x="141" y="64"/>
                </a:moveTo>
                <a:cubicBezTo>
                  <a:pt x="-1363" y="1247"/>
                  <a:pt x="9190" y="18844"/>
                  <a:pt x="32048" y="42604"/>
                </a:cubicBezTo>
                <a:cubicBezTo>
                  <a:pt x="55293" y="66765"/>
                  <a:pt x="90212" y="95339"/>
                  <a:pt x="136951" y="116693"/>
                </a:cubicBezTo>
                <a:cubicBezTo>
                  <a:pt x="136951" y="116693"/>
                  <a:pt x="137335" y="116869"/>
                  <a:pt x="137335" y="116869"/>
                </a:cubicBezTo>
                <a:cubicBezTo>
                  <a:pt x="229185" y="158613"/>
                  <a:pt x="314467" y="150164"/>
                  <a:pt x="314467" y="146343"/>
                </a:cubicBezTo>
                <a:cubicBezTo>
                  <a:pt x="314467" y="142521"/>
                  <a:pt x="231421" y="144540"/>
                  <a:pt x="143079" y="104251"/>
                </a:cubicBezTo>
                <a:cubicBezTo>
                  <a:pt x="143079" y="104251"/>
                  <a:pt x="142709" y="104082"/>
                  <a:pt x="142709" y="104082"/>
                </a:cubicBezTo>
                <a:cubicBezTo>
                  <a:pt x="97690" y="83532"/>
                  <a:pt x="63341" y="57352"/>
                  <a:pt x="38849" y="35542"/>
                </a:cubicBezTo>
                <a:cubicBezTo>
                  <a:pt x="14848" y="14165"/>
                  <a:pt x="1644" y="-1120"/>
                  <a:pt x="141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540EC6-1241-4376-863D-FFA8C1FF6F32}"/>
              </a:ext>
            </a:extLst>
          </p:cNvPr>
          <p:cNvSpPr/>
          <p:nvPr/>
        </p:nvSpPr>
        <p:spPr>
          <a:xfrm>
            <a:off x="10383737" y="3700448"/>
            <a:ext cx="143497" cy="115925"/>
          </a:xfrm>
          <a:custGeom>
            <a:avLst/>
            <a:gdLst>
              <a:gd name="connsiteX0" fmla="*/ 324 w 143497"/>
              <a:gd name="connsiteY0" fmla="*/ 67 h 115925"/>
              <a:gd name="connsiteX1" fmla="*/ 55902 w 143497"/>
              <a:gd name="connsiteY1" fmla="*/ 77554 h 115925"/>
              <a:gd name="connsiteX2" fmla="*/ 73042 w 143497"/>
              <a:gd name="connsiteY2" fmla="*/ 90029 h 115925"/>
              <a:gd name="connsiteX3" fmla="*/ 73042 w 143497"/>
              <a:gd name="connsiteY3" fmla="*/ 90029 h 115925"/>
              <a:gd name="connsiteX4" fmla="*/ 143478 w 143497"/>
              <a:gd name="connsiteY4" fmla="*/ 115221 h 115925"/>
              <a:gd name="connsiteX5" fmla="*/ 80587 w 143497"/>
              <a:gd name="connsiteY5" fmla="*/ 78795 h 115925"/>
              <a:gd name="connsiteX6" fmla="*/ 80587 w 143497"/>
              <a:gd name="connsiteY6" fmla="*/ 78795 h 115925"/>
              <a:gd name="connsiteX7" fmla="*/ 64635 w 143497"/>
              <a:gd name="connsiteY7" fmla="*/ 66795 h 115925"/>
              <a:gd name="connsiteX8" fmla="*/ 324 w 143497"/>
              <a:gd name="connsiteY8" fmla="*/ 67 h 1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97" h="115925">
                <a:moveTo>
                  <a:pt x="324" y="67"/>
                </a:moveTo>
                <a:cubicBezTo>
                  <a:pt x="-2506" y="1623"/>
                  <a:pt x="12981" y="42721"/>
                  <a:pt x="55902" y="77554"/>
                </a:cubicBezTo>
                <a:cubicBezTo>
                  <a:pt x="61561" y="82149"/>
                  <a:pt x="67301" y="86302"/>
                  <a:pt x="73042" y="90029"/>
                </a:cubicBezTo>
                <a:cubicBezTo>
                  <a:pt x="73042" y="90029"/>
                  <a:pt x="73042" y="90029"/>
                  <a:pt x="73042" y="90029"/>
                </a:cubicBezTo>
                <a:cubicBezTo>
                  <a:pt x="110280" y="114186"/>
                  <a:pt x="142756" y="117788"/>
                  <a:pt x="143478" y="115221"/>
                </a:cubicBezTo>
                <a:cubicBezTo>
                  <a:pt x="144386" y="112041"/>
                  <a:pt x="114158" y="102192"/>
                  <a:pt x="80587" y="78795"/>
                </a:cubicBezTo>
                <a:cubicBezTo>
                  <a:pt x="80587" y="78795"/>
                  <a:pt x="80587" y="78795"/>
                  <a:pt x="80587" y="78795"/>
                </a:cubicBezTo>
                <a:cubicBezTo>
                  <a:pt x="75301" y="75114"/>
                  <a:pt x="69968" y="71126"/>
                  <a:pt x="64635" y="66795"/>
                </a:cubicBezTo>
                <a:cubicBezTo>
                  <a:pt x="25429" y="34982"/>
                  <a:pt x="3677" y="-1780"/>
                  <a:pt x="324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987E3-26E2-4A71-9E78-E46E68029ADE}"/>
              </a:ext>
            </a:extLst>
          </p:cNvPr>
          <p:cNvSpPr/>
          <p:nvPr/>
        </p:nvSpPr>
        <p:spPr>
          <a:xfrm>
            <a:off x="10384338" y="3572896"/>
            <a:ext cx="220732" cy="236738"/>
          </a:xfrm>
          <a:custGeom>
            <a:avLst/>
            <a:gdLst>
              <a:gd name="connsiteX0" fmla="*/ 15280 w 220732"/>
              <a:gd name="connsiteY0" fmla="*/ 14 h 236738"/>
              <a:gd name="connsiteX1" fmla="*/ 4369 w 220732"/>
              <a:gd name="connsiteY1" fmla="*/ 86879 h 236738"/>
              <a:gd name="connsiteX2" fmla="*/ 49106 w 220732"/>
              <a:gd name="connsiteY2" fmla="*/ 151278 h 236738"/>
              <a:gd name="connsiteX3" fmla="*/ 60762 w 220732"/>
              <a:gd name="connsiteY3" fmla="*/ 159956 h 236738"/>
              <a:gd name="connsiteX4" fmla="*/ 147395 w 220732"/>
              <a:gd name="connsiteY4" fmla="*/ 204821 h 236738"/>
              <a:gd name="connsiteX5" fmla="*/ 220684 w 220732"/>
              <a:gd name="connsiteY5" fmla="*/ 236549 h 236738"/>
              <a:gd name="connsiteX6" fmla="*/ 152297 w 220732"/>
              <a:gd name="connsiteY6" fmla="*/ 194297 h 236738"/>
              <a:gd name="connsiteX7" fmla="*/ 68692 w 220732"/>
              <a:gd name="connsiteY7" fmla="*/ 148632 h 236738"/>
              <a:gd name="connsiteX8" fmla="*/ 57700 w 220732"/>
              <a:gd name="connsiteY8" fmla="*/ 140453 h 236738"/>
              <a:gd name="connsiteX9" fmla="*/ 15850 w 220732"/>
              <a:gd name="connsiteY9" fmla="*/ 83622 h 236738"/>
              <a:gd name="connsiteX10" fmla="*/ 15280 w 220732"/>
              <a:gd name="connsiteY10" fmla="*/ 14 h 2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32" h="236738">
                <a:moveTo>
                  <a:pt x="15280" y="14"/>
                </a:moveTo>
                <a:cubicBezTo>
                  <a:pt x="12869" y="-783"/>
                  <a:pt x="-9173" y="33710"/>
                  <a:pt x="4369" y="86879"/>
                </a:cubicBezTo>
                <a:cubicBezTo>
                  <a:pt x="10634" y="110493"/>
                  <a:pt x="26097" y="133067"/>
                  <a:pt x="49106" y="151278"/>
                </a:cubicBezTo>
                <a:cubicBezTo>
                  <a:pt x="52879" y="154274"/>
                  <a:pt x="56768" y="157162"/>
                  <a:pt x="60762" y="159956"/>
                </a:cubicBezTo>
                <a:cubicBezTo>
                  <a:pt x="89337" y="179925"/>
                  <a:pt x="123548" y="194486"/>
                  <a:pt x="147395" y="204821"/>
                </a:cubicBezTo>
                <a:cubicBezTo>
                  <a:pt x="191632" y="224102"/>
                  <a:pt x="219345" y="238575"/>
                  <a:pt x="220684" y="236549"/>
                </a:cubicBezTo>
                <a:cubicBezTo>
                  <a:pt x="222023" y="234523"/>
                  <a:pt x="195369" y="215692"/>
                  <a:pt x="152297" y="194297"/>
                </a:cubicBezTo>
                <a:cubicBezTo>
                  <a:pt x="129486" y="182917"/>
                  <a:pt x="95066" y="167115"/>
                  <a:pt x="68692" y="148632"/>
                </a:cubicBezTo>
                <a:cubicBezTo>
                  <a:pt x="64907" y="145981"/>
                  <a:pt x="61251" y="143261"/>
                  <a:pt x="57700" y="140453"/>
                </a:cubicBezTo>
                <a:cubicBezTo>
                  <a:pt x="36589" y="123635"/>
                  <a:pt x="22115" y="104156"/>
                  <a:pt x="15850" y="83622"/>
                </a:cubicBezTo>
                <a:cubicBezTo>
                  <a:pt x="1085" y="36984"/>
                  <a:pt x="17690" y="810"/>
                  <a:pt x="1528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49863C-0B82-4320-A6ED-7A8307A4F2DF}"/>
              </a:ext>
            </a:extLst>
          </p:cNvPr>
          <p:cNvSpPr/>
          <p:nvPr/>
        </p:nvSpPr>
        <p:spPr>
          <a:xfrm>
            <a:off x="10536205" y="3663154"/>
            <a:ext cx="215727" cy="227218"/>
          </a:xfrm>
          <a:custGeom>
            <a:avLst/>
            <a:gdLst>
              <a:gd name="connsiteX0" fmla="*/ 349 w 215727"/>
              <a:gd name="connsiteY0" fmla="*/ 12 h 227218"/>
              <a:gd name="connsiteX1" fmla="*/ 40428 w 215727"/>
              <a:gd name="connsiteY1" fmla="*/ 70324 h 227218"/>
              <a:gd name="connsiteX2" fmla="*/ 106230 w 215727"/>
              <a:gd name="connsiteY2" fmla="*/ 118028 h 227218"/>
              <a:gd name="connsiteX3" fmla="*/ 167211 w 215727"/>
              <a:gd name="connsiteY3" fmla="*/ 160396 h 227218"/>
              <a:gd name="connsiteX4" fmla="*/ 211063 w 215727"/>
              <a:gd name="connsiteY4" fmla="*/ 220136 h 227218"/>
              <a:gd name="connsiteX5" fmla="*/ 215092 w 215727"/>
              <a:gd name="connsiteY5" fmla="*/ 227211 h 227218"/>
              <a:gd name="connsiteX6" fmla="*/ 215209 w 215727"/>
              <a:gd name="connsiteY6" fmla="*/ 218940 h 227218"/>
              <a:gd name="connsiteX7" fmla="*/ 175362 w 215727"/>
              <a:gd name="connsiteY7" fmla="*/ 151261 h 227218"/>
              <a:gd name="connsiteX8" fmla="*/ 113647 w 215727"/>
              <a:gd name="connsiteY8" fmla="*/ 106262 h 227218"/>
              <a:gd name="connsiteX9" fmla="*/ 48428 w 215727"/>
              <a:gd name="connsiteY9" fmla="*/ 61364 h 227218"/>
              <a:gd name="connsiteX10" fmla="*/ 361 w 215727"/>
              <a:gd name="connsiteY10" fmla="*/ 12 h 2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27" h="227218">
                <a:moveTo>
                  <a:pt x="349" y="12"/>
                </a:moveTo>
                <a:cubicBezTo>
                  <a:pt x="-1421" y="537"/>
                  <a:pt x="2328" y="34830"/>
                  <a:pt x="40428" y="70324"/>
                </a:cubicBezTo>
                <a:cubicBezTo>
                  <a:pt x="59292" y="87929"/>
                  <a:pt x="80135" y="101605"/>
                  <a:pt x="106230" y="118028"/>
                </a:cubicBezTo>
                <a:cubicBezTo>
                  <a:pt x="130648" y="133385"/>
                  <a:pt x="149407" y="145192"/>
                  <a:pt x="167211" y="160396"/>
                </a:cubicBezTo>
                <a:cubicBezTo>
                  <a:pt x="195029" y="184148"/>
                  <a:pt x="205567" y="207619"/>
                  <a:pt x="211063" y="220136"/>
                </a:cubicBezTo>
                <a:cubicBezTo>
                  <a:pt x="213112" y="224800"/>
                  <a:pt x="214359" y="227374"/>
                  <a:pt x="215092" y="227211"/>
                </a:cubicBezTo>
                <a:cubicBezTo>
                  <a:pt x="215826" y="227048"/>
                  <a:pt x="216000" y="224152"/>
                  <a:pt x="215209" y="218940"/>
                </a:cubicBezTo>
                <a:cubicBezTo>
                  <a:pt x="213124" y="205461"/>
                  <a:pt x="203948" y="177804"/>
                  <a:pt x="175362" y="151261"/>
                </a:cubicBezTo>
                <a:cubicBezTo>
                  <a:pt x="157593" y="134729"/>
                  <a:pt x="137786" y="121457"/>
                  <a:pt x="113647" y="106262"/>
                </a:cubicBezTo>
                <a:cubicBezTo>
                  <a:pt x="87052" y="89525"/>
                  <a:pt x="67513" y="77594"/>
                  <a:pt x="48428" y="61364"/>
                </a:cubicBezTo>
                <a:cubicBezTo>
                  <a:pt x="13064" y="31256"/>
                  <a:pt x="2818" y="-714"/>
                  <a:pt x="3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1BE3750-0746-491A-A380-8E3580CC12C2}"/>
              </a:ext>
            </a:extLst>
          </p:cNvPr>
          <p:cNvSpPr/>
          <p:nvPr/>
        </p:nvSpPr>
        <p:spPr>
          <a:xfrm>
            <a:off x="10611164" y="3628816"/>
            <a:ext cx="186107" cy="246076"/>
          </a:xfrm>
          <a:custGeom>
            <a:avLst/>
            <a:gdLst>
              <a:gd name="connsiteX0" fmla="*/ 88 w 186107"/>
              <a:gd name="connsiteY0" fmla="*/ 115 h 246076"/>
              <a:gd name="connsiteX1" fmla="*/ 33379 w 186107"/>
              <a:gd name="connsiteY1" fmla="*/ 32658 h 246076"/>
              <a:gd name="connsiteX2" fmla="*/ 124239 w 186107"/>
              <a:gd name="connsiteY2" fmla="*/ 98693 h 246076"/>
              <a:gd name="connsiteX3" fmla="*/ 124239 w 186107"/>
              <a:gd name="connsiteY3" fmla="*/ 98693 h 246076"/>
              <a:gd name="connsiteX4" fmla="*/ 132448 w 186107"/>
              <a:gd name="connsiteY4" fmla="*/ 105513 h 246076"/>
              <a:gd name="connsiteX5" fmla="*/ 167684 w 186107"/>
              <a:gd name="connsiteY5" fmla="*/ 146827 h 246076"/>
              <a:gd name="connsiteX6" fmla="*/ 172225 w 186107"/>
              <a:gd name="connsiteY6" fmla="*/ 191793 h 246076"/>
              <a:gd name="connsiteX7" fmla="*/ 146351 w 186107"/>
              <a:gd name="connsiteY7" fmla="*/ 245988 h 246076"/>
              <a:gd name="connsiteX8" fmla="*/ 182495 w 186107"/>
              <a:gd name="connsiteY8" fmla="*/ 194747 h 246076"/>
              <a:gd name="connsiteX9" fmla="*/ 179409 w 186107"/>
              <a:gd name="connsiteY9" fmla="*/ 141114 h 246076"/>
              <a:gd name="connsiteX10" fmla="*/ 141484 w 186107"/>
              <a:gd name="connsiteY10" fmla="*/ 94896 h 246076"/>
              <a:gd name="connsiteX11" fmla="*/ 132879 w 186107"/>
              <a:gd name="connsiteY11" fmla="*/ 87884 h 246076"/>
              <a:gd name="connsiteX12" fmla="*/ 132879 w 186107"/>
              <a:gd name="connsiteY12" fmla="*/ 87884 h 246076"/>
              <a:gd name="connsiteX13" fmla="*/ 38910 w 186107"/>
              <a:gd name="connsiteY13" fmla="*/ 24941 h 246076"/>
              <a:gd name="connsiteX14" fmla="*/ 88 w 186107"/>
              <a:gd name="connsiteY14" fmla="*/ 115 h 2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107" h="246076">
                <a:moveTo>
                  <a:pt x="88" y="115"/>
                </a:moveTo>
                <a:cubicBezTo>
                  <a:pt x="-1146" y="1484"/>
                  <a:pt x="10615" y="14796"/>
                  <a:pt x="33379" y="32658"/>
                </a:cubicBezTo>
                <a:cubicBezTo>
                  <a:pt x="56074" y="50462"/>
                  <a:pt x="90308" y="71424"/>
                  <a:pt x="124239" y="98693"/>
                </a:cubicBezTo>
                <a:cubicBezTo>
                  <a:pt x="124239" y="98693"/>
                  <a:pt x="124239" y="98693"/>
                  <a:pt x="124239" y="98693"/>
                </a:cubicBezTo>
                <a:cubicBezTo>
                  <a:pt x="126987" y="100919"/>
                  <a:pt x="129735" y="103194"/>
                  <a:pt x="132448" y="105513"/>
                </a:cubicBezTo>
                <a:cubicBezTo>
                  <a:pt x="147807" y="118625"/>
                  <a:pt x="160103" y="131578"/>
                  <a:pt x="167684" y="146827"/>
                </a:cubicBezTo>
                <a:cubicBezTo>
                  <a:pt x="175299" y="161697"/>
                  <a:pt x="175509" y="178540"/>
                  <a:pt x="172225" y="191793"/>
                </a:cubicBezTo>
                <a:cubicBezTo>
                  <a:pt x="163818" y="226298"/>
                  <a:pt x="144721" y="244595"/>
                  <a:pt x="146351" y="245988"/>
                </a:cubicBezTo>
                <a:cubicBezTo>
                  <a:pt x="147993" y="247379"/>
                  <a:pt x="170106" y="232582"/>
                  <a:pt x="182495" y="194747"/>
                </a:cubicBezTo>
                <a:cubicBezTo>
                  <a:pt x="187397" y="179589"/>
                  <a:pt x="188154" y="159844"/>
                  <a:pt x="179409" y="141114"/>
                </a:cubicBezTo>
                <a:cubicBezTo>
                  <a:pt x="170956" y="123434"/>
                  <a:pt x="157623" y="108592"/>
                  <a:pt x="141484" y="94896"/>
                </a:cubicBezTo>
                <a:cubicBezTo>
                  <a:pt x="138620" y="92468"/>
                  <a:pt x="135743" y="90132"/>
                  <a:pt x="132879" y="87884"/>
                </a:cubicBezTo>
                <a:cubicBezTo>
                  <a:pt x="132879" y="87884"/>
                  <a:pt x="132879" y="87884"/>
                  <a:pt x="132879" y="87884"/>
                </a:cubicBezTo>
                <a:cubicBezTo>
                  <a:pt x="104840" y="65615"/>
                  <a:pt x="54874" y="35344"/>
                  <a:pt x="38910" y="24941"/>
                </a:cubicBezTo>
                <a:cubicBezTo>
                  <a:pt x="15202" y="9477"/>
                  <a:pt x="1311" y="-1239"/>
                  <a:pt x="88" y="1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ADDE38-4CAA-4449-9AD7-8740180A5D5D}"/>
              </a:ext>
            </a:extLst>
          </p:cNvPr>
          <p:cNvSpPr/>
          <p:nvPr/>
        </p:nvSpPr>
        <p:spPr>
          <a:xfrm>
            <a:off x="10732517" y="3644348"/>
            <a:ext cx="111989" cy="230591"/>
          </a:xfrm>
          <a:custGeom>
            <a:avLst/>
            <a:gdLst>
              <a:gd name="connsiteX0" fmla="*/ 102 w 111989"/>
              <a:gd name="connsiteY0" fmla="*/ 144 h 230591"/>
              <a:gd name="connsiteX1" fmla="*/ 66311 w 111989"/>
              <a:gd name="connsiteY1" fmla="*/ 74166 h 230591"/>
              <a:gd name="connsiteX2" fmla="*/ 66311 w 111989"/>
              <a:gd name="connsiteY2" fmla="*/ 74166 h 230591"/>
              <a:gd name="connsiteX3" fmla="*/ 89833 w 111989"/>
              <a:gd name="connsiteY3" fmla="*/ 107939 h 230591"/>
              <a:gd name="connsiteX4" fmla="*/ 96493 w 111989"/>
              <a:gd name="connsiteY4" fmla="*/ 125163 h 230591"/>
              <a:gd name="connsiteX5" fmla="*/ 92918 w 111989"/>
              <a:gd name="connsiteY5" fmla="*/ 170413 h 230591"/>
              <a:gd name="connsiteX6" fmla="*/ 56123 w 111989"/>
              <a:gd name="connsiteY6" fmla="*/ 230456 h 230591"/>
              <a:gd name="connsiteX7" fmla="*/ 103980 w 111989"/>
              <a:gd name="connsiteY7" fmla="*/ 175192 h 230591"/>
              <a:gd name="connsiteX8" fmla="*/ 109768 w 111989"/>
              <a:gd name="connsiteY8" fmla="*/ 121671 h 230591"/>
              <a:gd name="connsiteX9" fmla="*/ 102141 w 111989"/>
              <a:gd name="connsiteY9" fmla="*/ 101728 h 230591"/>
              <a:gd name="connsiteX10" fmla="*/ 76279 w 111989"/>
              <a:gd name="connsiteY10" fmla="*/ 65466 h 230591"/>
              <a:gd name="connsiteX11" fmla="*/ 76279 w 111989"/>
              <a:gd name="connsiteY11" fmla="*/ 65466 h 230591"/>
              <a:gd name="connsiteX12" fmla="*/ 102 w 111989"/>
              <a:gd name="connsiteY12" fmla="*/ 144 h 2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9" h="230591">
                <a:moveTo>
                  <a:pt x="102" y="144"/>
                </a:moveTo>
                <a:cubicBezTo>
                  <a:pt x="-2040" y="2381"/>
                  <a:pt x="29772" y="30904"/>
                  <a:pt x="66311" y="74166"/>
                </a:cubicBezTo>
                <a:cubicBezTo>
                  <a:pt x="66311" y="74166"/>
                  <a:pt x="66311" y="74166"/>
                  <a:pt x="66311" y="74166"/>
                </a:cubicBezTo>
                <a:cubicBezTo>
                  <a:pt x="74718" y="84215"/>
                  <a:pt x="83592" y="95658"/>
                  <a:pt x="89833" y="107939"/>
                </a:cubicBezTo>
                <a:cubicBezTo>
                  <a:pt x="92709" y="113613"/>
                  <a:pt x="94968" y="119329"/>
                  <a:pt x="96493" y="125163"/>
                </a:cubicBezTo>
                <a:cubicBezTo>
                  <a:pt x="100837" y="140772"/>
                  <a:pt x="98124" y="157156"/>
                  <a:pt x="92918" y="170413"/>
                </a:cubicBezTo>
                <a:cubicBezTo>
                  <a:pt x="78002" y="208399"/>
                  <a:pt x="54295" y="228642"/>
                  <a:pt x="56123" y="230456"/>
                </a:cubicBezTo>
                <a:cubicBezTo>
                  <a:pt x="57951" y="232269"/>
                  <a:pt x="84814" y="216090"/>
                  <a:pt x="103980" y="175192"/>
                </a:cubicBezTo>
                <a:cubicBezTo>
                  <a:pt x="110862" y="160463"/>
                  <a:pt x="114682" y="141272"/>
                  <a:pt x="109768" y="121671"/>
                </a:cubicBezTo>
                <a:cubicBezTo>
                  <a:pt x="107951" y="114807"/>
                  <a:pt x="105378" y="108170"/>
                  <a:pt x="102141" y="101728"/>
                </a:cubicBezTo>
                <a:cubicBezTo>
                  <a:pt x="95119" y="87702"/>
                  <a:pt x="85489" y="75577"/>
                  <a:pt x="76279" y="65466"/>
                </a:cubicBezTo>
                <a:cubicBezTo>
                  <a:pt x="76279" y="65466"/>
                  <a:pt x="76279" y="65466"/>
                  <a:pt x="76279" y="65466"/>
                </a:cubicBezTo>
                <a:cubicBezTo>
                  <a:pt x="36851" y="21741"/>
                  <a:pt x="2256" y="-2092"/>
                  <a:pt x="102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59F880-F38C-4ADC-B95E-65B4CF681EB2}"/>
              </a:ext>
            </a:extLst>
          </p:cNvPr>
          <p:cNvSpPr/>
          <p:nvPr/>
        </p:nvSpPr>
        <p:spPr>
          <a:xfrm>
            <a:off x="10766044" y="3927707"/>
            <a:ext cx="152988" cy="323686"/>
          </a:xfrm>
          <a:custGeom>
            <a:avLst/>
            <a:gdLst>
              <a:gd name="connsiteX0" fmla="*/ 7039 w 152988"/>
              <a:gd name="connsiteY0" fmla="*/ 6 h 323686"/>
              <a:gd name="connsiteX1" fmla="*/ 10067 w 152988"/>
              <a:gd name="connsiteY1" fmla="*/ 85375 h 323686"/>
              <a:gd name="connsiteX2" fmla="*/ 63654 w 152988"/>
              <a:gd name="connsiteY2" fmla="*/ 169737 h 323686"/>
              <a:gd name="connsiteX3" fmla="*/ 76614 w 152988"/>
              <a:gd name="connsiteY3" fmla="*/ 185338 h 323686"/>
              <a:gd name="connsiteX4" fmla="*/ 76614 w 152988"/>
              <a:gd name="connsiteY4" fmla="*/ 185338 h 323686"/>
              <a:gd name="connsiteX5" fmla="*/ 133589 w 152988"/>
              <a:gd name="connsiteY5" fmla="*/ 261685 h 323686"/>
              <a:gd name="connsiteX6" fmla="*/ 133589 w 152988"/>
              <a:gd name="connsiteY6" fmla="*/ 261685 h 323686"/>
              <a:gd name="connsiteX7" fmla="*/ 147085 w 152988"/>
              <a:gd name="connsiteY7" fmla="*/ 323687 h 323686"/>
              <a:gd name="connsiteX8" fmla="*/ 143161 w 152988"/>
              <a:gd name="connsiteY8" fmla="*/ 256969 h 323686"/>
              <a:gd name="connsiteX9" fmla="*/ 143161 w 152988"/>
              <a:gd name="connsiteY9" fmla="*/ 256969 h 323686"/>
              <a:gd name="connsiteX10" fmla="*/ 87233 w 152988"/>
              <a:gd name="connsiteY10" fmla="*/ 176553 h 323686"/>
              <a:gd name="connsiteX11" fmla="*/ 87233 w 152988"/>
              <a:gd name="connsiteY11" fmla="*/ 176553 h 323686"/>
              <a:gd name="connsiteX12" fmla="*/ 74425 w 152988"/>
              <a:gd name="connsiteY12" fmla="*/ 160919 h 323686"/>
              <a:gd name="connsiteX13" fmla="*/ 20861 w 152988"/>
              <a:gd name="connsiteY13" fmla="*/ 80892 h 323686"/>
              <a:gd name="connsiteX14" fmla="*/ 7039 w 152988"/>
              <a:gd name="connsiteY14" fmla="*/ 6 h 3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88" h="323686">
                <a:moveTo>
                  <a:pt x="7039" y="6"/>
                </a:moveTo>
                <a:cubicBezTo>
                  <a:pt x="4641" y="-525"/>
                  <a:pt x="-9169" y="36015"/>
                  <a:pt x="10067" y="85375"/>
                </a:cubicBezTo>
                <a:cubicBezTo>
                  <a:pt x="21385" y="114327"/>
                  <a:pt x="39341" y="140087"/>
                  <a:pt x="63654" y="169737"/>
                </a:cubicBezTo>
                <a:cubicBezTo>
                  <a:pt x="67997" y="175036"/>
                  <a:pt x="72387" y="180289"/>
                  <a:pt x="76614" y="185338"/>
                </a:cubicBezTo>
                <a:cubicBezTo>
                  <a:pt x="76614" y="185338"/>
                  <a:pt x="76614" y="185338"/>
                  <a:pt x="76614" y="185338"/>
                </a:cubicBezTo>
                <a:cubicBezTo>
                  <a:pt x="102627" y="216626"/>
                  <a:pt x="119558" y="235213"/>
                  <a:pt x="133589" y="261685"/>
                </a:cubicBezTo>
                <a:cubicBezTo>
                  <a:pt x="133589" y="261685"/>
                  <a:pt x="133589" y="261685"/>
                  <a:pt x="133589" y="261685"/>
                </a:cubicBezTo>
                <a:cubicBezTo>
                  <a:pt x="151673" y="295937"/>
                  <a:pt x="145012" y="323140"/>
                  <a:pt x="147085" y="323687"/>
                </a:cubicBezTo>
                <a:cubicBezTo>
                  <a:pt x="147364" y="323762"/>
                  <a:pt x="162513" y="298905"/>
                  <a:pt x="143161" y="256969"/>
                </a:cubicBezTo>
                <a:cubicBezTo>
                  <a:pt x="143161" y="256969"/>
                  <a:pt x="143161" y="256969"/>
                  <a:pt x="143161" y="256969"/>
                </a:cubicBezTo>
                <a:cubicBezTo>
                  <a:pt x="130340" y="228968"/>
                  <a:pt x="112373" y="207085"/>
                  <a:pt x="87233" y="176553"/>
                </a:cubicBezTo>
                <a:cubicBezTo>
                  <a:pt x="87233" y="176553"/>
                  <a:pt x="87233" y="176553"/>
                  <a:pt x="87233" y="176553"/>
                </a:cubicBezTo>
                <a:cubicBezTo>
                  <a:pt x="83496" y="171974"/>
                  <a:pt x="78162" y="165499"/>
                  <a:pt x="74425" y="160919"/>
                </a:cubicBezTo>
                <a:cubicBezTo>
                  <a:pt x="50193" y="131297"/>
                  <a:pt x="32797" y="107943"/>
                  <a:pt x="20861" y="80892"/>
                </a:cubicBezTo>
                <a:cubicBezTo>
                  <a:pt x="973" y="36026"/>
                  <a:pt x="9438" y="538"/>
                  <a:pt x="7039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19635E-0BAA-4988-86E4-FD35EAB51D3C}"/>
              </a:ext>
            </a:extLst>
          </p:cNvPr>
          <p:cNvSpPr/>
          <p:nvPr/>
        </p:nvSpPr>
        <p:spPr>
          <a:xfrm>
            <a:off x="10835546" y="3927712"/>
            <a:ext cx="116199" cy="264549"/>
          </a:xfrm>
          <a:custGeom>
            <a:avLst/>
            <a:gdLst>
              <a:gd name="connsiteX0" fmla="*/ 2884 w 116199"/>
              <a:gd name="connsiteY0" fmla="*/ 0 h 264549"/>
              <a:gd name="connsiteX1" fmla="*/ 15845 w 116199"/>
              <a:gd name="connsiteY1" fmla="*/ 82736 h 264549"/>
              <a:gd name="connsiteX2" fmla="*/ 47820 w 116199"/>
              <a:gd name="connsiteY2" fmla="*/ 137831 h 264549"/>
              <a:gd name="connsiteX3" fmla="*/ 96656 w 116199"/>
              <a:gd name="connsiteY3" fmla="*/ 217171 h 264549"/>
              <a:gd name="connsiteX4" fmla="*/ 114925 w 116199"/>
              <a:gd name="connsiteY4" fmla="*/ 264548 h 264549"/>
              <a:gd name="connsiteX5" fmla="*/ 106367 w 116199"/>
              <a:gd name="connsiteY5" fmla="*/ 213025 h 264549"/>
              <a:gd name="connsiteX6" fmla="*/ 59394 w 116199"/>
              <a:gd name="connsiteY6" fmla="*/ 130136 h 264549"/>
              <a:gd name="connsiteX7" fmla="*/ 27093 w 116199"/>
              <a:gd name="connsiteY7" fmla="*/ 77258 h 264549"/>
              <a:gd name="connsiteX8" fmla="*/ 2884 w 116199"/>
              <a:gd name="connsiteY8" fmla="*/ 0 h 26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99" h="264549">
                <a:moveTo>
                  <a:pt x="2884" y="0"/>
                </a:moveTo>
                <a:cubicBezTo>
                  <a:pt x="404" y="-106"/>
                  <a:pt x="-6210" y="35040"/>
                  <a:pt x="15845" y="82736"/>
                </a:cubicBezTo>
                <a:cubicBezTo>
                  <a:pt x="24298" y="101070"/>
                  <a:pt x="34906" y="118396"/>
                  <a:pt x="47820" y="137831"/>
                </a:cubicBezTo>
                <a:cubicBezTo>
                  <a:pt x="70572" y="172088"/>
                  <a:pt x="83917" y="190301"/>
                  <a:pt x="96656" y="217171"/>
                </a:cubicBezTo>
                <a:cubicBezTo>
                  <a:pt x="109837" y="244886"/>
                  <a:pt x="112818" y="264778"/>
                  <a:pt x="114925" y="264548"/>
                </a:cubicBezTo>
                <a:cubicBezTo>
                  <a:pt x="117033" y="264316"/>
                  <a:pt x="117871" y="243176"/>
                  <a:pt x="106367" y="213025"/>
                </a:cubicBezTo>
                <a:cubicBezTo>
                  <a:pt x="95910" y="185706"/>
                  <a:pt x="81052" y="162713"/>
                  <a:pt x="59394" y="130136"/>
                </a:cubicBezTo>
                <a:cubicBezTo>
                  <a:pt x="46411" y="110606"/>
                  <a:pt x="36036" y="94641"/>
                  <a:pt x="27093" y="77258"/>
                </a:cubicBezTo>
                <a:cubicBezTo>
                  <a:pt x="5318" y="34831"/>
                  <a:pt x="5644" y="118"/>
                  <a:pt x="288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F8C100-C8E3-4C8D-9367-DE544B050C80}"/>
              </a:ext>
            </a:extLst>
          </p:cNvPr>
          <p:cNvSpPr/>
          <p:nvPr/>
        </p:nvSpPr>
        <p:spPr>
          <a:xfrm>
            <a:off x="10856376" y="3843680"/>
            <a:ext cx="128536" cy="261462"/>
          </a:xfrm>
          <a:custGeom>
            <a:avLst/>
            <a:gdLst>
              <a:gd name="connsiteX0" fmla="*/ 3841 w 128536"/>
              <a:gd name="connsiteY0" fmla="*/ 1 h 261462"/>
              <a:gd name="connsiteX1" fmla="*/ 12516 w 128536"/>
              <a:gd name="connsiteY1" fmla="*/ 65460 h 261462"/>
              <a:gd name="connsiteX2" fmla="*/ 69736 w 128536"/>
              <a:gd name="connsiteY2" fmla="*/ 132105 h 261462"/>
              <a:gd name="connsiteX3" fmla="*/ 71797 w 128536"/>
              <a:gd name="connsiteY3" fmla="*/ 134111 h 261462"/>
              <a:gd name="connsiteX4" fmla="*/ 112552 w 128536"/>
              <a:gd name="connsiteY4" fmla="*/ 187547 h 261462"/>
              <a:gd name="connsiteX5" fmla="*/ 115847 w 128536"/>
              <a:gd name="connsiteY5" fmla="*/ 243230 h 261462"/>
              <a:gd name="connsiteX6" fmla="*/ 112773 w 128536"/>
              <a:gd name="connsiteY6" fmla="*/ 261435 h 261462"/>
              <a:gd name="connsiteX7" fmla="*/ 122193 w 128536"/>
              <a:gd name="connsiteY7" fmla="*/ 245082 h 261462"/>
              <a:gd name="connsiteX8" fmla="*/ 123882 w 128536"/>
              <a:gd name="connsiteY8" fmla="*/ 183203 h 261462"/>
              <a:gd name="connsiteX9" fmla="*/ 81508 w 128536"/>
              <a:gd name="connsiteY9" fmla="*/ 124219 h 261462"/>
              <a:gd name="connsiteX10" fmla="*/ 79413 w 128536"/>
              <a:gd name="connsiteY10" fmla="*/ 122159 h 261462"/>
              <a:gd name="connsiteX11" fmla="*/ 22414 w 128536"/>
              <a:gd name="connsiteY11" fmla="*/ 59816 h 261462"/>
              <a:gd name="connsiteX12" fmla="*/ 3841 w 128536"/>
              <a:gd name="connsiteY12" fmla="*/ 1 h 2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36" h="261462">
                <a:moveTo>
                  <a:pt x="3841" y="1"/>
                </a:moveTo>
                <a:cubicBezTo>
                  <a:pt x="1501" y="-227"/>
                  <a:pt x="-6953" y="28829"/>
                  <a:pt x="12516" y="65460"/>
                </a:cubicBezTo>
                <a:cubicBezTo>
                  <a:pt x="25965" y="90492"/>
                  <a:pt x="44841" y="108006"/>
                  <a:pt x="69736" y="132105"/>
                </a:cubicBezTo>
                <a:cubicBezTo>
                  <a:pt x="70423" y="132776"/>
                  <a:pt x="71110" y="133444"/>
                  <a:pt x="71797" y="134111"/>
                </a:cubicBezTo>
                <a:cubicBezTo>
                  <a:pt x="90591" y="152740"/>
                  <a:pt x="104785" y="168415"/>
                  <a:pt x="112552" y="187547"/>
                </a:cubicBezTo>
                <a:cubicBezTo>
                  <a:pt x="121367" y="208382"/>
                  <a:pt x="118246" y="231053"/>
                  <a:pt x="115847" y="243230"/>
                </a:cubicBezTo>
                <a:cubicBezTo>
                  <a:pt x="113588" y="254479"/>
                  <a:pt x="111667" y="260963"/>
                  <a:pt x="112773" y="261435"/>
                </a:cubicBezTo>
                <a:cubicBezTo>
                  <a:pt x="113868" y="261908"/>
                  <a:pt x="117885" y="256344"/>
                  <a:pt x="122193" y="245082"/>
                </a:cubicBezTo>
                <a:cubicBezTo>
                  <a:pt x="126968" y="232697"/>
                  <a:pt x="132825" y="208722"/>
                  <a:pt x="123882" y="183203"/>
                </a:cubicBezTo>
                <a:cubicBezTo>
                  <a:pt x="115882" y="161250"/>
                  <a:pt x="100791" y="142960"/>
                  <a:pt x="81508" y="124219"/>
                </a:cubicBezTo>
                <a:cubicBezTo>
                  <a:pt x="80822" y="123532"/>
                  <a:pt x="80123" y="122845"/>
                  <a:pt x="79413" y="122159"/>
                </a:cubicBezTo>
                <a:cubicBezTo>
                  <a:pt x="53749" y="97037"/>
                  <a:pt x="36352" y="82710"/>
                  <a:pt x="22414" y="59816"/>
                </a:cubicBezTo>
                <a:cubicBezTo>
                  <a:pt x="2875" y="28103"/>
                  <a:pt x="6193" y="230"/>
                  <a:pt x="38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A3A8C3-3052-467B-92C3-41F7A86112D8}"/>
              </a:ext>
            </a:extLst>
          </p:cNvPr>
          <p:cNvSpPr/>
          <p:nvPr/>
        </p:nvSpPr>
        <p:spPr>
          <a:xfrm>
            <a:off x="10953142" y="3806318"/>
            <a:ext cx="113837" cy="289466"/>
          </a:xfrm>
          <a:custGeom>
            <a:avLst/>
            <a:gdLst>
              <a:gd name="connsiteX0" fmla="*/ 439 w 113837"/>
              <a:gd name="connsiteY0" fmla="*/ 14 h 289466"/>
              <a:gd name="connsiteX1" fmla="*/ 42195 w 113837"/>
              <a:gd name="connsiteY1" fmla="*/ 99758 h 289466"/>
              <a:gd name="connsiteX2" fmla="*/ 42195 w 113837"/>
              <a:gd name="connsiteY2" fmla="*/ 99758 h 289466"/>
              <a:gd name="connsiteX3" fmla="*/ 69454 w 113837"/>
              <a:gd name="connsiteY3" fmla="*/ 142406 h 289466"/>
              <a:gd name="connsiteX4" fmla="*/ 93476 w 113837"/>
              <a:gd name="connsiteY4" fmla="*/ 189217 h 289466"/>
              <a:gd name="connsiteX5" fmla="*/ 103292 w 113837"/>
              <a:gd name="connsiteY5" fmla="*/ 271042 h 289466"/>
              <a:gd name="connsiteX6" fmla="*/ 103141 w 113837"/>
              <a:gd name="connsiteY6" fmla="*/ 289459 h 289466"/>
              <a:gd name="connsiteX7" fmla="*/ 109685 w 113837"/>
              <a:gd name="connsiteY7" fmla="*/ 271994 h 289466"/>
              <a:gd name="connsiteX8" fmla="*/ 105726 w 113837"/>
              <a:gd name="connsiteY8" fmla="*/ 184811 h 289466"/>
              <a:gd name="connsiteX9" fmla="*/ 81273 w 113837"/>
              <a:gd name="connsiteY9" fmla="*/ 135114 h 289466"/>
              <a:gd name="connsiteX10" fmla="*/ 53245 w 113837"/>
              <a:gd name="connsiteY10" fmla="*/ 92655 h 289466"/>
              <a:gd name="connsiteX11" fmla="*/ 53245 w 113837"/>
              <a:gd name="connsiteY11" fmla="*/ 92655 h 289466"/>
              <a:gd name="connsiteX12" fmla="*/ 439 w 113837"/>
              <a:gd name="connsiteY12" fmla="*/ 14 h 2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7" h="289466">
                <a:moveTo>
                  <a:pt x="439" y="14"/>
                </a:moveTo>
                <a:cubicBezTo>
                  <a:pt x="-2472" y="917"/>
                  <a:pt x="8834" y="46247"/>
                  <a:pt x="42195" y="99758"/>
                </a:cubicBezTo>
                <a:cubicBezTo>
                  <a:pt x="42195" y="99758"/>
                  <a:pt x="42195" y="99758"/>
                  <a:pt x="42195" y="99758"/>
                </a:cubicBezTo>
                <a:cubicBezTo>
                  <a:pt x="51115" y="114158"/>
                  <a:pt x="60535" y="128005"/>
                  <a:pt x="69454" y="142406"/>
                </a:cubicBezTo>
                <a:cubicBezTo>
                  <a:pt x="79538" y="158693"/>
                  <a:pt x="87643" y="173629"/>
                  <a:pt x="93476" y="189217"/>
                </a:cubicBezTo>
                <a:cubicBezTo>
                  <a:pt x="105784" y="221535"/>
                  <a:pt x="104352" y="254249"/>
                  <a:pt x="103292" y="271042"/>
                </a:cubicBezTo>
                <a:cubicBezTo>
                  <a:pt x="102559" y="282553"/>
                  <a:pt x="102000" y="289206"/>
                  <a:pt x="103141" y="289459"/>
                </a:cubicBezTo>
                <a:cubicBezTo>
                  <a:pt x="104282" y="289713"/>
                  <a:pt x="106995" y="283537"/>
                  <a:pt x="109685" y="271994"/>
                </a:cubicBezTo>
                <a:cubicBezTo>
                  <a:pt x="113691" y="254906"/>
                  <a:pt x="118069" y="221094"/>
                  <a:pt x="105726" y="184811"/>
                </a:cubicBezTo>
                <a:cubicBezTo>
                  <a:pt x="99892" y="167939"/>
                  <a:pt x="91567" y="151847"/>
                  <a:pt x="81273" y="135114"/>
                </a:cubicBezTo>
                <a:cubicBezTo>
                  <a:pt x="72365" y="120658"/>
                  <a:pt x="61431" y="104933"/>
                  <a:pt x="53245" y="92655"/>
                </a:cubicBezTo>
                <a:cubicBezTo>
                  <a:pt x="53245" y="92655"/>
                  <a:pt x="53245" y="92655"/>
                  <a:pt x="53245" y="92655"/>
                </a:cubicBezTo>
                <a:cubicBezTo>
                  <a:pt x="19035" y="41025"/>
                  <a:pt x="3362" y="-887"/>
                  <a:pt x="439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F6F138B-FF56-43E5-A642-ECC3A716F2CA}"/>
              </a:ext>
            </a:extLst>
          </p:cNvPr>
          <p:cNvSpPr/>
          <p:nvPr/>
        </p:nvSpPr>
        <p:spPr>
          <a:xfrm>
            <a:off x="11028878" y="3812558"/>
            <a:ext cx="121434" cy="273904"/>
          </a:xfrm>
          <a:custGeom>
            <a:avLst/>
            <a:gdLst>
              <a:gd name="connsiteX0" fmla="*/ 2509 w 121434"/>
              <a:gd name="connsiteY0" fmla="*/ 0 h 273904"/>
              <a:gd name="connsiteX1" fmla="*/ 15586 w 121434"/>
              <a:gd name="connsiteY1" fmla="*/ 71213 h 273904"/>
              <a:gd name="connsiteX2" fmla="*/ 65121 w 121434"/>
              <a:gd name="connsiteY2" fmla="*/ 138121 h 273904"/>
              <a:gd name="connsiteX3" fmla="*/ 93451 w 121434"/>
              <a:gd name="connsiteY3" fmla="*/ 176184 h 273904"/>
              <a:gd name="connsiteX4" fmla="*/ 93451 w 121434"/>
              <a:gd name="connsiteY4" fmla="*/ 176184 h 273904"/>
              <a:gd name="connsiteX5" fmla="*/ 111861 w 121434"/>
              <a:gd name="connsiteY5" fmla="*/ 235643 h 273904"/>
              <a:gd name="connsiteX6" fmla="*/ 111861 w 121434"/>
              <a:gd name="connsiteY6" fmla="*/ 235643 h 273904"/>
              <a:gd name="connsiteX7" fmla="*/ 108321 w 121434"/>
              <a:gd name="connsiteY7" fmla="*/ 273883 h 273904"/>
              <a:gd name="connsiteX8" fmla="*/ 121083 w 121434"/>
              <a:gd name="connsiteY8" fmla="*/ 236025 h 273904"/>
              <a:gd name="connsiteX9" fmla="*/ 121083 w 121434"/>
              <a:gd name="connsiteY9" fmla="*/ 236025 h 273904"/>
              <a:gd name="connsiteX10" fmla="*/ 104734 w 121434"/>
              <a:gd name="connsiteY10" fmla="*/ 169406 h 273904"/>
              <a:gd name="connsiteX11" fmla="*/ 104734 w 121434"/>
              <a:gd name="connsiteY11" fmla="*/ 169406 h 273904"/>
              <a:gd name="connsiteX12" fmla="*/ 75833 w 121434"/>
              <a:gd name="connsiteY12" fmla="*/ 129262 h 273904"/>
              <a:gd name="connsiteX13" fmla="*/ 25751 w 121434"/>
              <a:gd name="connsiteY13" fmla="*/ 65381 h 273904"/>
              <a:gd name="connsiteX14" fmla="*/ 2509 w 121434"/>
              <a:gd name="connsiteY14" fmla="*/ 0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434" h="273904">
                <a:moveTo>
                  <a:pt x="2509" y="0"/>
                </a:moveTo>
                <a:cubicBezTo>
                  <a:pt x="1112" y="-63"/>
                  <a:pt x="-6852" y="29738"/>
                  <a:pt x="15586" y="71213"/>
                </a:cubicBezTo>
                <a:cubicBezTo>
                  <a:pt x="28453" y="94999"/>
                  <a:pt x="44371" y="113081"/>
                  <a:pt x="65121" y="138121"/>
                </a:cubicBezTo>
                <a:cubicBezTo>
                  <a:pt x="76101" y="151365"/>
                  <a:pt x="85498" y="163343"/>
                  <a:pt x="93451" y="176184"/>
                </a:cubicBezTo>
                <a:cubicBezTo>
                  <a:pt x="93451" y="176184"/>
                  <a:pt x="93451" y="176184"/>
                  <a:pt x="93451" y="176184"/>
                </a:cubicBezTo>
                <a:cubicBezTo>
                  <a:pt x="106760" y="197696"/>
                  <a:pt x="111709" y="218378"/>
                  <a:pt x="111861" y="235643"/>
                </a:cubicBezTo>
                <a:cubicBezTo>
                  <a:pt x="111861" y="235643"/>
                  <a:pt x="111861" y="235643"/>
                  <a:pt x="111861" y="235643"/>
                </a:cubicBezTo>
                <a:cubicBezTo>
                  <a:pt x="112163" y="258875"/>
                  <a:pt x="106667" y="273260"/>
                  <a:pt x="108321" y="273883"/>
                </a:cubicBezTo>
                <a:cubicBezTo>
                  <a:pt x="109986" y="274506"/>
                  <a:pt x="118777" y="261352"/>
                  <a:pt x="121083" y="236025"/>
                </a:cubicBezTo>
                <a:cubicBezTo>
                  <a:pt x="121083" y="236025"/>
                  <a:pt x="121083" y="236025"/>
                  <a:pt x="121083" y="236025"/>
                </a:cubicBezTo>
                <a:cubicBezTo>
                  <a:pt x="122736" y="217120"/>
                  <a:pt x="118777" y="193402"/>
                  <a:pt x="104734" y="169406"/>
                </a:cubicBezTo>
                <a:cubicBezTo>
                  <a:pt x="104734" y="169406"/>
                  <a:pt x="104734" y="169406"/>
                  <a:pt x="104734" y="169406"/>
                </a:cubicBezTo>
                <a:cubicBezTo>
                  <a:pt x="96642" y="155535"/>
                  <a:pt x="86930" y="142691"/>
                  <a:pt x="75833" y="129262"/>
                </a:cubicBezTo>
                <a:cubicBezTo>
                  <a:pt x="54175" y="103067"/>
                  <a:pt x="39527" y="87945"/>
                  <a:pt x="25751" y="65381"/>
                </a:cubicBezTo>
                <a:cubicBezTo>
                  <a:pt x="4163" y="30009"/>
                  <a:pt x="4966" y="110"/>
                  <a:pt x="25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5EC69B-CE9E-423B-8FA1-30B4352B6C81}"/>
              </a:ext>
            </a:extLst>
          </p:cNvPr>
          <p:cNvSpPr/>
          <p:nvPr/>
        </p:nvSpPr>
        <p:spPr>
          <a:xfrm>
            <a:off x="10979631" y="4201597"/>
            <a:ext cx="49971" cy="211932"/>
          </a:xfrm>
          <a:custGeom>
            <a:avLst/>
            <a:gdLst>
              <a:gd name="connsiteX0" fmla="*/ 1966 w 49971"/>
              <a:gd name="connsiteY0" fmla="*/ 0 h 211932"/>
              <a:gd name="connsiteX1" fmla="*/ 9069 w 49971"/>
              <a:gd name="connsiteY1" fmla="*/ 66691 h 211932"/>
              <a:gd name="connsiteX2" fmla="*/ 9069 w 49971"/>
              <a:gd name="connsiteY2" fmla="*/ 66691 h 211932"/>
              <a:gd name="connsiteX3" fmla="*/ 23810 w 49971"/>
              <a:gd name="connsiteY3" fmla="*/ 110379 h 211932"/>
              <a:gd name="connsiteX4" fmla="*/ 34348 w 49971"/>
              <a:gd name="connsiteY4" fmla="*/ 144797 h 211932"/>
              <a:gd name="connsiteX5" fmla="*/ 37399 w 49971"/>
              <a:gd name="connsiteY5" fmla="*/ 185845 h 211932"/>
              <a:gd name="connsiteX6" fmla="*/ 23752 w 49971"/>
              <a:gd name="connsiteY6" fmla="*/ 211638 h 211932"/>
              <a:gd name="connsiteX7" fmla="*/ 46645 w 49971"/>
              <a:gd name="connsiteY7" fmla="*/ 188406 h 211932"/>
              <a:gd name="connsiteX8" fmla="*/ 47122 w 49971"/>
              <a:gd name="connsiteY8" fmla="*/ 141944 h 211932"/>
              <a:gd name="connsiteX9" fmla="*/ 36910 w 49971"/>
              <a:gd name="connsiteY9" fmla="*/ 105846 h 211932"/>
              <a:gd name="connsiteX10" fmla="*/ 21097 w 49971"/>
              <a:gd name="connsiteY10" fmla="*/ 62772 h 211932"/>
              <a:gd name="connsiteX11" fmla="*/ 21097 w 49971"/>
              <a:gd name="connsiteY11" fmla="*/ 62772 h 211932"/>
              <a:gd name="connsiteX12" fmla="*/ 1966 w 49971"/>
              <a:gd name="connsiteY12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1" h="211932">
                <a:moveTo>
                  <a:pt x="1966" y="0"/>
                </a:moveTo>
                <a:cubicBezTo>
                  <a:pt x="-852" y="9"/>
                  <a:pt x="-2203" y="28969"/>
                  <a:pt x="9069" y="66691"/>
                </a:cubicBezTo>
                <a:cubicBezTo>
                  <a:pt x="9069" y="66691"/>
                  <a:pt x="9069" y="66691"/>
                  <a:pt x="9069" y="66691"/>
                </a:cubicBezTo>
                <a:cubicBezTo>
                  <a:pt x="13435" y="81459"/>
                  <a:pt x="18128" y="93985"/>
                  <a:pt x="23810" y="110379"/>
                </a:cubicBezTo>
                <a:cubicBezTo>
                  <a:pt x="28084" y="122683"/>
                  <a:pt x="31612" y="133676"/>
                  <a:pt x="34348" y="144797"/>
                </a:cubicBezTo>
                <a:cubicBezTo>
                  <a:pt x="38377" y="161856"/>
                  <a:pt x="39914" y="174107"/>
                  <a:pt x="37399" y="185845"/>
                </a:cubicBezTo>
                <a:cubicBezTo>
                  <a:pt x="34139" y="202555"/>
                  <a:pt x="22739" y="210077"/>
                  <a:pt x="23752" y="211638"/>
                </a:cubicBezTo>
                <a:cubicBezTo>
                  <a:pt x="24765" y="213198"/>
                  <a:pt x="39577" y="208994"/>
                  <a:pt x="46645" y="188406"/>
                </a:cubicBezTo>
                <a:cubicBezTo>
                  <a:pt x="51070" y="175096"/>
                  <a:pt x="50930" y="159853"/>
                  <a:pt x="47122" y="141944"/>
                </a:cubicBezTo>
                <a:cubicBezTo>
                  <a:pt x="44712" y="130112"/>
                  <a:pt x="41230" y="118336"/>
                  <a:pt x="36910" y="105846"/>
                </a:cubicBezTo>
                <a:cubicBezTo>
                  <a:pt x="31519" y="90204"/>
                  <a:pt x="25755" y="75794"/>
                  <a:pt x="21097" y="62772"/>
                </a:cubicBezTo>
                <a:cubicBezTo>
                  <a:pt x="21097" y="62772"/>
                  <a:pt x="21097" y="62772"/>
                  <a:pt x="21097" y="62772"/>
                </a:cubicBezTo>
                <a:cubicBezTo>
                  <a:pt x="8149" y="26166"/>
                  <a:pt x="4784" y="-10"/>
                  <a:pt x="196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09CE2CF-5DDA-4367-B872-4A124860E933}"/>
              </a:ext>
            </a:extLst>
          </p:cNvPr>
          <p:cNvSpPr/>
          <p:nvPr/>
        </p:nvSpPr>
        <p:spPr>
          <a:xfrm>
            <a:off x="11022082" y="4133105"/>
            <a:ext cx="52239" cy="236849"/>
          </a:xfrm>
          <a:custGeom>
            <a:avLst/>
            <a:gdLst>
              <a:gd name="connsiteX0" fmla="*/ 9306 w 52239"/>
              <a:gd name="connsiteY0" fmla="*/ 20 h 236849"/>
              <a:gd name="connsiteX1" fmla="*/ 2971 w 52239"/>
              <a:gd name="connsiteY1" fmla="*/ 63136 h 236849"/>
              <a:gd name="connsiteX2" fmla="*/ 24059 w 52239"/>
              <a:gd name="connsiteY2" fmla="*/ 125243 h 236849"/>
              <a:gd name="connsiteX3" fmla="*/ 35144 w 52239"/>
              <a:gd name="connsiteY3" fmla="*/ 156224 h 236849"/>
              <a:gd name="connsiteX4" fmla="*/ 38370 w 52239"/>
              <a:gd name="connsiteY4" fmla="*/ 201236 h 236849"/>
              <a:gd name="connsiteX5" fmla="*/ 15535 w 52239"/>
              <a:gd name="connsiteY5" fmla="*/ 236554 h 236849"/>
              <a:gd name="connsiteX6" fmla="*/ 48396 w 52239"/>
              <a:gd name="connsiteY6" fmla="*/ 204461 h 236849"/>
              <a:gd name="connsiteX7" fmla="*/ 48011 w 52239"/>
              <a:gd name="connsiteY7" fmla="*/ 152571 h 236849"/>
              <a:gd name="connsiteX8" fmla="*/ 36972 w 52239"/>
              <a:gd name="connsiteY8" fmla="*/ 120155 h 236849"/>
              <a:gd name="connsiteX9" fmla="*/ 14569 w 52239"/>
              <a:gd name="connsiteY9" fmla="*/ 60323 h 236849"/>
              <a:gd name="connsiteX10" fmla="*/ 9306 w 52239"/>
              <a:gd name="connsiteY10" fmla="*/ 20 h 2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9" h="236849">
                <a:moveTo>
                  <a:pt x="9306" y="20"/>
                </a:moveTo>
                <a:cubicBezTo>
                  <a:pt x="6954" y="-787"/>
                  <a:pt x="-5634" y="23112"/>
                  <a:pt x="2971" y="63136"/>
                </a:cubicBezTo>
                <a:cubicBezTo>
                  <a:pt x="7384" y="83984"/>
                  <a:pt x="14837" y="101841"/>
                  <a:pt x="24059" y="125243"/>
                </a:cubicBezTo>
                <a:cubicBezTo>
                  <a:pt x="28367" y="136156"/>
                  <a:pt x="32117" y="146112"/>
                  <a:pt x="35144" y="156224"/>
                </a:cubicBezTo>
                <a:cubicBezTo>
                  <a:pt x="40256" y="173964"/>
                  <a:pt x="41945" y="188391"/>
                  <a:pt x="38370" y="201236"/>
                </a:cubicBezTo>
                <a:cubicBezTo>
                  <a:pt x="32420" y="224840"/>
                  <a:pt x="14371" y="234796"/>
                  <a:pt x="15535" y="236554"/>
                </a:cubicBezTo>
                <a:cubicBezTo>
                  <a:pt x="16688" y="238313"/>
                  <a:pt x="37636" y="232793"/>
                  <a:pt x="48396" y="204461"/>
                </a:cubicBezTo>
                <a:cubicBezTo>
                  <a:pt x="53787" y="189346"/>
                  <a:pt x="53368" y="171725"/>
                  <a:pt x="48011" y="152571"/>
                </a:cubicBezTo>
                <a:cubicBezTo>
                  <a:pt x="45100" y="141776"/>
                  <a:pt x="41327" y="131209"/>
                  <a:pt x="36972" y="120155"/>
                </a:cubicBezTo>
                <a:cubicBezTo>
                  <a:pt x="27249" y="95438"/>
                  <a:pt x="20158" y="80586"/>
                  <a:pt x="14569" y="60323"/>
                </a:cubicBezTo>
                <a:cubicBezTo>
                  <a:pt x="5079" y="25461"/>
                  <a:pt x="11705" y="843"/>
                  <a:pt x="9306" y="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C53565-12FE-413C-99A3-06872AC4E848}"/>
              </a:ext>
            </a:extLst>
          </p:cNvPr>
          <p:cNvSpPr/>
          <p:nvPr/>
        </p:nvSpPr>
        <p:spPr>
          <a:xfrm>
            <a:off x="11084464" y="4114436"/>
            <a:ext cx="41878" cy="233494"/>
          </a:xfrm>
          <a:custGeom>
            <a:avLst/>
            <a:gdLst>
              <a:gd name="connsiteX0" fmla="*/ 15392 w 41878"/>
              <a:gd name="connsiteY0" fmla="*/ 16 h 233494"/>
              <a:gd name="connsiteX1" fmla="*/ 394 w 41878"/>
              <a:gd name="connsiteY1" fmla="*/ 59000 h 233494"/>
              <a:gd name="connsiteX2" fmla="*/ 14122 w 41878"/>
              <a:gd name="connsiteY2" fmla="*/ 119093 h 233494"/>
              <a:gd name="connsiteX3" fmla="*/ 26943 w 41878"/>
              <a:gd name="connsiteY3" fmla="*/ 162271 h 233494"/>
              <a:gd name="connsiteX4" fmla="*/ 28200 w 41878"/>
              <a:gd name="connsiteY4" fmla="*/ 217471 h 233494"/>
              <a:gd name="connsiteX5" fmla="*/ 28200 w 41878"/>
              <a:gd name="connsiteY5" fmla="*/ 217471 h 233494"/>
              <a:gd name="connsiteX6" fmla="*/ 24730 w 41878"/>
              <a:gd name="connsiteY6" fmla="*/ 233436 h 233494"/>
              <a:gd name="connsiteX7" fmla="*/ 34791 w 41878"/>
              <a:gd name="connsiteY7" fmla="*/ 219754 h 233494"/>
              <a:gd name="connsiteX8" fmla="*/ 34791 w 41878"/>
              <a:gd name="connsiteY8" fmla="*/ 219754 h 233494"/>
              <a:gd name="connsiteX9" fmla="*/ 39495 w 41878"/>
              <a:gd name="connsiteY9" fmla="*/ 159622 h 233494"/>
              <a:gd name="connsiteX10" fmla="*/ 27374 w 41878"/>
              <a:gd name="connsiteY10" fmla="*/ 114869 h 233494"/>
              <a:gd name="connsiteX11" fmla="*/ 12294 w 41878"/>
              <a:gd name="connsiteY11" fmla="*/ 57695 h 233494"/>
              <a:gd name="connsiteX12" fmla="*/ 15392 w 41878"/>
              <a:gd name="connsiteY12" fmla="*/ 1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78" h="233494">
                <a:moveTo>
                  <a:pt x="15392" y="16"/>
                </a:moveTo>
                <a:cubicBezTo>
                  <a:pt x="14041" y="-640"/>
                  <a:pt x="-2762" y="19454"/>
                  <a:pt x="394" y="59000"/>
                </a:cubicBezTo>
                <a:cubicBezTo>
                  <a:pt x="1954" y="78498"/>
                  <a:pt x="7078" y="96977"/>
                  <a:pt x="14122" y="119093"/>
                </a:cubicBezTo>
                <a:cubicBezTo>
                  <a:pt x="19304" y="135345"/>
                  <a:pt x="23612" y="148165"/>
                  <a:pt x="26943" y="162271"/>
                </a:cubicBezTo>
                <a:cubicBezTo>
                  <a:pt x="32602" y="186744"/>
                  <a:pt x="31426" y="203965"/>
                  <a:pt x="28200" y="217471"/>
                </a:cubicBezTo>
                <a:cubicBezTo>
                  <a:pt x="28200" y="217471"/>
                  <a:pt x="28200" y="217471"/>
                  <a:pt x="28200" y="217471"/>
                </a:cubicBezTo>
                <a:cubicBezTo>
                  <a:pt x="25906" y="227195"/>
                  <a:pt x="23624" y="232807"/>
                  <a:pt x="24730" y="233436"/>
                </a:cubicBezTo>
                <a:cubicBezTo>
                  <a:pt x="25837" y="234065"/>
                  <a:pt x="30273" y="229628"/>
                  <a:pt x="34791" y="219754"/>
                </a:cubicBezTo>
                <a:cubicBezTo>
                  <a:pt x="34791" y="219754"/>
                  <a:pt x="34791" y="219754"/>
                  <a:pt x="34791" y="219754"/>
                </a:cubicBezTo>
                <a:cubicBezTo>
                  <a:pt x="40846" y="206339"/>
                  <a:pt x="44572" y="185994"/>
                  <a:pt x="39495" y="159622"/>
                </a:cubicBezTo>
                <a:cubicBezTo>
                  <a:pt x="36724" y="144859"/>
                  <a:pt x="32450" y="130777"/>
                  <a:pt x="27374" y="114869"/>
                </a:cubicBezTo>
                <a:cubicBezTo>
                  <a:pt x="20201" y="92421"/>
                  <a:pt x="14891" y="76054"/>
                  <a:pt x="12294" y="57695"/>
                </a:cubicBezTo>
                <a:cubicBezTo>
                  <a:pt x="7485" y="23955"/>
                  <a:pt x="17686" y="1133"/>
                  <a:pt x="15392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13BB53-D66E-44BD-953D-1A2AC8404274}"/>
              </a:ext>
            </a:extLst>
          </p:cNvPr>
          <p:cNvSpPr/>
          <p:nvPr/>
        </p:nvSpPr>
        <p:spPr>
          <a:xfrm>
            <a:off x="11147296" y="4126900"/>
            <a:ext cx="20874" cy="180517"/>
          </a:xfrm>
          <a:custGeom>
            <a:avLst/>
            <a:gdLst>
              <a:gd name="connsiteX0" fmla="*/ 17918 w 20874"/>
              <a:gd name="connsiteY0" fmla="*/ 1 h 180517"/>
              <a:gd name="connsiteX1" fmla="*/ 3898 w 20874"/>
              <a:gd name="connsiteY1" fmla="*/ 89714 h 180517"/>
              <a:gd name="connsiteX2" fmla="*/ 2350 w 20874"/>
              <a:gd name="connsiteY2" fmla="*/ 180515 h 180517"/>
              <a:gd name="connsiteX3" fmla="*/ 17709 w 20874"/>
              <a:gd name="connsiteY3" fmla="*/ 90916 h 180517"/>
              <a:gd name="connsiteX4" fmla="*/ 17918 w 20874"/>
              <a:gd name="connsiteY4" fmla="*/ 1 h 1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" h="180517">
                <a:moveTo>
                  <a:pt x="17918" y="1"/>
                </a:moveTo>
                <a:cubicBezTo>
                  <a:pt x="14099" y="-265"/>
                  <a:pt x="8230" y="39951"/>
                  <a:pt x="3898" y="89714"/>
                </a:cubicBezTo>
                <a:cubicBezTo>
                  <a:pt x="-422" y="139478"/>
                  <a:pt x="-1458" y="180135"/>
                  <a:pt x="2350" y="180515"/>
                </a:cubicBezTo>
                <a:cubicBezTo>
                  <a:pt x="6157" y="180895"/>
                  <a:pt x="13377" y="140793"/>
                  <a:pt x="17709" y="90916"/>
                </a:cubicBezTo>
                <a:cubicBezTo>
                  <a:pt x="22052" y="41038"/>
                  <a:pt x="21737" y="268"/>
                  <a:pt x="1791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FAC999-D30E-4417-8B89-C891F4F765A9}"/>
              </a:ext>
            </a:extLst>
          </p:cNvPr>
          <p:cNvSpPr/>
          <p:nvPr/>
        </p:nvSpPr>
        <p:spPr>
          <a:xfrm>
            <a:off x="11062311" y="4503493"/>
            <a:ext cx="92464" cy="417067"/>
          </a:xfrm>
          <a:custGeom>
            <a:avLst/>
            <a:gdLst>
              <a:gd name="connsiteX0" fmla="*/ 3311 w 92464"/>
              <a:gd name="connsiteY0" fmla="*/ 1 h 417067"/>
              <a:gd name="connsiteX1" fmla="*/ 18076 w 92464"/>
              <a:gd name="connsiteY1" fmla="*/ 129200 h 417067"/>
              <a:gd name="connsiteX2" fmla="*/ 50272 w 92464"/>
              <a:gd name="connsiteY2" fmla="*/ 210272 h 417067"/>
              <a:gd name="connsiteX3" fmla="*/ 75691 w 92464"/>
              <a:gd name="connsiteY3" fmla="*/ 286277 h 417067"/>
              <a:gd name="connsiteX4" fmla="*/ 73887 w 92464"/>
              <a:gd name="connsiteY4" fmla="*/ 394120 h 417067"/>
              <a:gd name="connsiteX5" fmla="*/ 68670 w 92464"/>
              <a:gd name="connsiteY5" fmla="*/ 417049 h 417067"/>
              <a:gd name="connsiteX6" fmla="*/ 79872 w 92464"/>
              <a:gd name="connsiteY6" fmla="*/ 396030 h 417067"/>
              <a:gd name="connsiteX7" fmla="*/ 88244 w 92464"/>
              <a:gd name="connsiteY7" fmla="*/ 283576 h 417067"/>
              <a:gd name="connsiteX8" fmla="*/ 63116 w 92464"/>
              <a:gd name="connsiteY8" fmla="*/ 205043 h 417067"/>
              <a:gd name="connsiteX9" fmla="*/ 30034 w 92464"/>
              <a:gd name="connsiteY9" fmla="*/ 124915 h 417067"/>
              <a:gd name="connsiteX10" fmla="*/ 7107 w 92464"/>
              <a:gd name="connsiteY10" fmla="*/ 35797 h 417067"/>
              <a:gd name="connsiteX11" fmla="*/ 3311 w 92464"/>
              <a:gd name="connsiteY11" fmla="*/ 1 h 4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64" h="417067">
                <a:moveTo>
                  <a:pt x="3311" y="1"/>
                </a:moveTo>
                <a:cubicBezTo>
                  <a:pt x="481" y="-232"/>
                  <a:pt x="-7122" y="56106"/>
                  <a:pt x="18076" y="129200"/>
                </a:cubicBezTo>
                <a:cubicBezTo>
                  <a:pt x="27543" y="156868"/>
                  <a:pt x="37789" y="179657"/>
                  <a:pt x="50272" y="210272"/>
                </a:cubicBezTo>
                <a:cubicBezTo>
                  <a:pt x="61381" y="237532"/>
                  <a:pt x="70090" y="261544"/>
                  <a:pt x="75691" y="286277"/>
                </a:cubicBezTo>
                <a:cubicBezTo>
                  <a:pt x="86125" y="331995"/>
                  <a:pt x="79511" y="371587"/>
                  <a:pt x="73887" y="394120"/>
                </a:cubicBezTo>
                <a:cubicBezTo>
                  <a:pt x="70288" y="408513"/>
                  <a:pt x="67634" y="416606"/>
                  <a:pt x="68670" y="417049"/>
                </a:cubicBezTo>
                <a:cubicBezTo>
                  <a:pt x="69706" y="417491"/>
                  <a:pt x="74352" y="410237"/>
                  <a:pt x="79872" y="396030"/>
                </a:cubicBezTo>
                <a:cubicBezTo>
                  <a:pt x="88488" y="373800"/>
                  <a:pt x="98223" y="333194"/>
                  <a:pt x="88244" y="283576"/>
                </a:cubicBezTo>
                <a:cubicBezTo>
                  <a:pt x="83004" y="257724"/>
                  <a:pt x="74294" y="232560"/>
                  <a:pt x="63116" y="205043"/>
                </a:cubicBezTo>
                <a:cubicBezTo>
                  <a:pt x="51425" y="176245"/>
                  <a:pt x="39257" y="149509"/>
                  <a:pt x="30034" y="124915"/>
                </a:cubicBezTo>
                <a:cubicBezTo>
                  <a:pt x="16271" y="87977"/>
                  <a:pt x="10064" y="59646"/>
                  <a:pt x="7107" y="35797"/>
                </a:cubicBezTo>
                <a:cubicBezTo>
                  <a:pt x="4335" y="13474"/>
                  <a:pt x="4731" y="106"/>
                  <a:pt x="331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5820247-807E-4B34-803D-C816E1C12D88}"/>
              </a:ext>
            </a:extLst>
          </p:cNvPr>
          <p:cNvSpPr/>
          <p:nvPr/>
        </p:nvSpPr>
        <p:spPr>
          <a:xfrm>
            <a:off x="11045598" y="4640435"/>
            <a:ext cx="76941" cy="273882"/>
          </a:xfrm>
          <a:custGeom>
            <a:avLst/>
            <a:gdLst>
              <a:gd name="connsiteX0" fmla="*/ 1346 w 76941"/>
              <a:gd name="connsiteY0" fmla="*/ 2 h 273882"/>
              <a:gd name="connsiteX1" fmla="*/ 2557 w 76941"/>
              <a:gd name="connsiteY1" fmla="*/ 31431 h 273882"/>
              <a:gd name="connsiteX2" fmla="*/ 26963 w 76941"/>
              <a:gd name="connsiteY2" fmla="*/ 106284 h 273882"/>
              <a:gd name="connsiteX3" fmla="*/ 26963 w 76941"/>
              <a:gd name="connsiteY3" fmla="*/ 106284 h 273882"/>
              <a:gd name="connsiteX4" fmla="*/ 40179 w 76941"/>
              <a:gd name="connsiteY4" fmla="*/ 137877 h 273882"/>
              <a:gd name="connsiteX5" fmla="*/ 63654 w 76941"/>
              <a:gd name="connsiteY5" fmla="*/ 208118 h 273882"/>
              <a:gd name="connsiteX6" fmla="*/ 66705 w 76941"/>
              <a:gd name="connsiteY6" fmla="*/ 273877 h 273882"/>
              <a:gd name="connsiteX7" fmla="*/ 75240 w 76941"/>
              <a:gd name="connsiteY7" fmla="*/ 206080 h 273882"/>
              <a:gd name="connsiteX8" fmla="*/ 53023 w 76941"/>
              <a:gd name="connsiteY8" fmla="*/ 132532 h 273882"/>
              <a:gd name="connsiteX9" fmla="*/ 39353 w 76941"/>
              <a:gd name="connsiteY9" fmla="*/ 101009 h 273882"/>
              <a:gd name="connsiteX10" fmla="*/ 39353 w 76941"/>
              <a:gd name="connsiteY10" fmla="*/ 101009 h 273882"/>
              <a:gd name="connsiteX11" fmla="*/ 10882 w 76941"/>
              <a:gd name="connsiteY11" fmla="*/ 29370 h 273882"/>
              <a:gd name="connsiteX12" fmla="*/ 1346 w 76941"/>
              <a:gd name="connsiteY12" fmla="*/ 2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41" h="273882">
                <a:moveTo>
                  <a:pt x="1346" y="2"/>
                </a:moveTo>
                <a:cubicBezTo>
                  <a:pt x="-273" y="153"/>
                  <a:pt x="-1018" y="12066"/>
                  <a:pt x="2557" y="31431"/>
                </a:cubicBezTo>
                <a:cubicBezTo>
                  <a:pt x="6528" y="52962"/>
                  <a:pt x="14120" y="75262"/>
                  <a:pt x="26963" y="106284"/>
                </a:cubicBezTo>
                <a:cubicBezTo>
                  <a:pt x="26963" y="106284"/>
                  <a:pt x="26963" y="106284"/>
                  <a:pt x="26963" y="106284"/>
                </a:cubicBezTo>
                <a:cubicBezTo>
                  <a:pt x="31132" y="116473"/>
                  <a:pt x="35673" y="127035"/>
                  <a:pt x="40179" y="137877"/>
                </a:cubicBezTo>
                <a:cubicBezTo>
                  <a:pt x="51346" y="164683"/>
                  <a:pt x="59078" y="185877"/>
                  <a:pt x="63654" y="208118"/>
                </a:cubicBezTo>
                <a:cubicBezTo>
                  <a:pt x="71572" y="246430"/>
                  <a:pt x="64318" y="273189"/>
                  <a:pt x="66705" y="273877"/>
                </a:cubicBezTo>
                <a:cubicBezTo>
                  <a:pt x="68300" y="274342"/>
                  <a:pt x="81575" y="249073"/>
                  <a:pt x="75240" y="206080"/>
                </a:cubicBezTo>
                <a:cubicBezTo>
                  <a:pt x="71782" y="182686"/>
                  <a:pt x="64202" y="159431"/>
                  <a:pt x="53023" y="132532"/>
                </a:cubicBezTo>
                <a:cubicBezTo>
                  <a:pt x="48540" y="121760"/>
                  <a:pt x="43661" y="110779"/>
                  <a:pt x="39353" y="101009"/>
                </a:cubicBezTo>
                <a:cubicBezTo>
                  <a:pt x="39353" y="101009"/>
                  <a:pt x="39353" y="101009"/>
                  <a:pt x="39353" y="101009"/>
                </a:cubicBezTo>
                <a:cubicBezTo>
                  <a:pt x="25112" y="68438"/>
                  <a:pt x="17892" y="51600"/>
                  <a:pt x="10882" y="29370"/>
                </a:cubicBezTo>
                <a:cubicBezTo>
                  <a:pt x="5154" y="11204"/>
                  <a:pt x="2976" y="-161"/>
                  <a:pt x="134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8DAAB7C-8EB3-4160-8011-F708F8754484}"/>
              </a:ext>
            </a:extLst>
          </p:cNvPr>
          <p:cNvSpPr/>
          <p:nvPr/>
        </p:nvSpPr>
        <p:spPr>
          <a:xfrm>
            <a:off x="11027085" y="4718235"/>
            <a:ext cx="103416" cy="323680"/>
          </a:xfrm>
          <a:custGeom>
            <a:avLst/>
            <a:gdLst>
              <a:gd name="connsiteX0" fmla="*/ 1194 w 103416"/>
              <a:gd name="connsiteY0" fmla="*/ 1 h 323680"/>
              <a:gd name="connsiteX1" fmla="*/ 27486 w 103416"/>
              <a:gd name="connsiteY1" fmla="*/ 119977 h 323680"/>
              <a:gd name="connsiteX2" fmla="*/ 27486 w 103416"/>
              <a:gd name="connsiteY2" fmla="*/ 119977 h 323680"/>
              <a:gd name="connsiteX3" fmla="*/ 47759 w 103416"/>
              <a:gd name="connsiteY3" fmla="*/ 164228 h 323680"/>
              <a:gd name="connsiteX4" fmla="*/ 87082 w 103416"/>
              <a:gd name="connsiteY4" fmla="*/ 259843 h 323680"/>
              <a:gd name="connsiteX5" fmla="*/ 100775 w 103416"/>
              <a:gd name="connsiteY5" fmla="*/ 323680 h 323680"/>
              <a:gd name="connsiteX6" fmla="*/ 97678 w 103416"/>
              <a:gd name="connsiteY6" fmla="*/ 257118 h 323680"/>
              <a:gd name="connsiteX7" fmla="*/ 60323 w 103416"/>
              <a:gd name="connsiteY7" fmla="*/ 158277 h 323680"/>
              <a:gd name="connsiteX8" fmla="*/ 39655 w 103416"/>
              <a:gd name="connsiteY8" fmla="*/ 114597 h 323680"/>
              <a:gd name="connsiteX9" fmla="*/ 39655 w 103416"/>
              <a:gd name="connsiteY9" fmla="*/ 114597 h 323680"/>
              <a:gd name="connsiteX10" fmla="*/ 9997 w 103416"/>
              <a:gd name="connsiteY10" fmla="*/ 33398 h 323680"/>
              <a:gd name="connsiteX11" fmla="*/ 1194 w 103416"/>
              <a:gd name="connsiteY11" fmla="*/ 1 h 32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6" h="323680">
                <a:moveTo>
                  <a:pt x="1194" y="1"/>
                </a:moveTo>
                <a:cubicBezTo>
                  <a:pt x="-1938" y="222"/>
                  <a:pt x="-704" y="54359"/>
                  <a:pt x="27486" y="119977"/>
                </a:cubicBezTo>
                <a:cubicBezTo>
                  <a:pt x="27486" y="119977"/>
                  <a:pt x="27486" y="119977"/>
                  <a:pt x="27486" y="119977"/>
                </a:cubicBezTo>
                <a:cubicBezTo>
                  <a:pt x="33716" y="134557"/>
                  <a:pt x="40388" y="148682"/>
                  <a:pt x="47759" y="164228"/>
                </a:cubicBezTo>
                <a:cubicBezTo>
                  <a:pt x="66180" y="203040"/>
                  <a:pt x="78244" y="229311"/>
                  <a:pt x="87082" y="259843"/>
                </a:cubicBezTo>
                <a:cubicBezTo>
                  <a:pt x="98074" y="297619"/>
                  <a:pt x="98563" y="323680"/>
                  <a:pt x="100775" y="323680"/>
                </a:cubicBezTo>
                <a:cubicBezTo>
                  <a:pt x="102999" y="323692"/>
                  <a:pt x="106621" y="297037"/>
                  <a:pt x="97678" y="257118"/>
                </a:cubicBezTo>
                <a:cubicBezTo>
                  <a:pt x="90657" y="225910"/>
                  <a:pt x="78360" y="196333"/>
                  <a:pt x="60323" y="158277"/>
                </a:cubicBezTo>
                <a:cubicBezTo>
                  <a:pt x="52627" y="142068"/>
                  <a:pt x="46420" y="129398"/>
                  <a:pt x="39655" y="114597"/>
                </a:cubicBezTo>
                <a:cubicBezTo>
                  <a:pt x="39655" y="114597"/>
                  <a:pt x="39655" y="114597"/>
                  <a:pt x="39655" y="114597"/>
                </a:cubicBezTo>
                <a:cubicBezTo>
                  <a:pt x="24366" y="81025"/>
                  <a:pt x="15854" y="55872"/>
                  <a:pt x="9997" y="33398"/>
                </a:cubicBezTo>
                <a:cubicBezTo>
                  <a:pt x="4606" y="12682"/>
                  <a:pt x="2754" y="-104"/>
                  <a:pt x="119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4D10D-75BD-4491-BBA4-77A4585D5E38}"/>
              </a:ext>
            </a:extLst>
          </p:cNvPr>
          <p:cNvSpPr/>
          <p:nvPr/>
        </p:nvSpPr>
        <p:spPr>
          <a:xfrm>
            <a:off x="10996417" y="4824047"/>
            <a:ext cx="127632" cy="289461"/>
          </a:xfrm>
          <a:custGeom>
            <a:avLst/>
            <a:gdLst>
              <a:gd name="connsiteX0" fmla="*/ 737 w 127632"/>
              <a:gd name="connsiteY0" fmla="*/ 6 h 289461"/>
              <a:gd name="connsiteX1" fmla="*/ 6105 w 127632"/>
              <a:gd name="connsiteY1" fmla="*/ 34021 h 289461"/>
              <a:gd name="connsiteX2" fmla="*/ 43343 w 127632"/>
              <a:gd name="connsiteY2" fmla="*/ 112204 h 289461"/>
              <a:gd name="connsiteX3" fmla="*/ 43343 w 127632"/>
              <a:gd name="connsiteY3" fmla="*/ 112204 h 289461"/>
              <a:gd name="connsiteX4" fmla="*/ 64314 w 127632"/>
              <a:gd name="connsiteY4" fmla="*/ 146125 h 289461"/>
              <a:gd name="connsiteX5" fmla="*/ 107526 w 127632"/>
              <a:gd name="connsiteY5" fmla="*/ 225555 h 289461"/>
              <a:gd name="connsiteX6" fmla="*/ 125225 w 127632"/>
              <a:gd name="connsiteY6" fmla="*/ 289462 h 289461"/>
              <a:gd name="connsiteX7" fmla="*/ 118134 w 127632"/>
              <a:gd name="connsiteY7" fmla="*/ 221619 h 289461"/>
              <a:gd name="connsiteX8" fmla="*/ 76098 w 127632"/>
              <a:gd name="connsiteY8" fmla="*/ 138742 h 289461"/>
              <a:gd name="connsiteX9" fmla="*/ 54789 w 127632"/>
              <a:gd name="connsiteY9" fmla="*/ 105182 h 289461"/>
              <a:gd name="connsiteX10" fmla="*/ 54789 w 127632"/>
              <a:gd name="connsiteY10" fmla="*/ 105182 h 289461"/>
              <a:gd name="connsiteX11" fmla="*/ 14104 w 127632"/>
              <a:gd name="connsiteY11" fmla="*/ 31074 h 289461"/>
              <a:gd name="connsiteX12" fmla="*/ 737 w 127632"/>
              <a:gd name="connsiteY12" fmla="*/ 6 h 28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632" h="289461">
                <a:moveTo>
                  <a:pt x="737" y="6"/>
                </a:moveTo>
                <a:cubicBezTo>
                  <a:pt x="-847" y="332"/>
                  <a:pt x="-230" y="13374"/>
                  <a:pt x="6105" y="34021"/>
                </a:cubicBezTo>
                <a:cubicBezTo>
                  <a:pt x="13010" y="56518"/>
                  <a:pt x="24479" y="80833"/>
                  <a:pt x="43343" y="112204"/>
                </a:cubicBezTo>
                <a:cubicBezTo>
                  <a:pt x="43343" y="112204"/>
                  <a:pt x="43343" y="112204"/>
                  <a:pt x="43343" y="112204"/>
                </a:cubicBezTo>
                <a:cubicBezTo>
                  <a:pt x="50073" y="123499"/>
                  <a:pt x="56839" y="134201"/>
                  <a:pt x="64314" y="146125"/>
                </a:cubicBezTo>
                <a:cubicBezTo>
                  <a:pt x="83714" y="177089"/>
                  <a:pt x="97139" y="199855"/>
                  <a:pt x="107526" y="225555"/>
                </a:cubicBezTo>
                <a:cubicBezTo>
                  <a:pt x="122454" y="262387"/>
                  <a:pt x="122885" y="289450"/>
                  <a:pt x="125225" y="289462"/>
                </a:cubicBezTo>
                <a:cubicBezTo>
                  <a:pt x="127566" y="289462"/>
                  <a:pt x="131502" y="261246"/>
                  <a:pt x="118134" y="221619"/>
                </a:cubicBezTo>
                <a:cubicBezTo>
                  <a:pt x="109063" y="194777"/>
                  <a:pt x="95300" y="169415"/>
                  <a:pt x="76098" y="138742"/>
                </a:cubicBezTo>
                <a:cubicBezTo>
                  <a:pt x="68774" y="127039"/>
                  <a:pt x="61520" y="115860"/>
                  <a:pt x="54789" y="105182"/>
                </a:cubicBezTo>
                <a:cubicBezTo>
                  <a:pt x="54789" y="105182"/>
                  <a:pt x="54789" y="105182"/>
                  <a:pt x="54789" y="105182"/>
                </a:cubicBezTo>
                <a:cubicBezTo>
                  <a:pt x="34947" y="73497"/>
                  <a:pt x="23653" y="53083"/>
                  <a:pt x="14104" y="31074"/>
                </a:cubicBezTo>
                <a:cubicBezTo>
                  <a:pt x="5790" y="11907"/>
                  <a:pt x="2320" y="-308"/>
                  <a:pt x="737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3F7389-218B-4B2B-9B50-BDCB2F0BF5CB}"/>
              </a:ext>
            </a:extLst>
          </p:cNvPr>
          <p:cNvSpPr/>
          <p:nvPr/>
        </p:nvSpPr>
        <p:spPr>
          <a:xfrm>
            <a:off x="10676496" y="5051117"/>
            <a:ext cx="54386" cy="314524"/>
          </a:xfrm>
          <a:custGeom>
            <a:avLst/>
            <a:gdLst>
              <a:gd name="connsiteX0" fmla="*/ 103 w 54386"/>
              <a:gd name="connsiteY0" fmla="*/ 138 h 314524"/>
              <a:gd name="connsiteX1" fmla="*/ 33452 w 54386"/>
              <a:gd name="connsiteY1" fmla="*/ 81792 h 314524"/>
              <a:gd name="connsiteX2" fmla="*/ 40264 w 54386"/>
              <a:gd name="connsiteY2" fmla="*/ 152371 h 314524"/>
              <a:gd name="connsiteX3" fmla="*/ 40555 w 54386"/>
              <a:gd name="connsiteY3" fmla="*/ 218176 h 314524"/>
              <a:gd name="connsiteX4" fmla="*/ 43839 w 54386"/>
              <a:gd name="connsiteY4" fmla="*/ 292191 h 314524"/>
              <a:gd name="connsiteX5" fmla="*/ 43839 w 54386"/>
              <a:gd name="connsiteY5" fmla="*/ 292191 h 314524"/>
              <a:gd name="connsiteX6" fmla="*/ 53015 w 54386"/>
              <a:gd name="connsiteY6" fmla="*/ 314479 h 314524"/>
              <a:gd name="connsiteX7" fmla="*/ 50965 w 54386"/>
              <a:gd name="connsiteY7" fmla="*/ 291341 h 314524"/>
              <a:gd name="connsiteX8" fmla="*/ 50965 w 54386"/>
              <a:gd name="connsiteY8" fmla="*/ 291341 h 314524"/>
              <a:gd name="connsiteX9" fmla="*/ 53236 w 54386"/>
              <a:gd name="connsiteY9" fmla="*/ 218420 h 314524"/>
              <a:gd name="connsiteX10" fmla="*/ 54133 w 54386"/>
              <a:gd name="connsiteY10" fmla="*/ 151975 h 314524"/>
              <a:gd name="connsiteX11" fmla="*/ 45609 w 54386"/>
              <a:gd name="connsiteY11" fmla="*/ 79241 h 314524"/>
              <a:gd name="connsiteX12" fmla="*/ 103 w 54386"/>
              <a:gd name="connsiteY12" fmla="*/ 138 h 3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86" h="314524">
                <a:moveTo>
                  <a:pt x="103" y="138"/>
                </a:moveTo>
                <a:cubicBezTo>
                  <a:pt x="-1818" y="2060"/>
                  <a:pt x="23578" y="30298"/>
                  <a:pt x="33452" y="81792"/>
                </a:cubicBezTo>
                <a:cubicBezTo>
                  <a:pt x="37528" y="103370"/>
                  <a:pt x="39531" y="126054"/>
                  <a:pt x="40264" y="152371"/>
                </a:cubicBezTo>
                <a:cubicBezTo>
                  <a:pt x="40870" y="174182"/>
                  <a:pt x="40544" y="199405"/>
                  <a:pt x="40555" y="218176"/>
                </a:cubicBezTo>
                <a:cubicBezTo>
                  <a:pt x="40497" y="253122"/>
                  <a:pt x="39729" y="270345"/>
                  <a:pt x="43839" y="292191"/>
                </a:cubicBezTo>
                <a:cubicBezTo>
                  <a:pt x="43839" y="292191"/>
                  <a:pt x="43839" y="292191"/>
                  <a:pt x="43839" y="292191"/>
                </a:cubicBezTo>
                <a:cubicBezTo>
                  <a:pt x="46669" y="307573"/>
                  <a:pt x="51559" y="315189"/>
                  <a:pt x="53015" y="314479"/>
                </a:cubicBezTo>
                <a:cubicBezTo>
                  <a:pt x="54191" y="313908"/>
                  <a:pt x="51745" y="306083"/>
                  <a:pt x="50965" y="291341"/>
                </a:cubicBezTo>
                <a:cubicBezTo>
                  <a:pt x="50965" y="291341"/>
                  <a:pt x="50965" y="291341"/>
                  <a:pt x="50965" y="291341"/>
                </a:cubicBezTo>
                <a:cubicBezTo>
                  <a:pt x="49661" y="264313"/>
                  <a:pt x="51699" y="259457"/>
                  <a:pt x="53236" y="218420"/>
                </a:cubicBezTo>
                <a:cubicBezTo>
                  <a:pt x="54004" y="198811"/>
                  <a:pt x="54808" y="175195"/>
                  <a:pt x="54133" y="151975"/>
                </a:cubicBezTo>
                <a:cubicBezTo>
                  <a:pt x="53352" y="125227"/>
                  <a:pt x="50721" y="101425"/>
                  <a:pt x="45609" y="79241"/>
                </a:cubicBezTo>
                <a:cubicBezTo>
                  <a:pt x="32765" y="22741"/>
                  <a:pt x="2351" y="-2098"/>
                  <a:pt x="103" y="1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BECC9-C3B4-4527-92B7-EEE039068232}"/>
              </a:ext>
            </a:extLst>
          </p:cNvPr>
          <p:cNvSpPr/>
          <p:nvPr/>
        </p:nvSpPr>
        <p:spPr>
          <a:xfrm>
            <a:off x="10648580" y="5153938"/>
            <a:ext cx="62351" cy="205656"/>
          </a:xfrm>
          <a:custGeom>
            <a:avLst/>
            <a:gdLst>
              <a:gd name="connsiteX0" fmla="*/ 28019 w 62351"/>
              <a:gd name="connsiteY0" fmla="*/ 24 h 205656"/>
              <a:gd name="connsiteX1" fmla="*/ 806 w 62351"/>
              <a:gd name="connsiteY1" fmla="*/ 83762 h 205656"/>
              <a:gd name="connsiteX2" fmla="*/ 806 w 62351"/>
              <a:gd name="connsiteY2" fmla="*/ 83762 h 205656"/>
              <a:gd name="connsiteX3" fmla="*/ 527 w 62351"/>
              <a:gd name="connsiteY3" fmla="*/ 110964 h 205656"/>
              <a:gd name="connsiteX4" fmla="*/ 10564 w 62351"/>
              <a:gd name="connsiteY4" fmla="*/ 150405 h 205656"/>
              <a:gd name="connsiteX5" fmla="*/ 10564 w 62351"/>
              <a:gd name="connsiteY5" fmla="*/ 150405 h 205656"/>
              <a:gd name="connsiteX6" fmla="*/ 62253 w 62351"/>
              <a:gd name="connsiteY6" fmla="*/ 205439 h 205656"/>
              <a:gd name="connsiteX7" fmla="*/ 22546 w 62351"/>
              <a:gd name="connsiteY7" fmla="*/ 145293 h 205656"/>
              <a:gd name="connsiteX8" fmla="*/ 22546 w 62351"/>
              <a:gd name="connsiteY8" fmla="*/ 145293 h 205656"/>
              <a:gd name="connsiteX9" fmla="*/ 14348 w 62351"/>
              <a:gd name="connsiteY9" fmla="*/ 109765 h 205656"/>
              <a:gd name="connsiteX10" fmla="*/ 14244 w 62351"/>
              <a:gd name="connsiteY10" fmla="*/ 84973 h 205656"/>
              <a:gd name="connsiteX11" fmla="*/ 14244 w 62351"/>
              <a:gd name="connsiteY11" fmla="*/ 84973 h 205656"/>
              <a:gd name="connsiteX12" fmla="*/ 28019 w 62351"/>
              <a:gd name="connsiteY12" fmla="*/ 24 h 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51" h="205656">
                <a:moveTo>
                  <a:pt x="28019" y="24"/>
                </a:moveTo>
                <a:cubicBezTo>
                  <a:pt x="24921" y="-1024"/>
                  <a:pt x="6244" y="32571"/>
                  <a:pt x="806" y="83762"/>
                </a:cubicBezTo>
                <a:cubicBezTo>
                  <a:pt x="806" y="83762"/>
                  <a:pt x="806" y="83762"/>
                  <a:pt x="806" y="83762"/>
                </a:cubicBezTo>
                <a:cubicBezTo>
                  <a:pt x="-114" y="92426"/>
                  <a:pt x="-300" y="101578"/>
                  <a:pt x="527" y="110964"/>
                </a:cubicBezTo>
                <a:cubicBezTo>
                  <a:pt x="1784" y="125345"/>
                  <a:pt x="5278" y="138621"/>
                  <a:pt x="10564" y="150405"/>
                </a:cubicBezTo>
                <a:cubicBezTo>
                  <a:pt x="10564" y="150405"/>
                  <a:pt x="10564" y="150405"/>
                  <a:pt x="10564" y="150405"/>
                </a:cubicBezTo>
                <a:cubicBezTo>
                  <a:pt x="29602" y="192059"/>
                  <a:pt x="60343" y="207733"/>
                  <a:pt x="62253" y="205439"/>
                </a:cubicBezTo>
                <a:cubicBezTo>
                  <a:pt x="64174" y="203133"/>
                  <a:pt x="37509" y="183255"/>
                  <a:pt x="22546" y="145293"/>
                </a:cubicBezTo>
                <a:cubicBezTo>
                  <a:pt x="22546" y="145293"/>
                  <a:pt x="22546" y="145293"/>
                  <a:pt x="22546" y="145293"/>
                </a:cubicBezTo>
                <a:cubicBezTo>
                  <a:pt x="18273" y="134650"/>
                  <a:pt x="15466" y="122772"/>
                  <a:pt x="14348" y="109765"/>
                </a:cubicBezTo>
                <a:cubicBezTo>
                  <a:pt x="13627" y="101287"/>
                  <a:pt x="13673" y="92938"/>
                  <a:pt x="14244" y="84973"/>
                </a:cubicBezTo>
                <a:cubicBezTo>
                  <a:pt x="14244" y="84973"/>
                  <a:pt x="14244" y="84973"/>
                  <a:pt x="14244" y="84973"/>
                </a:cubicBezTo>
                <a:cubicBezTo>
                  <a:pt x="17760" y="36845"/>
                  <a:pt x="31116" y="1072"/>
                  <a:pt x="28019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DB2C41-3FD0-412D-88E0-5D04A22CD406}"/>
              </a:ext>
            </a:extLst>
          </p:cNvPr>
          <p:cNvSpPr/>
          <p:nvPr/>
        </p:nvSpPr>
        <p:spPr>
          <a:xfrm>
            <a:off x="10582031" y="5097907"/>
            <a:ext cx="66604" cy="224484"/>
          </a:xfrm>
          <a:custGeom>
            <a:avLst/>
            <a:gdLst>
              <a:gd name="connsiteX0" fmla="*/ 41668 w 66604"/>
              <a:gd name="connsiteY0" fmla="*/ 32 h 224484"/>
              <a:gd name="connsiteX1" fmla="*/ 2916 w 66604"/>
              <a:gd name="connsiteY1" fmla="*/ 97604 h 224484"/>
              <a:gd name="connsiteX2" fmla="*/ 2916 w 66604"/>
              <a:gd name="connsiteY2" fmla="*/ 97604 h 224484"/>
              <a:gd name="connsiteX3" fmla="*/ 156 w 66604"/>
              <a:gd name="connsiteY3" fmla="*/ 121115 h 224484"/>
              <a:gd name="connsiteX4" fmla="*/ 7609 w 66604"/>
              <a:gd name="connsiteY4" fmla="*/ 171385 h 224484"/>
              <a:gd name="connsiteX5" fmla="*/ 48806 w 66604"/>
              <a:gd name="connsiteY5" fmla="*/ 217918 h 224484"/>
              <a:gd name="connsiteX6" fmla="*/ 48806 w 66604"/>
              <a:gd name="connsiteY6" fmla="*/ 217918 h 224484"/>
              <a:gd name="connsiteX7" fmla="*/ 66564 w 66604"/>
              <a:gd name="connsiteY7" fmla="*/ 224125 h 224484"/>
              <a:gd name="connsiteX8" fmla="*/ 52823 w 66604"/>
              <a:gd name="connsiteY8" fmla="*/ 211991 h 224484"/>
              <a:gd name="connsiteX9" fmla="*/ 52823 w 66604"/>
              <a:gd name="connsiteY9" fmla="*/ 211991 h 224484"/>
              <a:gd name="connsiteX10" fmla="*/ 19626 w 66604"/>
              <a:gd name="connsiteY10" fmla="*/ 166972 h 224484"/>
              <a:gd name="connsiteX11" fmla="*/ 14071 w 66604"/>
              <a:gd name="connsiteY11" fmla="*/ 121767 h 224484"/>
              <a:gd name="connsiteX12" fmla="*/ 16354 w 66604"/>
              <a:gd name="connsiteY12" fmla="*/ 99898 h 224484"/>
              <a:gd name="connsiteX13" fmla="*/ 16354 w 66604"/>
              <a:gd name="connsiteY13" fmla="*/ 99898 h 224484"/>
              <a:gd name="connsiteX14" fmla="*/ 41668 w 66604"/>
              <a:gd name="connsiteY14" fmla="*/ 32 h 2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4" h="224484">
                <a:moveTo>
                  <a:pt x="41668" y="32"/>
                </a:moveTo>
                <a:cubicBezTo>
                  <a:pt x="38524" y="-1273"/>
                  <a:pt x="13792" y="37831"/>
                  <a:pt x="2916" y="97604"/>
                </a:cubicBezTo>
                <a:cubicBezTo>
                  <a:pt x="2916" y="97604"/>
                  <a:pt x="2916" y="97604"/>
                  <a:pt x="2916" y="97604"/>
                </a:cubicBezTo>
                <a:cubicBezTo>
                  <a:pt x="1530" y="105091"/>
                  <a:pt x="529" y="112986"/>
                  <a:pt x="156" y="121115"/>
                </a:cubicBezTo>
                <a:cubicBezTo>
                  <a:pt x="-670" y="139362"/>
                  <a:pt x="1775" y="156294"/>
                  <a:pt x="7609" y="171385"/>
                </a:cubicBezTo>
                <a:cubicBezTo>
                  <a:pt x="17565" y="196538"/>
                  <a:pt x="36207" y="210931"/>
                  <a:pt x="48806" y="217918"/>
                </a:cubicBezTo>
                <a:cubicBezTo>
                  <a:pt x="48806" y="217918"/>
                  <a:pt x="48806" y="217918"/>
                  <a:pt x="48806" y="217918"/>
                </a:cubicBezTo>
                <a:cubicBezTo>
                  <a:pt x="59251" y="223729"/>
                  <a:pt x="65981" y="225289"/>
                  <a:pt x="66564" y="224125"/>
                </a:cubicBezTo>
                <a:cubicBezTo>
                  <a:pt x="67146" y="222949"/>
                  <a:pt x="61545" y="219164"/>
                  <a:pt x="52823" y="211991"/>
                </a:cubicBezTo>
                <a:cubicBezTo>
                  <a:pt x="52823" y="211991"/>
                  <a:pt x="52823" y="211991"/>
                  <a:pt x="52823" y="211991"/>
                </a:cubicBezTo>
                <a:cubicBezTo>
                  <a:pt x="42926" y="203816"/>
                  <a:pt x="26880" y="188643"/>
                  <a:pt x="19626" y="166972"/>
                </a:cubicBezTo>
                <a:cubicBezTo>
                  <a:pt x="14980" y="153557"/>
                  <a:pt x="13256" y="138535"/>
                  <a:pt x="14071" y="121767"/>
                </a:cubicBezTo>
                <a:cubicBezTo>
                  <a:pt x="14421" y="114314"/>
                  <a:pt x="15259" y="106954"/>
                  <a:pt x="16354" y="99898"/>
                </a:cubicBezTo>
                <a:cubicBezTo>
                  <a:pt x="16354" y="99898"/>
                  <a:pt x="16354" y="99898"/>
                  <a:pt x="16354" y="99898"/>
                </a:cubicBezTo>
                <a:cubicBezTo>
                  <a:pt x="25343" y="43094"/>
                  <a:pt x="44812" y="1336"/>
                  <a:pt x="41668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2EE730D-9432-43B7-B69F-C188FD8A5BFC}"/>
              </a:ext>
            </a:extLst>
          </p:cNvPr>
          <p:cNvSpPr/>
          <p:nvPr/>
        </p:nvSpPr>
        <p:spPr>
          <a:xfrm>
            <a:off x="10528740" y="5023247"/>
            <a:ext cx="57743" cy="249113"/>
          </a:xfrm>
          <a:custGeom>
            <a:avLst/>
            <a:gdLst>
              <a:gd name="connsiteX0" fmla="*/ 26491 w 57743"/>
              <a:gd name="connsiteY0" fmla="*/ 2 h 249113"/>
              <a:gd name="connsiteX1" fmla="*/ 3843 w 57743"/>
              <a:gd name="connsiteY1" fmla="*/ 96084 h 249113"/>
              <a:gd name="connsiteX2" fmla="*/ 3843 w 57743"/>
              <a:gd name="connsiteY2" fmla="*/ 96084 h 249113"/>
              <a:gd name="connsiteX3" fmla="*/ 82 w 57743"/>
              <a:gd name="connsiteY3" fmla="*/ 130925 h 249113"/>
              <a:gd name="connsiteX4" fmla="*/ 4903 w 57743"/>
              <a:gd name="connsiteY4" fmla="*/ 175851 h 249113"/>
              <a:gd name="connsiteX5" fmla="*/ 51305 w 57743"/>
              <a:gd name="connsiteY5" fmla="*/ 245661 h 249113"/>
              <a:gd name="connsiteX6" fmla="*/ 57616 w 57743"/>
              <a:gd name="connsiteY6" fmla="*/ 248980 h 249113"/>
              <a:gd name="connsiteX7" fmla="*/ 54484 w 57743"/>
              <a:gd name="connsiteY7" fmla="*/ 242634 h 249113"/>
              <a:gd name="connsiteX8" fmla="*/ 17595 w 57743"/>
              <a:gd name="connsiteY8" fmla="*/ 172602 h 249113"/>
              <a:gd name="connsiteX9" fmla="*/ 13962 w 57743"/>
              <a:gd name="connsiteY9" fmla="*/ 131356 h 249113"/>
              <a:gd name="connsiteX10" fmla="*/ 17083 w 57743"/>
              <a:gd name="connsiteY10" fmla="*/ 98180 h 249113"/>
              <a:gd name="connsiteX11" fmla="*/ 17083 w 57743"/>
              <a:gd name="connsiteY11" fmla="*/ 98180 h 249113"/>
              <a:gd name="connsiteX12" fmla="*/ 26491 w 57743"/>
              <a:gd name="connsiteY12" fmla="*/ 2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43" h="249113">
                <a:moveTo>
                  <a:pt x="26491" y="2"/>
                </a:moveTo>
                <a:cubicBezTo>
                  <a:pt x="23301" y="-324"/>
                  <a:pt x="13555" y="39641"/>
                  <a:pt x="3843" y="96084"/>
                </a:cubicBezTo>
                <a:cubicBezTo>
                  <a:pt x="3843" y="96084"/>
                  <a:pt x="3843" y="96084"/>
                  <a:pt x="3843" y="96084"/>
                </a:cubicBezTo>
                <a:cubicBezTo>
                  <a:pt x="1934" y="106948"/>
                  <a:pt x="443" y="118744"/>
                  <a:pt x="82" y="130925"/>
                </a:cubicBezTo>
                <a:cubicBezTo>
                  <a:pt x="-384" y="146867"/>
                  <a:pt x="1118" y="161842"/>
                  <a:pt x="4903" y="175851"/>
                </a:cubicBezTo>
                <a:cubicBezTo>
                  <a:pt x="15534" y="214046"/>
                  <a:pt x="42630" y="238989"/>
                  <a:pt x="51305" y="245661"/>
                </a:cubicBezTo>
                <a:cubicBezTo>
                  <a:pt x="54857" y="248386"/>
                  <a:pt x="57069" y="249527"/>
                  <a:pt x="57616" y="248980"/>
                </a:cubicBezTo>
                <a:cubicBezTo>
                  <a:pt x="58152" y="248445"/>
                  <a:pt x="56976" y="246267"/>
                  <a:pt x="54484" y="242634"/>
                </a:cubicBezTo>
                <a:cubicBezTo>
                  <a:pt x="49069" y="234762"/>
                  <a:pt x="25164" y="205452"/>
                  <a:pt x="17595" y="172602"/>
                </a:cubicBezTo>
                <a:cubicBezTo>
                  <a:pt x="14544" y="159885"/>
                  <a:pt x="13473" y="146273"/>
                  <a:pt x="13962" y="131356"/>
                </a:cubicBezTo>
                <a:cubicBezTo>
                  <a:pt x="14346" y="120014"/>
                  <a:pt x="15604" y="108707"/>
                  <a:pt x="17083" y="98180"/>
                </a:cubicBezTo>
                <a:cubicBezTo>
                  <a:pt x="17083" y="98180"/>
                  <a:pt x="17083" y="98180"/>
                  <a:pt x="17083" y="98180"/>
                </a:cubicBezTo>
                <a:cubicBezTo>
                  <a:pt x="25059" y="42657"/>
                  <a:pt x="29682" y="316"/>
                  <a:pt x="26491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05BC7E-03B9-468B-9B8C-594ACBDE25C3}"/>
              </a:ext>
            </a:extLst>
          </p:cNvPr>
          <p:cNvSpPr/>
          <p:nvPr/>
        </p:nvSpPr>
        <p:spPr>
          <a:xfrm>
            <a:off x="10116393" y="5054363"/>
            <a:ext cx="60672" cy="270778"/>
          </a:xfrm>
          <a:custGeom>
            <a:avLst/>
            <a:gdLst>
              <a:gd name="connsiteX0" fmla="*/ 46706 w 60672"/>
              <a:gd name="connsiteY0" fmla="*/ 1 h 270778"/>
              <a:gd name="connsiteX1" fmla="*/ 44679 w 60672"/>
              <a:gd name="connsiteY1" fmla="*/ 42725 h 270778"/>
              <a:gd name="connsiteX2" fmla="*/ 46627 w 60672"/>
              <a:gd name="connsiteY2" fmla="*/ 144338 h 270778"/>
              <a:gd name="connsiteX3" fmla="*/ 45936 w 60672"/>
              <a:gd name="connsiteY3" fmla="*/ 159348 h 270778"/>
              <a:gd name="connsiteX4" fmla="*/ 45936 w 60672"/>
              <a:gd name="connsiteY4" fmla="*/ 159348 h 270778"/>
              <a:gd name="connsiteX5" fmla="*/ 32314 w 60672"/>
              <a:gd name="connsiteY5" fmla="*/ 230545 h 270778"/>
              <a:gd name="connsiteX6" fmla="*/ 24 w 60672"/>
              <a:gd name="connsiteY6" fmla="*/ 270778 h 270778"/>
              <a:gd name="connsiteX7" fmla="*/ 42149 w 60672"/>
              <a:gd name="connsiteY7" fmla="*/ 235075 h 270778"/>
              <a:gd name="connsiteX8" fmla="*/ 59695 w 60672"/>
              <a:gd name="connsiteY8" fmla="*/ 160245 h 270778"/>
              <a:gd name="connsiteX9" fmla="*/ 59695 w 60672"/>
              <a:gd name="connsiteY9" fmla="*/ 160245 h 270778"/>
              <a:gd name="connsiteX10" fmla="*/ 60465 w 60672"/>
              <a:gd name="connsiteY10" fmla="*/ 144769 h 270778"/>
              <a:gd name="connsiteX11" fmla="*/ 54467 w 60672"/>
              <a:gd name="connsiteY11" fmla="*/ 42004 h 270778"/>
              <a:gd name="connsiteX12" fmla="*/ 46706 w 60672"/>
              <a:gd name="connsiteY12" fmla="*/ 1 h 2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72" h="270778">
                <a:moveTo>
                  <a:pt x="46706" y="1"/>
                </a:moveTo>
                <a:cubicBezTo>
                  <a:pt x="44795" y="105"/>
                  <a:pt x="43999" y="16466"/>
                  <a:pt x="44679" y="42725"/>
                </a:cubicBezTo>
                <a:cubicBezTo>
                  <a:pt x="45229" y="63977"/>
                  <a:pt x="47714" y="110079"/>
                  <a:pt x="46627" y="144338"/>
                </a:cubicBezTo>
                <a:cubicBezTo>
                  <a:pt x="46466" y="149415"/>
                  <a:pt x="46238" y="154411"/>
                  <a:pt x="45936" y="159348"/>
                </a:cubicBezTo>
                <a:cubicBezTo>
                  <a:pt x="45936" y="159348"/>
                  <a:pt x="45936" y="159348"/>
                  <a:pt x="45936" y="159348"/>
                </a:cubicBezTo>
                <a:cubicBezTo>
                  <a:pt x="44073" y="188705"/>
                  <a:pt x="40623" y="210632"/>
                  <a:pt x="32314" y="230545"/>
                </a:cubicBezTo>
                <a:cubicBezTo>
                  <a:pt x="20296" y="259273"/>
                  <a:pt x="-816" y="268752"/>
                  <a:pt x="24" y="270778"/>
                </a:cubicBezTo>
                <a:cubicBezTo>
                  <a:pt x="36" y="270801"/>
                  <a:pt x="24761" y="269905"/>
                  <a:pt x="42149" y="235075"/>
                </a:cubicBezTo>
                <a:cubicBezTo>
                  <a:pt x="52560" y="214335"/>
                  <a:pt x="57694" y="190137"/>
                  <a:pt x="59695" y="160245"/>
                </a:cubicBezTo>
                <a:cubicBezTo>
                  <a:pt x="59695" y="160245"/>
                  <a:pt x="59695" y="160245"/>
                  <a:pt x="59695" y="160245"/>
                </a:cubicBezTo>
                <a:cubicBezTo>
                  <a:pt x="60048" y="155156"/>
                  <a:pt x="60303" y="149998"/>
                  <a:pt x="60465" y="144769"/>
                </a:cubicBezTo>
                <a:cubicBezTo>
                  <a:pt x="61662" y="106178"/>
                  <a:pt x="57421" y="66178"/>
                  <a:pt x="54467" y="42004"/>
                </a:cubicBezTo>
                <a:cubicBezTo>
                  <a:pt x="51281" y="15931"/>
                  <a:pt x="48617" y="-104"/>
                  <a:pt x="4670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6A7B8A-AC32-4AC7-8AA2-5D31D81EB87D}"/>
              </a:ext>
            </a:extLst>
          </p:cNvPr>
          <p:cNvSpPr/>
          <p:nvPr/>
        </p:nvSpPr>
        <p:spPr>
          <a:xfrm>
            <a:off x="10085111" y="5147743"/>
            <a:ext cx="34539" cy="180663"/>
          </a:xfrm>
          <a:custGeom>
            <a:avLst/>
            <a:gdLst>
              <a:gd name="connsiteX0" fmla="*/ 25081 w 34539"/>
              <a:gd name="connsiteY0" fmla="*/ 1 h 180663"/>
              <a:gd name="connsiteX1" fmla="*/ 19996 w 34539"/>
              <a:gd name="connsiteY1" fmla="*/ 92717 h 180663"/>
              <a:gd name="connsiteX2" fmla="*/ 19269 w 34539"/>
              <a:gd name="connsiteY2" fmla="*/ 102941 h 180663"/>
              <a:gd name="connsiteX3" fmla="*/ 19269 w 34539"/>
              <a:gd name="connsiteY3" fmla="*/ 102941 h 180663"/>
              <a:gd name="connsiteX4" fmla="*/ 9769 w 34539"/>
              <a:gd name="connsiteY4" fmla="*/ 157043 h 180663"/>
              <a:gd name="connsiteX5" fmla="*/ 9769 w 34539"/>
              <a:gd name="connsiteY5" fmla="*/ 157043 h 180663"/>
              <a:gd name="connsiteX6" fmla="*/ 185 w 34539"/>
              <a:gd name="connsiteY6" fmla="*/ 180508 h 180663"/>
              <a:gd name="connsiteX7" fmla="*/ 18570 w 34539"/>
              <a:gd name="connsiteY7" fmla="*/ 160828 h 180663"/>
              <a:gd name="connsiteX8" fmla="*/ 18570 w 34539"/>
              <a:gd name="connsiteY8" fmla="*/ 160828 h 180663"/>
              <a:gd name="connsiteX9" fmla="*/ 32991 w 34539"/>
              <a:gd name="connsiteY9" fmla="*/ 104164 h 180663"/>
              <a:gd name="connsiteX10" fmla="*/ 32991 w 34539"/>
              <a:gd name="connsiteY10" fmla="*/ 104164 h 180663"/>
              <a:gd name="connsiteX11" fmla="*/ 33822 w 34539"/>
              <a:gd name="connsiteY11" fmla="*/ 93556 h 180663"/>
              <a:gd name="connsiteX12" fmla="*/ 25081 w 34539"/>
              <a:gd name="connsiteY12" fmla="*/ 1 h 18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9" h="180663">
                <a:moveTo>
                  <a:pt x="25081" y="1"/>
                </a:moveTo>
                <a:cubicBezTo>
                  <a:pt x="21262" y="222"/>
                  <a:pt x="23082" y="42318"/>
                  <a:pt x="19996" y="92717"/>
                </a:cubicBezTo>
                <a:cubicBezTo>
                  <a:pt x="19784" y="96176"/>
                  <a:pt x="19542" y="99588"/>
                  <a:pt x="19269" y="102941"/>
                </a:cubicBezTo>
                <a:cubicBezTo>
                  <a:pt x="19269" y="102941"/>
                  <a:pt x="19269" y="102941"/>
                  <a:pt x="19269" y="102941"/>
                </a:cubicBezTo>
                <a:cubicBezTo>
                  <a:pt x="17252" y="126837"/>
                  <a:pt x="14934" y="141905"/>
                  <a:pt x="9769" y="157043"/>
                </a:cubicBezTo>
                <a:cubicBezTo>
                  <a:pt x="9769" y="157043"/>
                  <a:pt x="9769" y="157043"/>
                  <a:pt x="9769" y="157043"/>
                </a:cubicBezTo>
                <a:cubicBezTo>
                  <a:pt x="4827" y="171506"/>
                  <a:pt x="-1130" y="179192"/>
                  <a:pt x="185" y="180508"/>
                </a:cubicBezTo>
                <a:cubicBezTo>
                  <a:pt x="1357" y="181684"/>
                  <a:pt x="10561" y="176327"/>
                  <a:pt x="18570" y="160828"/>
                </a:cubicBezTo>
                <a:cubicBezTo>
                  <a:pt x="18570" y="160828"/>
                  <a:pt x="18570" y="160828"/>
                  <a:pt x="18570" y="160828"/>
                </a:cubicBezTo>
                <a:cubicBezTo>
                  <a:pt x="26235" y="146027"/>
                  <a:pt x="30749" y="127978"/>
                  <a:pt x="32991" y="104164"/>
                </a:cubicBezTo>
                <a:cubicBezTo>
                  <a:pt x="32991" y="104164"/>
                  <a:pt x="32991" y="104164"/>
                  <a:pt x="32991" y="104164"/>
                </a:cubicBezTo>
                <a:cubicBezTo>
                  <a:pt x="33328" y="100682"/>
                  <a:pt x="33605" y="97142"/>
                  <a:pt x="33822" y="93556"/>
                </a:cubicBezTo>
                <a:cubicBezTo>
                  <a:pt x="36984" y="41329"/>
                  <a:pt x="28901" y="-232"/>
                  <a:pt x="2508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923DBB7-B38C-42FE-A740-BCD49EEEF459}"/>
              </a:ext>
            </a:extLst>
          </p:cNvPr>
          <p:cNvSpPr/>
          <p:nvPr/>
        </p:nvSpPr>
        <p:spPr>
          <a:xfrm>
            <a:off x="9974247" y="5023236"/>
            <a:ext cx="93856" cy="321347"/>
          </a:xfrm>
          <a:custGeom>
            <a:avLst/>
            <a:gdLst>
              <a:gd name="connsiteX0" fmla="*/ 76814 w 93856"/>
              <a:gd name="connsiteY0" fmla="*/ 13 h 321347"/>
              <a:gd name="connsiteX1" fmla="*/ 42499 w 93856"/>
              <a:gd name="connsiteY1" fmla="*/ 45905 h 321347"/>
              <a:gd name="connsiteX2" fmla="*/ 9096 w 93856"/>
              <a:gd name="connsiteY2" fmla="*/ 100764 h 321347"/>
              <a:gd name="connsiteX3" fmla="*/ 778 w 93856"/>
              <a:gd name="connsiteY3" fmla="*/ 170529 h 321347"/>
              <a:gd name="connsiteX4" fmla="*/ 8775 w 93856"/>
              <a:gd name="connsiteY4" fmla="*/ 209690 h 321347"/>
              <a:gd name="connsiteX5" fmla="*/ 61890 w 93856"/>
              <a:gd name="connsiteY5" fmla="*/ 301544 h 321347"/>
              <a:gd name="connsiteX6" fmla="*/ 85373 w 93856"/>
              <a:gd name="connsiteY6" fmla="*/ 320561 h 321347"/>
              <a:gd name="connsiteX7" fmla="*/ 93714 w 93856"/>
              <a:gd name="connsiteY7" fmla="*/ 314098 h 321347"/>
              <a:gd name="connsiteX8" fmla="*/ 93714 w 93856"/>
              <a:gd name="connsiteY8" fmla="*/ 314098 h 321347"/>
              <a:gd name="connsiteX9" fmla="*/ 89263 w 93856"/>
              <a:gd name="connsiteY9" fmla="*/ 308124 h 321347"/>
              <a:gd name="connsiteX10" fmla="*/ 90098 w 93856"/>
              <a:gd name="connsiteY10" fmla="*/ 315111 h 321347"/>
              <a:gd name="connsiteX11" fmla="*/ 90098 w 93856"/>
              <a:gd name="connsiteY11" fmla="*/ 315111 h 321347"/>
              <a:gd name="connsiteX12" fmla="*/ 89021 w 93856"/>
              <a:gd name="connsiteY12" fmla="*/ 316333 h 321347"/>
              <a:gd name="connsiteX13" fmla="*/ 68601 w 93856"/>
              <a:gd name="connsiteY13" fmla="*/ 295501 h 321347"/>
              <a:gd name="connsiteX14" fmla="*/ 21752 w 93856"/>
              <a:gd name="connsiteY14" fmla="*/ 205719 h 321347"/>
              <a:gd name="connsiteX15" fmla="*/ 14614 w 93856"/>
              <a:gd name="connsiteY15" fmla="*/ 169224 h 321347"/>
              <a:gd name="connsiteX16" fmla="*/ 21301 w 93856"/>
              <a:gd name="connsiteY16" fmla="*/ 105050 h 321347"/>
              <a:gd name="connsiteX17" fmla="*/ 50266 w 93856"/>
              <a:gd name="connsiteY17" fmla="*/ 52205 h 321347"/>
              <a:gd name="connsiteX18" fmla="*/ 76814 w 93856"/>
              <a:gd name="connsiteY18" fmla="*/ 13 h 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56" h="321347">
                <a:moveTo>
                  <a:pt x="76814" y="13"/>
                </a:moveTo>
                <a:cubicBezTo>
                  <a:pt x="74941" y="-581"/>
                  <a:pt x="65869" y="18855"/>
                  <a:pt x="42499" y="45905"/>
                </a:cubicBezTo>
                <a:cubicBezTo>
                  <a:pt x="30715" y="59414"/>
                  <a:pt x="17502" y="77929"/>
                  <a:pt x="9096" y="100764"/>
                </a:cubicBezTo>
                <a:cubicBezTo>
                  <a:pt x="1486" y="121713"/>
                  <a:pt x="-1579" y="145434"/>
                  <a:pt x="778" y="170529"/>
                </a:cubicBezTo>
                <a:cubicBezTo>
                  <a:pt x="2064" y="184235"/>
                  <a:pt x="4885" y="197416"/>
                  <a:pt x="8775" y="209690"/>
                </a:cubicBezTo>
                <a:cubicBezTo>
                  <a:pt x="21829" y="251320"/>
                  <a:pt x="42268" y="281504"/>
                  <a:pt x="61890" y="301544"/>
                </a:cubicBezTo>
                <a:cubicBezTo>
                  <a:pt x="69713" y="309498"/>
                  <a:pt x="80549" y="317067"/>
                  <a:pt x="85373" y="320561"/>
                </a:cubicBezTo>
                <a:cubicBezTo>
                  <a:pt x="92440" y="323647"/>
                  <a:pt x="94449" y="316846"/>
                  <a:pt x="93714" y="314098"/>
                </a:cubicBezTo>
                <a:cubicBezTo>
                  <a:pt x="93714" y="314098"/>
                  <a:pt x="93714" y="314098"/>
                  <a:pt x="93714" y="314098"/>
                </a:cubicBezTo>
                <a:cubicBezTo>
                  <a:pt x="91791" y="309498"/>
                  <a:pt x="89846" y="307844"/>
                  <a:pt x="89263" y="308124"/>
                </a:cubicBezTo>
                <a:cubicBezTo>
                  <a:pt x="88680" y="308415"/>
                  <a:pt x="89565" y="310919"/>
                  <a:pt x="90098" y="315111"/>
                </a:cubicBezTo>
                <a:cubicBezTo>
                  <a:pt x="90098" y="315111"/>
                  <a:pt x="90098" y="315111"/>
                  <a:pt x="90098" y="315111"/>
                </a:cubicBezTo>
                <a:cubicBezTo>
                  <a:pt x="90535" y="316473"/>
                  <a:pt x="88354" y="317405"/>
                  <a:pt x="89021" y="316333"/>
                </a:cubicBezTo>
                <a:cubicBezTo>
                  <a:pt x="85682" y="312922"/>
                  <a:pt x="74020" y="302115"/>
                  <a:pt x="68601" y="295501"/>
                </a:cubicBezTo>
                <a:cubicBezTo>
                  <a:pt x="51410" y="274703"/>
                  <a:pt x="33698" y="245661"/>
                  <a:pt x="21752" y="205719"/>
                </a:cubicBezTo>
                <a:cubicBezTo>
                  <a:pt x="18346" y="194191"/>
                  <a:pt x="15827" y="181905"/>
                  <a:pt x="14614" y="169224"/>
                </a:cubicBezTo>
                <a:cubicBezTo>
                  <a:pt x="12395" y="145993"/>
                  <a:pt x="14817" y="124264"/>
                  <a:pt x="21301" y="105050"/>
                </a:cubicBezTo>
                <a:cubicBezTo>
                  <a:pt x="28281" y="84042"/>
                  <a:pt x="39963" y="65911"/>
                  <a:pt x="50266" y="52205"/>
                </a:cubicBezTo>
                <a:cubicBezTo>
                  <a:pt x="72010" y="23687"/>
                  <a:pt x="78688" y="607"/>
                  <a:pt x="76814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590541-6564-4DE0-B1E0-19E37EE9BB7E}"/>
              </a:ext>
            </a:extLst>
          </p:cNvPr>
          <p:cNvSpPr/>
          <p:nvPr/>
        </p:nvSpPr>
        <p:spPr>
          <a:xfrm>
            <a:off x="10033658" y="5141513"/>
            <a:ext cx="67318" cy="190067"/>
          </a:xfrm>
          <a:custGeom>
            <a:avLst/>
            <a:gdLst>
              <a:gd name="connsiteX0" fmla="*/ 8067 w 67318"/>
              <a:gd name="connsiteY0" fmla="*/ 1 h 190067"/>
              <a:gd name="connsiteX1" fmla="*/ 3181 w 67318"/>
              <a:gd name="connsiteY1" fmla="*/ 91983 h 190067"/>
              <a:gd name="connsiteX2" fmla="*/ 3181 w 67318"/>
              <a:gd name="connsiteY2" fmla="*/ 91983 h 190067"/>
              <a:gd name="connsiteX3" fmla="*/ 5809 w 67318"/>
              <a:gd name="connsiteY3" fmla="*/ 105154 h 190067"/>
              <a:gd name="connsiteX4" fmla="*/ 30312 w 67318"/>
              <a:gd name="connsiteY4" fmla="*/ 158021 h 190067"/>
              <a:gd name="connsiteX5" fmla="*/ 67197 w 67318"/>
              <a:gd name="connsiteY5" fmla="*/ 189846 h 190067"/>
              <a:gd name="connsiteX6" fmla="*/ 39930 w 67318"/>
              <a:gd name="connsiteY6" fmla="*/ 151430 h 190067"/>
              <a:gd name="connsiteX7" fmla="*/ 19287 w 67318"/>
              <a:gd name="connsiteY7" fmla="*/ 101870 h 190067"/>
              <a:gd name="connsiteX8" fmla="*/ 16757 w 67318"/>
              <a:gd name="connsiteY8" fmla="*/ 89747 h 190067"/>
              <a:gd name="connsiteX9" fmla="*/ 16757 w 67318"/>
              <a:gd name="connsiteY9" fmla="*/ 89747 h 190067"/>
              <a:gd name="connsiteX10" fmla="*/ 8067 w 67318"/>
              <a:gd name="connsiteY10" fmla="*/ 1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18" h="190067">
                <a:moveTo>
                  <a:pt x="8067" y="1"/>
                </a:moveTo>
                <a:cubicBezTo>
                  <a:pt x="4537" y="-197"/>
                  <a:pt x="-4896" y="39686"/>
                  <a:pt x="3181" y="91983"/>
                </a:cubicBezTo>
                <a:cubicBezTo>
                  <a:pt x="3181" y="91983"/>
                  <a:pt x="3181" y="91983"/>
                  <a:pt x="3181" y="91983"/>
                </a:cubicBezTo>
                <a:cubicBezTo>
                  <a:pt x="3858" y="96327"/>
                  <a:pt x="4728" y="100728"/>
                  <a:pt x="5809" y="105154"/>
                </a:cubicBezTo>
                <a:cubicBezTo>
                  <a:pt x="11013" y="126487"/>
                  <a:pt x="20047" y="144257"/>
                  <a:pt x="30312" y="158021"/>
                </a:cubicBezTo>
                <a:cubicBezTo>
                  <a:pt x="48189" y="181881"/>
                  <a:pt x="65607" y="191710"/>
                  <a:pt x="67197" y="189846"/>
                </a:cubicBezTo>
                <a:cubicBezTo>
                  <a:pt x="68788" y="187995"/>
                  <a:pt x="54488" y="174906"/>
                  <a:pt x="39930" y="151430"/>
                </a:cubicBezTo>
                <a:cubicBezTo>
                  <a:pt x="31554" y="137969"/>
                  <a:pt x="24086" y="121515"/>
                  <a:pt x="19287" y="101870"/>
                </a:cubicBezTo>
                <a:cubicBezTo>
                  <a:pt x="18293" y="97794"/>
                  <a:pt x="17453" y="93741"/>
                  <a:pt x="16757" y="89747"/>
                </a:cubicBezTo>
                <a:cubicBezTo>
                  <a:pt x="16757" y="89747"/>
                  <a:pt x="16757" y="89747"/>
                  <a:pt x="16757" y="89747"/>
                </a:cubicBezTo>
                <a:cubicBezTo>
                  <a:pt x="8170" y="40769"/>
                  <a:pt x="11596" y="199"/>
                  <a:pt x="806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86C9EF-A3BF-4C77-844F-835543CD0D04}"/>
              </a:ext>
            </a:extLst>
          </p:cNvPr>
          <p:cNvSpPr/>
          <p:nvPr/>
        </p:nvSpPr>
        <p:spPr>
          <a:xfrm>
            <a:off x="10070976" y="4889272"/>
            <a:ext cx="95337" cy="242968"/>
          </a:xfrm>
          <a:custGeom>
            <a:avLst/>
            <a:gdLst>
              <a:gd name="connsiteX0" fmla="*/ 95235 w 95337"/>
              <a:gd name="connsiteY0" fmla="*/ 143 h 242968"/>
              <a:gd name="connsiteX1" fmla="*/ 15322 w 95337"/>
              <a:gd name="connsiteY1" fmla="*/ 99392 h 242968"/>
              <a:gd name="connsiteX2" fmla="*/ 15322 w 95337"/>
              <a:gd name="connsiteY2" fmla="*/ 99392 h 242968"/>
              <a:gd name="connsiteX3" fmla="*/ 11406 w 95337"/>
              <a:gd name="connsiteY3" fmla="*/ 109173 h 242968"/>
              <a:gd name="connsiteX4" fmla="*/ 2381 w 95337"/>
              <a:gd name="connsiteY4" fmla="*/ 194996 h 242968"/>
              <a:gd name="connsiteX5" fmla="*/ 26767 w 95337"/>
              <a:gd name="connsiteY5" fmla="*/ 242903 h 242968"/>
              <a:gd name="connsiteX6" fmla="*/ 13184 w 95337"/>
              <a:gd name="connsiteY6" fmla="*/ 193307 h 242968"/>
              <a:gd name="connsiteX7" fmla="*/ 24451 w 95337"/>
              <a:gd name="connsiteY7" fmla="*/ 113994 h 242968"/>
              <a:gd name="connsiteX8" fmla="*/ 28058 w 95337"/>
              <a:gd name="connsiteY8" fmla="*/ 104772 h 242968"/>
              <a:gd name="connsiteX9" fmla="*/ 28058 w 95337"/>
              <a:gd name="connsiteY9" fmla="*/ 104772 h 242968"/>
              <a:gd name="connsiteX10" fmla="*/ 95235 w 95337"/>
              <a:gd name="connsiteY10" fmla="*/ 143 h 2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37" h="242968">
                <a:moveTo>
                  <a:pt x="95235" y="143"/>
                </a:moveTo>
                <a:cubicBezTo>
                  <a:pt x="92751" y="-2535"/>
                  <a:pt x="43932" y="32504"/>
                  <a:pt x="15322" y="99392"/>
                </a:cubicBezTo>
                <a:cubicBezTo>
                  <a:pt x="15322" y="99392"/>
                  <a:pt x="15322" y="99392"/>
                  <a:pt x="15322" y="99392"/>
                </a:cubicBezTo>
                <a:cubicBezTo>
                  <a:pt x="13951" y="102582"/>
                  <a:pt x="12641" y="105843"/>
                  <a:pt x="11406" y="109173"/>
                </a:cubicBezTo>
                <a:cubicBezTo>
                  <a:pt x="-387" y="140964"/>
                  <a:pt x="-2342" y="170402"/>
                  <a:pt x="2381" y="194996"/>
                </a:cubicBezTo>
                <a:cubicBezTo>
                  <a:pt x="8796" y="227939"/>
                  <a:pt x="24923" y="244137"/>
                  <a:pt x="26767" y="242903"/>
                </a:cubicBezTo>
                <a:cubicBezTo>
                  <a:pt x="28613" y="241668"/>
                  <a:pt x="16649" y="223782"/>
                  <a:pt x="13184" y="193307"/>
                </a:cubicBezTo>
                <a:cubicBezTo>
                  <a:pt x="10501" y="170344"/>
                  <a:pt x="13435" y="143933"/>
                  <a:pt x="24451" y="113994"/>
                </a:cubicBezTo>
                <a:cubicBezTo>
                  <a:pt x="25601" y="110862"/>
                  <a:pt x="26808" y="107788"/>
                  <a:pt x="28058" y="104772"/>
                </a:cubicBezTo>
                <a:cubicBezTo>
                  <a:pt x="28058" y="104772"/>
                  <a:pt x="28058" y="104772"/>
                  <a:pt x="28058" y="104772"/>
                </a:cubicBezTo>
                <a:cubicBezTo>
                  <a:pt x="54519" y="41249"/>
                  <a:pt x="97718" y="2821"/>
                  <a:pt x="95235" y="1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22FB11D-DC1F-48F9-BAF5-703A1B0614F3}"/>
              </a:ext>
            </a:extLst>
          </p:cNvPr>
          <p:cNvSpPr/>
          <p:nvPr/>
        </p:nvSpPr>
        <p:spPr>
          <a:xfrm>
            <a:off x="10138718" y="4898647"/>
            <a:ext cx="55859" cy="143515"/>
          </a:xfrm>
          <a:custGeom>
            <a:avLst/>
            <a:gdLst>
              <a:gd name="connsiteX0" fmla="*/ 55502 w 55859"/>
              <a:gd name="connsiteY0" fmla="*/ 107 h 143515"/>
              <a:gd name="connsiteX1" fmla="*/ 11980 w 55859"/>
              <a:gd name="connsiteY1" fmla="*/ 59344 h 143515"/>
              <a:gd name="connsiteX2" fmla="*/ 11980 w 55859"/>
              <a:gd name="connsiteY2" fmla="*/ 59344 h 143515"/>
              <a:gd name="connsiteX3" fmla="*/ 8888 w 55859"/>
              <a:gd name="connsiteY3" fmla="*/ 65935 h 143515"/>
              <a:gd name="connsiteX4" fmla="*/ 52 w 55859"/>
              <a:gd name="connsiteY4" fmla="*/ 107123 h 143515"/>
              <a:gd name="connsiteX5" fmla="*/ 52 w 55859"/>
              <a:gd name="connsiteY5" fmla="*/ 107123 h 143515"/>
              <a:gd name="connsiteX6" fmla="*/ 16739 w 55859"/>
              <a:gd name="connsiteY6" fmla="*/ 142709 h 143515"/>
              <a:gd name="connsiteX7" fmla="*/ 16739 w 55859"/>
              <a:gd name="connsiteY7" fmla="*/ 142709 h 143515"/>
              <a:gd name="connsiteX8" fmla="*/ 16739 w 55859"/>
              <a:gd name="connsiteY8" fmla="*/ 142709 h 143515"/>
              <a:gd name="connsiteX9" fmla="*/ 16745 w 55859"/>
              <a:gd name="connsiteY9" fmla="*/ 143490 h 143515"/>
              <a:gd name="connsiteX10" fmla="*/ 16745 w 55859"/>
              <a:gd name="connsiteY10" fmla="*/ 143490 h 143515"/>
              <a:gd name="connsiteX11" fmla="*/ 18156 w 55859"/>
              <a:gd name="connsiteY11" fmla="*/ 143268 h 143515"/>
              <a:gd name="connsiteX12" fmla="*/ 18828 w 55859"/>
              <a:gd name="connsiteY12" fmla="*/ 142011 h 143515"/>
              <a:gd name="connsiteX13" fmla="*/ 18828 w 55859"/>
              <a:gd name="connsiteY13" fmla="*/ 142011 h 143515"/>
              <a:gd name="connsiteX14" fmla="*/ 18106 w 55859"/>
              <a:gd name="connsiteY14" fmla="*/ 141743 h 143515"/>
              <a:gd name="connsiteX15" fmla="*/ 18106 w 55859"/>
              <a:gd name="connsiteY15" fmla="*/ 141743 h 143515"/>
              <a:gd name="connsiteX16" fmla="*/ 18106 w 55859"/>
              <a:gd name="connsiteY16" fmla="*/ 141743 h 143515"/>
              <a:gd name="connsiteX17" fmla="*/ 12058 w 55859"/>
              <a:gd name="connsiteY17" fmla="*/ 107146 h 143515"/>
              <a:gd name="connsiteX18" fmla="*/ 12058 w 55859"/>
              <a:gd name="connsiteY18" fmla="*/ 107146 h 143515"/>
              <a:gd name="connsiteX19" fmla="*/ 21647 w 55859"/>
              <a:gd name="connsiteY19" fmla="*/ 71501 h 143515"/>
              <a:gd name="connsiteX20" fmla="*/ 24415 w 55859"/>
              <a:gd name="connsiteY20" fmla="*/ 65364 h 143515"/>
              <a:gd name="connsiteX21" fmla="*/ 24415 w 55859"/>
              <a:gd name="connsiteY21" fmla="*/ 65364 h 143515"/>
              <a:gd name="connsiteX22" fmla="*/ 55502 w 55859"/>
              <a:gd name="connsiteY22" fmla="*/ 107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59" h="143515">
                <a:moveTo>
                  <a:pt x="55502" y="107"/>
                </a:moveTo>
                <a:cubicBezTo>
                  <a:pt x="52421" y="-1791"/>
                  <a:pt x="30576" y="21743"/>
                  <a:pt x="11980" y="59344"/>
                </a:cubicBezTo>
                <a:cubicBezTo>
                  <a:pt x="11980" y="59344"/>
                  <a:pt x="11980" y="59344"/>
                  <a:pt x="11980" y="59344"/>
                </a:cubicBezTo>
                <a:cubicBezTo>
                  <a:pt x="10915" y="61475"/>
                  <a:pt x="9879" y="63676"/>
                  <a:pt x="8888" y="65935"/>
                </a:cubicBezTo>
                <a:cubicBezTo>
                  <a:pt x="2619" y="80223"/>
                  <a:pt x="-444" y="94011"/>
                  <a:pt x="52" y="107123"/>
                </a:cubicBezTo>
                <a:lnTo>
                  <a:pt x="52" y="107123"/>
                </a:lnTo>
                <a:cubicBezTo>
                  <a:pt x="2211" y="126733"/>
                  <a:pt x="12788" y="138890"/>
                  <a:pt x="16739" y="142709"/>
                </a:cubicBezTo>
                <a:lnTo>
                  <a:pt x="16739" y="142709"/>
                </a:lnTo>
                <a:cubicBezTo>
                  <a:pt x="16739" y="142709"/>
                  <a:pt x="16739" y="142709"/>
                  <a:pt x="16739" y="142709"/>
                </a:cubicBezTo>
                <a:cubicBezTo>
                  <a:pt x="16065" y="143187"/>
                  <a:pt x="16534" y="143629"/>
                  <a:pt x="16745" y="143490"/>
                </a:cubicBezTo>
                <a:cubicBezTo>
                  <a:pt x="16745" y="143490"/>
                  <a:pt x="16745" y="143490"/>
                  <a:pt x="16745" y="143490"/>
                </a:cubicBezTo>
                <a:cubicBezTo>
                  <a:pt x="17244" y="143129"/>
                  <a:pt x="18156" y="143268"/>
                  <a:pt x="18156" y="143268"/>
                </a:cubicBezTo>
                <a:cubicBezTo>
                  <a:pt x="18156" y="143268"/>
                  <a:pt x="18330" y="142360"/>
                  <a:pt x="18828" y="142011"/>
                </a:cubicBezTo>
                <a:cubicBezTo>
                  <a:pt x="18828" y="142011"/>
                  <a:pt x="18828" y="142011"/>
                  <a:pt x="18828" y="142011"/>
                </a:cubicBezTo>
                <a:cubicBezTo>
                  <a:pt x="19038" y="141859"/>
                  <a:pt x="18782" y="141265"/>
                  <a:pt x="18106" y="141743"/>
                </a:cubicBezTo>
                <a:cubicBezTo>
                  <a:pt x="18106" y="141743"/>
                  <a:pt x="18106" y="141743"/>
                  <a:pt x="18106" y="141743"/>
                </a:cubicBezTo>
                <a:lnTo>
                  <a:pt x="18106" y="141743"/>
                </a:lnTo>
                <a:cubicBezTo>
                  <a:pt x="16021" y="136957"/>
                  <a:pt x="9837" y="124427"/>
                  <a:pt x="12058" y="107146"/>
                </a:cubicBezTo>
                <a:lnTo>
                  <a:pt x="12058" y="107146"/>
                </a:lnTo>
                <a:cubicBezTo>
                  <a:pt x="12601" y="96049"/>
                  <a:pt x="15911" y="84718"/>
                  <a:pt x="21647" y="71501"/>
                </a:cubicBezTo>
                <a:cubicBezTo>
                  <a:pt x="22547" y="69428"/>
                  <a:pt x="23478" y="67379"/>
                  <a:pt x="24415" y="65364"/>
                </a:cubicBezTo>
                <a:cubicBezTo>
                  <a:pt x="24415" y="65364"/>
                  <a:pt x="24415" y="65364"/>
                  <a:pt x="24415" y="65364"/>
                </a:cubicBezTo>
                <a:cubicBezTo>
                  <a:pt x="41220" y="29731"/>
                  <a:pt x="58583" y="2005"/>
                  <a:pt x="55502" y="10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DAF5F5-C985-4D64-852B-66C5918B146D}"/>
              </a:ext>
            </a:extLst>
          </p:cNvPr>
          <p:cNvSpPr/>
          <p:nvPr/>
        </p:nvSpPr>
        <p:spPr>
          <a:xfrm>
            <a:off x="10221950" y="4904862"/>
            <a:ext cx="22736" cy="121560"/>
          </a:xfrm>
          <a:custGeom>
            <a:avLst/>
            <a:gdLst>
              <a:gd name="connsiteX0" fmla="*/ 22065 w 22736"/>
              <a:gd name="connsiteY0" fmla="*/ 111 h 121560"/>
              <a:gd name="connsiteX1" fmla="*/ 700 w 22736"/>
              <a:gd name="connsiteY1" fmla="*/ 52221 h 121560"/>
              <a:gd name="connsiteX2" fmla="*/ 700 w 22736"/>
              <a:gd name="connsiteY2" fmla="*/ 52221 h 121560"/>
              <a:gd name="connsiteX3" fmla="*/ 160 w 22736"/>
              <a:gd name="connsiteY3" fmla="*/ 59849 h 121560"/>
              <a:gd name="connsiteX4" fmla="*/ 6089 w 22736"/>
              <a:gd name="connsiteY4" fmla="*/ 106195 h 121560"/>
              <a:gd name="connsiteX5" fmla="*/ 15841 w 22736"/>
              <a:gd name="connsiteY5" fmla="*/ 121497 h 121560"/>
              <a:gd name="connsiteX6" fmla="*/ 15397 w 22736"/>
              <a:gd name="connsiteY6" fmla="*/ 104088 h 121560"/>
              <a:gd name="connsiteX7" fmla="*/ 14020 w 22736"/>
              <a:gd name="connsiteY7" fmla="*/ 60489 h 121560"/>
              <a:gd name="connsiteX8" fmla="*/ 14421 w 22736"/>
              <a:gd name="connsiteY8" fmla="*/ 53339 h 121560"/>
              <a:gd name="connsiteX9" fmla="*/ 14421 w 22736"/>
              <a:gd name="connsiteY9" fmla="*/ 53339 h 121560"/>
              <a:gd name="connsiteX10" fmla="*/ 22065 w 22736"/>
              <a:gd name="connsiteY10" fmla="*/ 111 h 1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6" h="121560">
                <a:moveTo>
                  <a:pt x="22065" y="111"/>
                </a:moveTo>
                <a:cubicBezTo>
                  <a:pt x="18682" y="-1706"/>
                  <a:pt x="3754" y="18929"/>
                  <a:pt x="700" y="52221"/>
                </a:cubicBezTo>
                <a:cubicBezTo>
                  <a:pt x="700" y="52221"/>
                  <a:pt x="700" y="52221"/>
                  <a:pt x="700" y="52221"/>
                </a:cubicBezTo>
                <a:cubicBezTo>
                  <a:pt x="461" y="54713"/>
                  <a:pt x="278" y="57264"/>
                  <a:pt x="160" y="59849"/>
                </a:cubicBezTo>
                <a:cubicBezTo>
                  <a:pt x="-709" y="78760"/>
                  <a:pt x="2069" y="94632"/>
                  <a:pt x="6089" y="106195"/>
                </a:cubicBezTo>
                <a:cubicBezTo>
                  <a:pt x="9775" y="116815"/>
                  <a:pt x="14151" y="122219"/>
                  <a:pt x="15841" y="121497"/>
                </a:cubicBezTo>
                <a:cubicBezTo>
                  <a:pt x="17486" y="120798"/>
                  <a:pt x="16459" y="114265"/>
                  <a:pt x="15397" y="104088"/>
                </a:cubicBezTo>
                <a:cubicBezTo>
                  <a:pt x="14154" y="92093"/>
                  <a:pt x="13195" y="78690"/>
                  <a:pt x="14020" y="60489"/>
                </a:cubicBezTo>
                <a:cubicBezTo>
                  <a:pt x="14129" y="58067"/>
                  <a:pt x="14264" y="55680"/>
                  <a:pt x="14421" y="53339"/>
                </a:cubicBezTo>
                <a:cubicBezTo>
                  <a:pt x="14421" y="53339"/>
                  <a:pt x="14421" y="53339"/>
                  <a:pt x="14421" y="53339"/>
                </a:cubicBezTo>
                <a:cubicBezTo>
                  <a:pt x="16516" y="23634"/>
                  <a:pt x="25189" y="1799"/>
                  <a:pt x="22065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EC5FD-95CC-4A6E-B38A-4B8568F39473}"/>
              </a:ext>
            </a:extLst>
          </p:cNvPr>
          <p:cNvSpPr/>
          <p:nvPr/>
        </p:nvSpPr>
        <p:spPr>
          <a:xfrm>
            <a:off x="10358900" y="4895349"/>
            <a:ext cx="35280" cy="127903"/>
          </a:xfrm>
          <a:custGeom>
            <a:avLst/>
            <a:gdLst>
              <a:gd name="connsiteX0" fmla="*/ 266 w 35280"/>
              <a:gd name="connsiteY0" fmla="*/ 296 h 127903"/>
              <a:gd name="connsiteX1" fmla="*/ 10874 w 35280"/>
              <a:gd name="connsiteY1" fmla="*/ 29501 h 127903"/>
              <a:gd name="connsiteX2" fmla="*/ 18233 w 35280"/>
              <a:gd name="connsiteY2" fmla="*/ 62502 h 127903"/>
              <a:gd name="connsiteX3" fmla="*/ 21400 w 35280"/>
              <a:gd name="connsiteY3" fmla="*/ 82263 h 127903"/>
              <a:gd name="connsiteX4" fmla="*/ 29609 w 35280"/>
              <a:gd name="connsiteY4" fmla="*/ 126118 h 127903"/>
              <a:gd name="connsiteX5" fmla="*/ 31391 w 35280"/>
              <a:gd name="connsiteY5" fmla="*/ 127900 h 127903"/>
              <a:gd name="connsiteX6" fmla="*/ 32881 w 35280"/>
              <a:gd name="connsiteY6" fmla="*/ 125908 h 127903"/>
              <a:gd name="connsiteX7" fmla="*/ 34511 w 35280"/>
              <a:gd name="connsiteY7" fmla="*/ 80715 h 127903"/>
              <a:gd name="connsiteX8" fmla="*/ 31903 w 35280"/>
              <a:gd name="connsiteY8" fmla="*/ 60127 h 127903"/>
              <a:gd name="connsiteX9" fmla="*/ 21994 w 35280"/>
              <a:gd name="connsiteY9" fmla="*/ 25507 h 127903"/>
              <a:gd name="connsiteX10" fmla="*/ 266 w 35280"/>
              <a:gd name="connsiteY10" fmla="*/ 296 h 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80" h="127903">
                <a:moveTo>
                  <a:pt x="266" y="296"/>
                </a:moveTo>
                <a:cubicBezTo>
                  <a:pt x="-1469" y="2100"/>
                  <a:pt x="5668" y="11917"/>
                  <a:pt x="10874" y="29501"/>
                </a:cubicBezTo>
                <a:cubicBezTo>
                  <a:pt x="13726" y="39399"/>
                  <a:pt x="16020" y="49693"/>
                  <a:pt x="18233" y="62502"/>
                </a:cubicBezTo>
                <a:cubicBezTo>
                  <a:pt x="19397" y="69233"/>
                  <a:pt x="20445" y="76092"/>
                  <a:pt x="21400" y="82263"/>
                </a:cubicBezTo>
                <a:cubicBezTo>
                  <a:pt x="24870" y="104866"/>
                  <a:pt x="26279" y="119527"/>
                  <a:pt x="29609" y="126118"/>
                </a:cubicBezTo>
                <a:cubicBezTo>
                  <a:pt x="30215" y="127341"/>
                  <a:pt x="30808" y="127958"/>
                  <a:pt x="31391" y="127900"/>
                </a:cubicBezTo>
                <a:cubicBezTo>
                  <a:pt x="31938" y="127841"/>
                  <a:pt x="32439" y="127143"/>
                  <a:pt x="32881" y="125908"/>
                </a:cubicBezTo>
                <a:cubicBezTo>
                  <a:pt x="34523" y="121239"/>
                  <a:pt x="36351" y="102246"/>
                  <a:pt x="34511" y="80715"/>
                </a:cubicBezTo>
                <a:cubicBezTo>
                  <a:pt x="33976" y="74252"/>
                  <a:pt x="33149" y="67288"/>
                  <a:pt x="31903" y="60127"/>
                </a:cubicBezTo>
                <a:cubicBezTo>
                  <a:pt x="29609" y="46945"/>
                  <a:pt x="26256" y="35451"/>
                  <a:pt x="21994" y="25507"/>
                </a:cubicBezTo>
                <a:cubicBezTo>
                  <a:pt x="13808" y="6025"/>
                  <a:pt x="2129" y="-1661"/>
                  <a:pt x="266" y="29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31CAD5-E4E1-4086-BD43-B58A05FDC2F8}"/>
              </a:ext>
            </a:extLst>
          </p:cNvPr>
          <p:cNvSpPr/>
          <p:nvPr/>
        </p:nvSpPr>
        <p:spPr>
          <a:xfrm>
            <a:off x="10421280" y="4864245"/>
            <a:ext cx="44412" cy="141699"/>
          </a:xfrm>
          <a:custGeom>
            <a:avLst/>
            <a:gdLst>
              <a:gd name="connsiteX0" fmla="*/ 124 w 44412"/>
              <a:gd name="connsiteY0" fmla="*/ 273 h 141699"/>
              <a:gd name="connsiteX1" fmla="*/ 21945 w 44412"/>
              <a:gd name="connsiteY1" fmla="*/ 40332 h 141699"/>
              <a:gd name="connsiteX2" fmla="*/ 21945 w 44412"/>
              <a:gd name="connsiteY2" fmla="*/ 40332 h 141699"/>
              <a:gd name="connsiteX3" fmla="*/ 28478 w 44412"/>
              <a:gd name="connsiteY3" fmla="*/ 67802 h 141699"/>
              <a:gd name="connsiteX4" fmla="*/ 31948 w 44412"/>
              <a:gd name="connsiteY4" fmla="*/ 101281 h 141699"/>
              <a:gd name="connsiteX5" fmla="*/ 34370 w 44412"/>
              <a:gd name="connsiteY5" fmla="*/ 135121 h 141699"/>
              <a:gd name="connsiteX6" fmla="*/ 34370 w 44412"/>
              <a:gd name="connsiteY6" fmla="*/ 135121 h 141699"/>
              <a:gd name="connsiteX7" fmla="*/ 37106 w 44412"/>
              <a:gd name="connsiteY7" fmla="*/ 141700 h 141699"/>
              <a:gd name="connsiteX8" fmla="*/ 40588 w 44412"/>
              <a:gd name="connsiteY8" fmla="*/ 137217 h 141699"/>
              <a:gd name="connsiteX9" fmla="*/ 39214 w 44412"/>
              <a:gd name="connsiteY9" fmla="*/ 137927 h 141699"/>
              <a:gd name="connsiteX10" fmla="*/ 40855 w 44412"/>
              <a:gd name="connsiteY10" fmla="*/ 134795 h 141699"/>
              <a:gd name="connsiteX11" fmla="*/ 40855 w 44412"/>
              <a:gd name="connsiteY11" fmla="*/ 134795 h 141699"/>
              <a:gd name="connsiteX12" fmla="*/ 44349 w 44412"/>
              <a:gd name="connsiteY12" fmla="*/ 101001 h 141699"/>
              <a:gd name="connsiteX13" fmla="*/ 42160 w 44412"/>
              <a:gd name="connsiteY13" fmla="*/ 65624 h 141699"/>
              <a:gd name="connsiteX14" fmla="*/ 33939 w 44412"/>
              <a:gd name="connsiteY14" fmla="*/ 35837 h 141699"/>
              <a:gd name="connsiteX15" fmla="*/ 33939 w 44412"/>
              <a:gd name="connsiteY15" fmla="*/ 35837 h 141699"/>
              <a:gd name="connsiteX16" fmla="*/ 124 w 44412"/>
              <a:gd name="connsiteY16" fmla="*/ 273 h 1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12" h="141699">
                <a:moveTo>
                  <a:pt x="124" y="273"/>
                </a:moveTo>
                <a:cubicBezTo>
                  <a:pt x="-1518" y="2649"/>
                  <a:pt x="13550" y="15470"/>
                  <a:pt x="21945" y="40332"/>
                </a:cubicBezTo>
                <a:cubicBezTo>
                  <a:pt x="21945" y="40332"/>
                  <a:pt x="21945" y="40332"/>
                  <a:pt x="21945" y="40332"/>
                </a:cubicBezTo>
                <a:cubicBezTo>
                  <a:pt x="24751" y="48693"/>
                  <a:pt x="26882" y="57671"/>
                  <a:pt x="28478" y="67802"/>
                </a:cubicBezTo>
                <a:cubicBezTo>
                  <a:pt x="30306" y="79388"/>
                  <a:pt x="31226" y="91266"/>
                  <a:pt x="31948" y="101281"/>
                </a:cubicBezTo>
                <a:cubicBezTo>
                  <a:pt x="33194" y="118760"/>
                  <a:pt x="31924" y="123615"/>
                  <a:pt x="34370" y="135121"/>
                </a:cubicBezTo>
                <a:cubicBezTo>
                  <a:pt x="34370" y="135121"/>
                  <a:pt x="34370" y="135121"/>
                  <a:pt x="34370" y="135121"/>
                </a:cubicBezTo>
                <a:cubicBezTo>
                  <a:pt x="33939" y="135458"/>
                  <a:pt x="34731" y="139650"/>
                  <a:pt x="37106" y="141700"/>
                </a:cubicBezTo>
                <a:cubicBezTo>
                  <a:pt x="45793" y="141036"/>
                  <a:pt x="41193" y="137671"/>
                  <a:pt x="40588" y="137217"/>
                </a:cubicBezTo>
                <a:cubicBezTo>
                  <a:pt x="39982" y="136762"/>
                  <a:pt x="34894" y="141013"/>
                  <a:pt x="39214" y="137927"/>
                </a:cubicBezTo>
                <a:cubicBezTo>
                  <a:pt x="39097" y="140675"/>
                  <a:pt x="41158" y="136541"/>
                  <a:pt x="40855" y="134795"/>
                </a:cubicBezTo>
                <a:cubicBezTo>
                  <a:pt x="40855" y="134795"/>
                  <a:pt x="40855" y="134795"/>
                  <a:pt x="40855" y="134795"/>
                </a:cubicBezTo>
                <a:cubicBezTo>
                  <a:pt x="41123" y="132652"/>
                  <a:pt x="44151" y="110923"/>
                  <a:pt x="44349" y="101001"/>
                </a:cubicBezTo>
                <a:cubicBezTo>
                  <a:pt x="44593" y="90509"/>
                  <a:pt x="44197" y="78270"/>
                  <a:pt x="42160" y="65624"/>
                </a:cubicBezTo>
                <a:cubicBezTo>
                  <a:pt x="40413" y="54748"/>
                  <a:pt x="37653" y="44827"/>
                  <a:pt x="33939" y="35837"/>
                </a:cubicBezTo>
                <a:cubicBezTo>
                  <a:pt x="33939" y="35837"/>
                  <a:pt x="33939" y="35837"/>
                  <a:pt x="33939" y="35837"/>
                </a:cubicBezTo>
                <a:cubicBezTo>
                  <a:pt x="21829" y="6294"/>
                  <a:pt x="1463" y="-1660"/>
                  <a:pt x="124" y="2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065D74-B607-4AB8-94D1-4D39F1D87BC5}"/>
              </a:ext>
            </a:extLst>
          </p:cNvPr>
          <p:cNvSpPr/>
          <p:nvPr/>
        </p:nvSpPr>
        <p:spPr>
          <a:xfrm>
            <a:off x="10495830" y="4858202"/>
            <a:ext cx="64975" cy="189995"/>
          </a:xfrm>
          <a:custGeom>
            <a:avLst/>
            <a:gdLst>
              <a:gd name="connsiteX0" fmla="*/ 271 w 64975"/>
              <a:gd name="connsiteY0" fmla="*/ 86 h 189995"/>
              <a:gd name="connsiteX1" fmla="*/ 35612 w 64975"/>
              <a:gd name="connsiteY1" fmla="*/ 69245 h 189995"/>
              <a:gd name="connsiteX2" fmla="*/ 35612 w 64975"/>
              <a:gd name="connsiteY2" fmla="*/ 69245 h 189995"/>
              <a:gd name="connsiteX3" fmla="*/ 45498 w 64975"/>
              <a:gd name="connsiteY3" fmla="*/ 92174 h 189995"/>
              <a:gd name="connsiteX4" fmla="*/ 51820 w 64975"/>
              <a:gd name="connsiteY4" fmla="*/ 122159 h 189995"/>
              <a:gd name="connsiteX5" fmla="*/ 51820 w 64975"/>
              <a:gd name="connsiteY5" fmla="*/ 122159 h 189995"/>
              <a:gd name="connsiteX6" fmla="*/ 40723 w 64975"/>
              <a:gd name="connsiteY6" fmla="*/ 189944 h 189995"/>
              <a:gd name="connsiteX7" fmla="*/ 64967 w 64975"/>
              <a:gd name="connsiteY7" fmla="*/ 121658 h 189995"/>
              <a:gd name="connsiteX8" fmla="*/ 64967 w 64975"/>
              <a:gd name="connsiteY8" fmla="*/ 121658 h 189995"/>
              <a:gd name="connsiteX9" fmla="*/ 58609 w 64975"/>
              <a:gd name="connsiteY9" fmla="*/ 87632 h 189995"/>
              <a:gd name="connsiteX10" fmla="*/ 47466 w 64975"/>
              <a:gd name="connsiteY10" fmla="*/ 62945 h 189995"/>
              <a:gd name="connsiteX11" fmla="*/ 47466 w 64975"/>
              <a:gd name="connsiteY11" fmla="*/ 62945 h 189995"/>
              <a:gd name="connsiteX12" fmla="*/ 271 w 64975"/>
              <a:gd name="connsiteY12" fmla="*/ 86 h 1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5" h="189995">
                <a:moveTo>
                  <a:pt x="271" y="86"/>
                </a:moveTo>
                <a:cubicBezTo>
                  <a:pt x="-2453" y="1833"/>
                  <a:pt x="15770" y="30211"/>
                  <a:pt x="35612" y="69245"/>
                </a:cubicBezTo>
                <a:cubicBezTo>
                  <a:pt x="35612" y="69245"/>
                  <a:pt x="35612" y="69245"/>
                  <a:pt x="35612" y="69245"/>
                </a:cubicBezTo>
                <a:cubicBezTo>
                  <a:pt x="39210" y="76406"/>
                  <a:pt x="42691" y="84139"/>
                  <a:pt x="45498" y="92174"/>
                </a:cubicBezTo>
                <a:cubicBezTo>
                  <a:pt x="49119" y="102572"/>
                  <a:pt x="51261" y="112494"/>
                  <a:pt x="51820" y="122159"/>
                </a:cubicBezTo>
                <a:cubicBezTo>
                  <a:pt x="51820" y="122159"/>
                  <a:pt x="51820" y="122159"/>
                  <a:pt x="51820" y="122159"/>
                </a:cubicBezTo>
                <a:cubicBezTo>
                  <a:pt x="54487" y="160482"/>
                  <a:pt x="37987" y="188570"/>
                  <a:pt x="40723" y="189944"/>
                </a:cubicBezTo>
                <a:cubicBezTo>
                  <a:pt x="43460" y="191306"/>
                  <a:pt x="65491" y="165804"/>
                  <a:pt x="64967" y="121658"/>
                </a:cubicBezTo>
                <a:cubicBezTo>
                  <a:pt x="64967" y="121658"/>
                  <a:pt x="64967" y="121658"/>
                  <a:pt x="64967" y="121658"/>
                </a:cubicBezTo>
                <a:cubicBezTo>
                  <a:pt x="64722" y="110514"/>
                  <a:pt x="62568" y="99126"/>
                  <a:pt x="58609" y="87632"/>
                </a:cubicBezTo>
                <a:cubicBezTo>
                  <a:pt x="55547" y="78712"/>
                  <a:pt x="51634" y="70433"/>
                  <a:pt x="47466" y="62945"/>
                </a:cubicBezTo>
                <a:cubicBezTo>
                  <a:pt x="47466" y="62945"/>
                  <a:pt x="47466" y="62945"/>
                  <a:pt x="47466" y="62945"/>
                </a:cubicBezTo>
                <a:cubicBezTo>
                  <a:pt x="25260" y="22922"/>
                  <a:pt x="2985" y="-1649"/>
                  <a:pt x="271" y="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60E9B9-D1F2-4532-808D-77A67EB1D03B}"/>
              </a:ext>
            </a:extLst>
          </p:cNvPr>
          <p:cNvSpPr/>
          <p:nvPr/>
        </p:nvSpPr>
        <p:spPr>
          <a:xfrm>
            <a:off x="10738837" y="5063297"/>
            <a:ext cx="158792" cy="364648"/>
          </a:xfrm>
          <a:custGeom>
            <a:avLst/>
            <a:gdLst>
              <a:gd name="connsiteX0" fmla="*/ 13 w 158792"/>
              <a:gd name="connsiteY0" fmla="*/ 406 h 364648"/>
              <a:gd name="connsiteX1" fmla="*/ 70681 w 158792"/>
              <a:gd name="connsiteY1" fmla="*/ 60249 h 364648"/>
              <a:gd name="connsiteX2" fmla="*/ 96380 w 158792"/>
              <a:gd name="connsiteY2" fmla="*/ 153885 h 364648"/>
              <a:gd name="connsiteX3" fmla="*/ 97335 w 158792"/>
              <a:gd name="connsiteY3" fmla="*/ 167638 h 364648"/>
              <a:gd name="connsiteX4" fmla="*/ 109946 w 158792"/>
              <a:gd name="connsiteY4" fmla="*/ 291643 h 364648"/>
              <a:gd name="connsiteX5" fmla="*/ 158735 w 158792"/>
              <a:gd name="connsiteY5" fmla="*/ 364552 h 364648"/>
              <a:gd name="connsiteX6" fmla="*/ 120857 w 158792"/>
              <a:gd name="connsiteY6" fmla="*/ 289012 h 364648"/>
              <a:gd name="connsiteX7" fmla="*/ 111204 w 158792"/>
              <a:gd name="connsiteY7" fmla="*/ 166799 h 364648"/>
              <a:gd name="connsiteX8" fmla="*/ 110167 w 158792"/>
              <a:gd name="connsiteY8" fmla="*/ 152721 h 364648"/>
              <a:gd name="connsiteX9" fmla="*/ 80369 w 158792"/>
              <a:gd name="connsiteY9" fmla="*/ 53844 h 364648"/>
              <a:gd name="connsiteX10" fmla="*/ 13 w 158792"/>
              <a:gd name="connsiteY10" fmla="*/ 406 h 3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92" h="364648">
                <a:moveTo>
                  <a:pt x="13" y="406"/>
                </a:moveTo>
                <a:cubicBezTo>
                  <a:pt x="-837" y="2689"/>
                  <a:pt x="41571" y="13612"/>
                  <a:pt x="70681" y="60249"/>
                </a:cubicBezTo>
                <a:cubicBezTo>
                  <a:pt x="86541" y="85169"/>
                  <a:pt x="93073" y="115655"/>
                  <a:pt x="96380" y="153885"/>
                </a:cubicBezTo>
                <a:cubicBezTo>
                  <a:pt x="96753" y="158415"/>
                  <a:pt x="97067" y="162992"/>
                  <a:pt x="97335" y="167638"/>
                </a:cubicBezTo>
                <a:cubicBezTo>
                  <a:pt x="100386" y="218898"/>
                  <a:pt x="99419" y="251830"/>
                  <a:pt x="109946" y="291643"/>
                </a:cubicBezTo>
                <a:cubicBezTo>
                  <a:pt x="123907" y="344558"/>
                  <a:pt x="157233" y="366299"/>
                  <a:pt x="158735" y="364552"/>
                </a:cubicBezTo>
                <a:cubicBezTo>
                  <a:pt x="160237" y="362793"/>
                  <a:pt x="131744" y="338980"/>
                  <a:pt x="120857" y="289012"/>
                </a:cubicBezTo>
                <a:cubicBezTo>
                  <a:pt x="112100" y="248884"/>
                  <a:pt x="114475" y="220622"/>
                  <a:pt x="111204" y="166799"/>
                </a:cubicBezTo>
                <a:cubicBezTo>
                  <a:pt x="110912" y="162071"/>
                  <a:pt x="110575" y="157379"/>
                  <a:pt x="110167" y="152721"/>
                </a:cubicBezTo>
                <a:cubicBezTo>
                  <a:pt x="106965" y="113536"/>
                  <a:pt x="98593" y="80488"/>
                  <a:pt x="80369" y="53844"/>
                </a:cubicBezTo>
                <a:cubicBezTo>
                  <a:pt x="45775" y="4098"/>
                  <a:pt x="851" y="-1876"/>
                  <a:pt x="13" y="4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77B3C7-64AB-4A70-949D-E10D7A420ECE}"/>
              </a:ext>
            </a:extLst>
          </p:cNvPr>
          <p:cNvSpPr/>
          <p:nvPr/>
        </p:nvSpPr>
        <p:spPr>
          <a:xfrm>
            <a:off x="10748116" y="5175529"/>
            <a:ext cx="53108" cy="233781"/>
          </a:xfrm>
          <a:custGeom>
            <a:avLst/>
            <a:gdLst>
              <a:gd name="connsiteX0" fmla="*/ 72 w 53108"/>
              <a:gd name="connsiteY0" fmla="*/ 221 h 233781"/>
              <a:gd name="connsiteX1" fmla="*/ 28926 w 53108"/>
              <a:gd name="connsiteY1" fmla="*/ 48605 h 233781"/>
              <a:gd name="connsiteX2" fmla="*/ 31453 w 53108"/>
              <a:gd name="connsiteY2" fmla="*/ 112570 h 233781"/>
              <a:gd name="connsiteX3" fmla="*/ 31209 w 53108"/>
              <a:gd name="connsiteY3" fmla="*/ 115167 h 233781"/>
              <a:gd name="connsiteX4" fmla="*/ 27424 w 53108"/>
              <a:gd name="connsiteY4" fmla="*/ 187912 h 233781"/>
              <a:gd name="connsiteX5" fmla="*/ 48337 w 53108"/>
              <a:gd name="connsiteY5" fmla="*/ 231441 h 233781"/>
              <a:gd name="connsiteX6" fmla="*/ 52972 w 53108"/>
              <a:gd name="connsiteY6" fmla="*/ 233642 h 233781"/>
              <a:gd name="connsiteX7" fmla="*/ 51179 w 53108"/>
              <a:gd name="connsiteY7" fmla="*/ 228960 h 233781"/>
              <a:gd name="connsiteX8" fmla="*/ 38568 w 53108"/>
              <a:gd name="connsiteY8" fmla="*/ 187039 h 233781"/>
              <a:gd name="connsiteX9" fmla="*/ 44996 w 53108"/>
              <a:gd name="connsiteY9" fmla="*/ 116588 h 233781"/>
              <a:gd name="connsiteX10" fmla="*/ 45275 w 53108"/>
              <a:gd name="connsiteY10" fmla="*/ 113944 h 233781"/>
              <a:gd name="connsiteX11" fmla="*/ 40070 w 53108"/>
              <a:gd name="connsiteY11" fmla="*/ 44960 h 233781"/>
              <a:gd name="connsiteX12" fmla="*/ 72 w 53108"/>
              <a:gd name="connsiteY12" fmla="*/ 221 h 2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08" h="233781">
                <a:moveTo>
                  <a:pt x="72" y="221"/>
                </a:moveTo>
                <a:cubicBezTo>
                  <a:pt x="-1395" y="2212"/>
                  <a:pt x="19937" y="16955"/>
                  <a:pt x="28926" y="48605"/>
                </a:cubicBezTo>
                <a:cubicBezTo>
                  <a:pt x="34411" y="67237"/>
                  <a:pt x="33864" y="86963"/>
                  <a:pt x="31453" y="112570"/>
                </a:cubicBezTo>
                <a:cubicBezTo>
                  <a:pt x="31372" y="113432"/>
                  <a:pt x="31290" y="114305"/>
                  <a:pt x="31209" y="115167"/>
                </a:cubicBezTo>
                <a:cubicBezTo>
                  <a:pt x="28170" y="144361"/>
                  <a:pt x="24711" y="164017"/>
                  <a:pt x="27424" y="187912"/>
                </a:cubicBezTo>
                <a:cubicBezTo>
                  <a:pt x="30172" y="212320"/>
                  <a:pt x="42050" y="226457"/>
                  <a:pt x="48337" y="231441"/>
                </a:cubicBezTo>
                <a:cubicBezTo>
                  <a:pt x="50864" y="233420"/>
                  <a:pt x="52518" y="234107"/>
                  <a:pt x="52972" y="233642"/>
                </a:cubicBezTo>
                <a:cubicBezTo>
                  <a:pt x="53438" y="233187"/>
                  <a:pt x="52681" y="231604"/>
                  <a:pt x="51179" y="228960"/>
                </a:cubicBezTo>
                <a:cubicBezTo>
                  <a:pt x="47208" y="222020"/>
                  <a:pt x="39430" y="208931"/>
                  <a:pt x="38568" y="187039"/>
                </a:cubicBezTo>
                <a:cubicBezTo>
                  <a:pt x="37636" y="163190"/>
                  <a:pt x="41747" y="148285"/>
                  <a:pt x="44996" y="116588"/>
                </a:cubicBezTo>
                <a:cubicBezTo>
                  <a:pt x="45089" y="115703"/>
                  <a:pt x="45182" y="114829"/>
                  <a:pt x="45275" y="113944"/>
                </a:cubicBezTo>
                <a:cubicBezTo>
                  <a:pt x="47976" y="87895"/>
                  <a:pt x="47383" y="65455"/>
                  <a:pt x="40070" y="44960"/>
                </a:cubicBezTo>
                <a:cubicBezTo>
                  <a:pt x="27063" y="9432"/>
                  <a:pt x="1528" y="-1770"/>
                  <a:pt x="72" y="2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EB63EA-C0FE-4E8F-995A-431F52353876}"/>
              </a:ext>
            </a:extLst>
          </p:cNvPr>
          <p:cNvSpPr/>
          <p:nvPr/>
        </p:nvSpPr>
        <p:spPr>
          <a:xfrm>
            <a:off x="10797928" y="4970279"/>
            <a:ext cx="198154" cy="557161"/>
          </a:xfrm>
          <a:custGeom>
            <a:avLst/>
            <a:gdLst>
              <a:gd name="connsiteX0" fmla="*/ 51 w 198154"/>
              <a:gd name="connsiteY0" fmla="*/ 56 h 557161"/>
              <a:gd name="connsiteX1" fmla="*/ 46663 w 198154"/>
              <a:gd name="connsiteY1" fmla="*/ 95707 h 557161"/>
              <a:gd name="connsiteX2" fmla="*/ 46663 w 198154"/>
              <a:gd name="connsiteY2" fmla="*/ 95707 h 557161"/>
              <a:gd name="connsiteX3" fmla="*/ 80396 w 198154"/>
              <a:gd name="connsiteY3" fmla="*/ 277739 h 557161"/>
              <a:gd name="connsiteX4" fmla="*/ 83575 w 198154"/>
              <a:gd name="connsiteY4" fmla="*/ 286065 h 557161"/>
              <a:gd name="connsiteX5" fmla="*/ 136789 w 198154"/>
              <a:gd name="connsiteY5" fmla="*/ 373028 h 557161"/>
              <a:gd name="connsiteX6" fmla="*/ 183040 w 198154"/>
              <a:gd name="connsiteY6" fmla="*/ 454403 h 557161"/>
              <a:gd name="connsiteX7" fmla="*/ 183669 w 198154"/>
              <a:gd name="connsiteY7" fmla="*/ 557157 h 557161"/>
              <a:gd name="connsiteX8" fmla="*/ 193240 w 198154"/>
              <a:gd name="connsiteY8" fmla="*/ 451899 h 557161"/>
              <a:gd name="connsiteX9" fmla="*/ 147211 w 198154"/>
              <a:gd name="connsiteY9" fmla="*/ 365122 h 557161"/>
              <a:gd name="connsiteX10" fmla="*/ 96407 w 198154"/>
              <a:gd name="connsiteY10" fmla="*/ 280883 h 557161"/>
              <a:gd name="connsiteX11" fmla="*/ 93438 w 198154"/>
              <a:gd name="connsiteY11" fmla="*/ 273058 h 557161"/>
              <a:gd name="connsiteX12" fmla="*/ 56968 w 198154"/>
              <a:gd name="connsiteY12" fmla="*/ 93005 h 557161"/>
              <a:gd name="connsiteX13" fmla="*/ 56968 w 198154"/>
              <a:gd name="connsiteY13" fmla="*/ 93005 h 557161"/>
              <a:gd name="connsiteX14" fmla="*/ 51 w 198154"/>
              <a:gd name="connsiteY14" fmla="*/ 56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54" h="557161">
                <a:moveTo>
                  <a:pt x="51" y="56"/>
                </a:moveTo>
                <a:cubicBezTo>
                  <a:pt x="-1463" y="1582"/>
                  <a:pt x="31246" y="32417"/>
                  <a:pt x="46663" y="95707"/>
                </a:cubicBezTo>
                <a:cubicBezTo>
                  <a:pt x="46663" y="95707"/>
                  <a:pt x="46663" y="95707"/>
                  <a:pt x="46663" y="95707"/>
                </a:cubicBezTo>
                <a:cubicBezTo>
                  <a:pt x="58342" y="143847"/>
                  <a:pt x="56304" y="209791"/>
                  <a:pt x="80396" y="277739"/>
                </a:cubicBezTo>
                <a:cubicBezTo>
                  <a:pt x="81398" y="280534"/>
                  <a:pt x="82469" y="283305"/>
                  <a:pt x="83575" y="286065"/>
                </a:cubicBezTo>
                <a:cubicBezTo>
                  <a:pt x="97001" y="319218"/>
                  <a:pt x="117751" y="348411"/>
                  <a:pt x="136789" y="373028"/>
                </a:cubicBezTo>
                <a:cubicBezTo>
                  <a:pt x="159507" y="402734"/>
                  <a:pt x="175727" y="426641"/>
                  <a:pt x="183040" y="454403"/>
                </a:cubicBezTo>
                <a:cubicBezTo>
                  <a:pt x="199307" y="514257"/>
                  <a:pt x="181631" y="556656"/>
                  <a:pt x="183669" y="557157"/>
                </a:cubicBezTo>
                <a:cubicBezTo>
                  <a:pt x="185707" y="557669"/>
                  <a:pt x="207749" y="517052"/>
                  <a:pt x="193240" y="451899"/>
                </a:cubicBezTo>
                <a:cubicBezTo>
                  <a:pt x="186300" y="421762"/>
                  <a:pt x="169847" y="395258"/>
                  <a:pt x="147211" y="365122"/>
                </a:cubicBezTo>
                <a:cubicBezTo>
                  <a:pt x="128894" y="340469"/>
                  <a:pt x="108924" y="312009"/>
                  <a:pt x="96407" y="280883"/>
                </a:cubicBezTo>
                <a:cubicBezTo>
                  <a:pt x="95359" y="278286"/>
                  <a:pt x="94369" y="275678"/>
                  <a:pt x="93438" y="273058"/>
                </a:cubicBezTo>
                <a:cubicBezTo>
                  <a:pt x="70207" y="208918"/>
                  <a:pt x="70883" y="142251"/>
                  <a:pt x="56968" y="93005"/>
                </a:cubicBezTo>
                <a:cubicBezTo>
                  <a:pt x="56968" y="93005"/>
                  <a:pt x="56968" y="93005"/>
                  <a:pt x="56968" y="93005"/>
                </a:cubicBezTo>
                <a:cubicBezTo>
                  <a:pt x="38570" y="27643"/>
                  <a:pt x="1553" y="-1458"/>
                  <a:pt x="51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4C2A201-235B-498A-8100-AC285ECE0238}"/>
              </a:ext>
            </a:extLst>
          </p:cNvPr>
          <p:cNvSpPr/>
          <p:nvPr/>
        </p:nvSpPr>
        <p:spPr>
          <a:xfrm>
            <a:off x="10841289" y="4954738"/>
            <a:ext cx="92002" cy="289485"/>
          </a:xfrm>
          <a:custGeom>
            <a:avLst/>
            <a:gdLst>
              <a:gd name="connsiteX0" fmla="*/ 263 w 92002"/>
              <a:gd name="connsiteY0" fmla="*/ 39 h 289485"/>
              <a:gd name="connsiteX1" fmla="*/ 16390 w 92002"/>
              <a:gd name="connsiteY1" fmla="*/ 40680 h 289485"/>
              <a:gd name="connsiteX2" fmla="*/ 58880 w 92002"/>
              <a:gd name="connsiteY2" fmla="*/ 136191 h 289485"/>
              <a:gd name="connsiteX3" fmla="*/ 60522 w 92002"/>
              <a:gd name="connsiteY3" fmla="*/ 140651 h 289485"/>
              <a:gd name="connsiteX4" fmla="*/ 82122 w 92002"/>
              <a:gd name="connsiteY4" fmla="*/ 245734 h 289485"/>
              <a:gd name="connsiteX5" fmla="*/ 84288 w 92002"/>
              <a:gd name="connsiteY5" fmla="*/ 289483 h 289485"/>
              <a:gd name="connsiteX6" fmla="*/ 91822 w 92002"/>
              <a:gd name="connsiteY6" fmla="*/ 245675 h 289485"/>
              <a:gd name="connsiteX7" fmla="*/ 73563 w 92002"/>
              <a:gd name="connsiteY7" fmla="*/ 135923 h 289485"/>
              <a:gd name="connsiteX8" fmla="*/ 71852 w 92002"/>
              <a:gd name="connsiteY8" fmla="*/ 131300 h 289485"/>
              <a:gd name="connsiteX9" fmla="*/ 24937 w 92002"/>
              <a:gd name="connsiteY9" fmla="*/ 36162 h 289485"/>
              <a:gd name="connsiteX10" fmla="*/ 263 w 92002"/>
              <a:gd name="connsiteY10" fmla="*/ 39 h 2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2" h="289485">
                <a:moveTo>
                  <a:pt x="263" y="39"/>
                </a:moveTo>
                <a:cubicBezTo>
                  <a:pt x="-1402" y="913"/>
                  <a:pt x="4944" y="16342"/>
                  <a:pt x="16390" y="40680"/>
                </a:cubicBezTo>
                <a:cubicBezTo>
                  <a:pt x="26614" y="62386"/>
                  <a:pt x="45629" y="100825"/>
                  <a:pt x="58880" y="136191"/>
                </a:cubicBezTo>
                <a:cubicBezTo>
                  <a:pt x="59439" y="137670"/>
                  <a:pt x="59986" y="139148"/>
                  <a:pt x="60522" y="140651"/>
                </a:cubicBezTo>
                <a:cubicBezTo>
                  <a:pt x="75345" y="181652"/>
                  <a:pt x="80608" y="217087"/>
                  <a:pt x="82122" y="245734"/>
                </a:cubicBezTo>
                <a:cubicBezTo>
                  <a:pt x="83531" y="272447"/>
                  <a:pt x="82413" y="289250"/>
                  <a:pt x="84288" y="289483"/>
                </a:cubicBezTo>
                <a:cubicBezTo>
                  <a:pt x="86162" y="289716"/>
                  <a:pt x="90727" y="273262"/>
                  <a:pt x="91822" y="245675"/>
                </a:cubicBezTo>
                <a:cubicBezTo>
                  <a:pt x="92963" y="216307"/>
                  <a:pt x="88910" y="178298"/>
                  <a:pt x="73563" y="135923"/>
                </a:cubicBezTo>
                <a:cubicBezTo>
                  <a:pt x="73004" y="134374"/>
                  <a:pt x="72434" y="132825"/>
                  <a:pt x="71852" y="131300"/>
                </a:cubicBezTo>
                <a:cubicBezTo>
                  <a:pt x="57471" y="93419"/>
                  <a:pt x="37920" y="58182"/>
                  <a:pt x="24937" y="36162"/>
                </a:cubicBezTo>
                <a:cubicBezTo>
                  <a:pt x="11243" y="12918"/>
                  <a:pt x="1916" y="-834"/>
                  <a:pt x="263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DBF1827-8C3B-4F70-B899-A6F5DD8D7216}"/>
              </a:ext>
            </a:extLst>
          </p:cNvPr>
          <p:cNvSpPr/>
          <p:nvPr/>
        </p:nvSpPr>
        <p:spPr>
          <a:xfrm>
            <a:off x="10878561" y="4904948"/>
            <a:ext cx="90577" cy="283259"/>
          </a:xfrm>
          <a:custGeom>
            <a:avLst/>
            <a:gdLst>
              <a:gd name="connsiteX0" fmla="*/ 334 w 90577"/>
              <a:gd name="connsiteY0" fmla="*/ 25 h 283259"/>
              <a:gd name="connsiteX1" fmla="*/ 50241 w 90577"/>
              <a:gd name="connsiteY1" fmla="*/ 140683 h 283259"/>
              <a:gd name="connsiteX2" fmla="*/ 66019 w 90577"/>
              <a:gd name="connsiteY2" fmla="*/ 186866 h 283259"/>
              <a:gd name="connsiteX3" fmla="*/ 82903 w 90577"/>
              <a:gd name="connsiteY3" fmla="*/ 259868 h 283259"/>
              <a:gd name="connsiteX4" fmla="*/ 82903 w 90577"/>
              <a:gd name="connsiteY4" fmla="*/ 259868 h 283259"/>
              <a:gd name="connsiteX5" fmla="*/ 84359 w 90577"/>
              <a:gd name="connsiteY5" fmla="*/ 283250 h 283259"/>
              <a:gd name="connsiteX6" fmla="*/ 90390 w 90577"/>
              <a:gd name="connsiteY6" fmla="*/ 259740 h 283259"/>
              <a:gd name="connsiteX7" fmla="*/ 90390 w 90577"/>
              <a:gd name="connsiteY7" fmla="*/ 259740 h 283259"/>
              <a:gd name="connsiteX8" fmla="*/ 78571 w 90577"/>
              <a:gd name="connsiteY8" fmla="*/ 183152 h 283259"/>
              <a:gd name="connsiteX9" fmla="*/ 63248 w 90577"/>
              <a:gd name="connsiteY9" fmla="*/ 135920 h 283259"/>
              <a:gd name="connsiteX10" fmla="*/ 334 w 90577"/>
              <a:gd name="connsiteY10" fmla="*/ 25 h 2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" h="283259">
                <a:moveTo>
                  <a:pt x="334" y="25"/>
                </a:moveTo>
                <a:cubicBezTo>
                  <a:pt x="-3218" y="1457"/>
                  <a:pt x="22109" y="63932"/>
                  <a:pt x="50241" y="140683"/>
                </a:cubicBezTo>
                <a:cubicBezTo>
                  <a:pt x="56203" y="156962"/>
                  <a:pt x="61396" y="172089"/>
                  <a:pt x="66019" y="186866"/>
                </a:cubicBezTo>
                <a:cubicBezTo>
                  <a:pt x="76569" y="220764"/>
                  <a:pt x="81017" y="238639"/>
                  <a:pt x="82903" y="259868"/>
                </a:cubicBezTo>
                <a:cubicBezTo>
                  <a:pt x="82903" y="259868"/>
                  <a:pt x="82903" y="259868"/>
                  <a:pt x="82903" y="259868"/>
                </a:cubicBezTo>
                <a:cubicBezTo>
                  <a:pt x="84196" y="274400"/>
                  <a:pt x="83020" y="282913"/>
                  <a:pt x="84359" y="283250"/>
                </a:cubicBezTo>
                <a:cubicBezTo>
                  <a:pt x="85616" y="283565"/>
                  <a:pt x="89575" y="275390"/>
                  <a:pt x="90390" y="259740"/>
                </a:cubicBezTo>
                <a:cubicBezTo>
                  <a:pt x="90390" y="259740"/>
                  <a:pt x="90390" y="259740"/>
                  <a:pt x="90390" y="259740"/>
                </a:cubicBezTo>
                <a:cubicBezTo>
                  <a:pt x="91473" y="238919"/>
                  <a:pt x="87887" y="216339"/>
                  <a:pt x="78571" y="183152"/>
                </a:cubicBezTo>
                <a:cubicBezTo>
                  <a:pt x="74356" y="168013"/>
                  <a:pt x="69256" y="152351"/>
                  <a:pt x="63248" y="135920"/>
                </a:cubicBezTo>
                <a:cubicBezTo>
                  <a:pt x="34731" y="58063"/>
                  <a:pt x="3885" y="-1396"/>
                  <a:pt x="334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2C3248-FE78-41CB-A0D6-0E2C8B82F625}"/>
              </a:ext>
            </a:extLst>
          </p:cNvPr>
          <p:cNvSpPr/>
          <p:nvPr/>
        </p:nvSpPr>
        <p:spPr>
          <a:xfrm>
            <a:off x="10940084" y="4870745"/>
            <a:ext cx="55886" cy="277007"/>
          </a:xfrm>
          <a:custGeom>
            <a:avLst/>
            <a:gdLst>
              <a:gd name="connsiteX0" fmla="*/ 1049 w 55886"/>
              <a:gd name="connsiteY0" fmla="*/ 4 h 277007"/>
              <a:gd name="connsiteX1" fmla="*/ 3948 w 55886"/>
              <a:gd name="connsiteY1" fmla="*/ 39037 h 277007"/>
              <a:gd name="connsiteX2" fmla="*/ 28017 w 55886"/>
              <a:gd name="connsiteY2" fmla="*/ 130577 h 277007"/>
              <a:gd name="connsiteX3" fmla="*/ 28017 w 55886"/>
              <a:gd name="connsiteY3" fmla="*/ 130577 h 277007"/>
              <a:gd name="connsiteX4" fmla="*/ 30287 w 55886"/>
              <a:gd name="connsiteY4" fmla="*/ 138787 h 277007"/>
              <a:gd name="connsiteX5" fmla="*/ 45227 w 55886"/>
              <a:gd name="connsiteY5" fmla="*/ 235974 h 277007"/>
              <a:gd name="connsiteX6" fmla="*/ 44621 w 55886"/>
              <a:gd name="connsiteY6" fmla="*/ 276999 h 277007"/>
              <a:gd name="connsiteX7" fmla="*/ 54985 w 55886"/>
              <a:gd name="connsiteY7" fmla="*/ 236440 h 277007"/>
              <a:gd name="connsiteX8" fmla="*/ 43690 w 55886"/>
              <a:gd name="connsiteY8" fmla="*/ 135153 h 277007"/>
              <a:gd name="connsiteX9" fmla="*/ 41326 w 55886"/>
              <a:gd name="connsiteY9" fmla="*/ 126769 h 277007"/>
              <a:gd name="connsiteX10" fmla="*/ 41326 w 55886"/>
              <a:gd name="connsiteY10" fmla="*/ 126769 h 277007"/>
              <a:gd name="connsiteX11" fmla="*/ 13182 w 55886"/>
              <a:gd name="connsiteY11" fmla="*/ 36790 h 277007"/>
              <a:gd name="connsiteX12" fmla="*/ 1049 w 55886"/>
              <a:gd name="connsiteY12" fmla="*/ 4 h 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6" h="277007">
                <a:moveTo>
                  <a:pt x="1049" y="4"/>
                </a:moveTo>
                <a:cubicBezTo>
                  <a:pt x="-721" y="260"/>
                  <a:pt x="-558" y="15189"/>
                  <a:pt x="3948" y="39037"/>
                </a:cubicBezTo>
                <a:cubicBezTo>
                  <a:pt x="9374" y="67800"/>
                  <a:pt x="16594" y="90239"/>
                  <a:pt x="28017" y="130577"/>
                </a:cubicBezTo>
                <a:cubicBezTo>
                  <a:pt x="28017" y="130577"/>
                  <a:pt x="28017" y="130577"/>
                  <a:pt x="28017" y="130577"/>
                </a:cubicBezTo>
                <a:cubicBezTo>
                  <a:pt x="28785" y="133290"/>
                  <a:pt x="29542" y="136027"/>
                  <a:pt x="30287" y="138787"/>
                </a:cubicBezTo>
                <a:cubicBezTo>
                  <a:pt x="41070" y="178810"/>
                  <a:pt x="45180" y="208376"/>
                  <a:pt x="45227" y="235974"/>
                </a:cubicBezTo>
                <a:cubicBezTo>
                  <a:pt x="45308" y="260941"/>
                  <a:pt x="42758" y="276580"/>
                  <a:pt x="44621" y="276999"/>
                </a:cubicBezTo>
                <a:cubicBezTo>
                  <a:pt x="46484" y="277407"/>
                  <a:pt x="52505" y="262338"/>
                  <a:pt x="54985" y="236440"/>
                </a:cubicBezTo>
                <a:cubicBezTo>
                  <a:pt x="57628" y="208434"/>
                  <a:pt x="54635" y="175503"/>
                  <a:pt x="43690" y="135153"/>
                </a:cubicBezTo>
                <a:cubicBezTo>
                  <a:pt x="42921" y="132324"/>
                  <a:pt x="42130" y="129529"/>
                  <a:pt x="41326" y="126769"/>
                </a:cubicBezTo>
                <a:cubicBezTo>
                  <a:pt x="41326" y="126769"/>
                  <a:pt x="41326" y="126769"/>
                  <a:pt x="41326" y="126769"/>
                </a:cubicBezTo>
                <a:cubicBezTo>
                  <a:pt x="30974" y="90868"/>
                  <a:pt x="19994" y="59590"/>
                  <a:pt x="13182" y="36790"/>
                </a:cubicBezTo>
                <a:cubicBezTo>
                  <a:pt x="6370" y="14001"/>
                  <a:pt x="2877" y="-264"/>
                  <a:pt x="1049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9681D2B-EF47-401D-B531-816EE9CA5968}"/>
              </a:ext>
            </a:extLst>
          </p:cNvPr>
          <p:cNvSpPr/>
          <p:nvPr/>
        </p:nvSpPr>
        <p:spPr>
          <a:xfrm>
            <a:off x="11016631" y="5113441"/>
            <a:ext cx="87916" cy="215063"/>
          </a:xfrm>
          <a:custGeom>
            <a:avLst/>
            <a:gdLst>
              <a:gd name="connsiteX0" fmla="*/ 14756 w 87916"/>
              <a:gd name="connsiteY0" fmla="*/ 67 h 215063"/>
              <a:gd name="connsiteX1" fmla="*/ 329 w 87916"/>
              <a:gd name="connsiteY1" fmla="*/ 40847 h 215063"/>
              <a:gd name="connsiteX2" fmla="*/ 22837 w 87916"/>
              <a:gd name="connsiteY2" fmla="*/ 92888 h 215063"/>
              <a:gd name="connsiteX3" fmla="*/ 39873 w 87916"/>
              <a:gd name="connsiteY3" fmla="*/ 115234 h 215063"/>
              <a:gd name="connsiteX4" fmla="*/ 66270 w 87916"/>
              <a:gd name="connsiteY4" fmla="*/ 150227 h 215063"/>
              <a:gd name="connsiteX5" fmla="*/ 77228 w 87916"/>
              <a:gd name="connsiteY5" fmla="*/ 181249 h 215063"/>
              <a:gd name="connsiteX6" fmla="*/ 63406 w 87916"/>
              <a:gd name="connsiteY6" fmla="*/ 208009 h 215063"/>
              <a:gd name="connsiteX7" fmla="*/ 58329 w 87916"/>
              <a:gd name="connsiteY7" fmla="*/ 214809 h 215063"/>
              <a:gd name="connsiteX8" fmla="*/ 66538 w 87916"/>
              <a:gd name="connsiteY8" fmla="*/ 211875 h 215063"/>
              <a:gd name="connsiteX9" fmla="*/ 87614 w 87916"/>
              <a:gd name="connsiteY9" fmla="*/ 182204 h 215063"/>
              <a:gd name="connsiteX10" fmla="*/ 77356 w 87916"/>
              <a:gd name="connsiteY10" fmla="*/ 143543 h 215063"/>
              <a:gd name="connsiteX11" fmla="*/ 50679 w 87916"/>
              <a:gd name="connsiteY11" fmla="*/ 106512 h 215063"/>
              <a:gd name="connsiteX12" fmla="*/ 33864 w 87916"/>
              <a:gd name="connsiteY12" fmla="*/ 85051 h 215063"/>
              <a:gd name="connsiteX13" fmla="*/ 10611 w 87916"/>
              <a:gd name="connsiteY13" fmla="*/ 39333 h 215063"/>
              <a:gd name="connsiteX14" fmla="*/ 14756 w 87916"/>
              <a:gd name="connsiteY14" fmla="*/ 67 h 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16" h="215063">
                <a:moveTo>
                  <a:pt x="14756" y="67"/>
                </a:moveTo>
                <a:cubicBezTo>
                  <a:pt x="13033" y="-1086"/>
                  <a:pt x="-2431" y="12620"/>
                  <a:pt x="329" y="40847"/>
                </a:cubicBezTo>
                <a:cubicBezTo>
                  <a:pt x="2192" y="58186"/>
                  <a:pt x="10145" y="74850"/>
                  <a:pt x="22837" y="92888"/>
                </a:cubicBezTo>
                <a:cubicBezTo>
                  <a:pt x="28124" y="100515"/>
                  <a:pt x="33806" y="107712"/>
                  <a:pt x="39873" y="115234"/>
                </a:cubicBezTo>
                <a:cubicBezTo>
                  <a:pt x="50248" y="128090"/>
                  <a:pt x="58806" y="138373"/>
                  <a:pt x="66270" y="150227"/>
                </a:cubicBezTo>
                <a:cubicBezTo>
                  <a:pt x="73373" y="161918"/>
                  <a:pt x="77810" y="171549"/>
                  <a:pt x="77228" y="181249"/>
                </a:cubicBezTo>
                <a:cubicBezTo>
                  <a:pt x="77204" y="192812"/>
                  <a:pt x="67248" y="203747"/>
                  <a:pt x="63406" y="208009"/>
                </a:cubicBezTo>
                <a:cubicBezTo>
                  <a:pt x="59889" y="211852"/>
                  <a:pt x="57840" y="214087"/>
                  <a:pt x="58329" y="214809"/>
                </a:cubicBezTo>
                <a:cubicBezTo>
                  <a:pt x="58818" y="215543"/>
                  <a:pt x="61776" y="214728"/>
                  <a:pt x="66538" y="211875"/>
                </a:cubicBezTo>
                <a:cubicBezTo>
                  <a:pt x="72022" y="208649"/>
                  <a:pt x="84971" y="199124"/>
                  <a:pt x="87614" y="182204"/>
                </a:cubicBezTo>
                <a:cubicBezTo>
                  <a:pt x="89105" y="169406"/>
                  <a:pt x="84994" y="156306"/>
                  <a:pt x="77356" y="143543"/>
                </a:cubicBezTo>
                <a:cubicBezTo>
                  <a:pt x="69857" y="130582"/>
                  <a:pt x="60902" y="119194"/>
                  <a:pt x="50679" y="106512"/>
                </a:cubicBezTo>
                <a:cubicBezTo>
                  <a:pt x="44577" y="98967"/>
                  <a:pt x="39069" y="92189"/>
                  <a:pt x="33864" y="85051"/>
                </a:cubicBezTo>
                <a:cubicBezTo>
                  <a:pt x="21382" y="67654"/>
                  <a:pt x="13464" y="54274"/>
                  <a:pt x="10611" y="39333"/>
                </a:cubicBezTo>
                <a:cubicBezTo>
                  <a:pt x="5918" y="16579"/>
                  <a:pt x="16480" y="1208"/>
                  <a:pt x="14756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9815F1C-E9AD-42C4-91E5-EB56A8E845A9}"/>
              </a:ext>
            </a:extLst>
          </p:cNvPr>
          <p:cNvSpPr/>
          <p:nvPr/>
        </p:nvSpPr>
        <p:spPr>
          <a:xfrm>
            <a:off x="11021498" y="5247304"/>
            <a:ext cx="47080" cy="196169"/>
          </a:xfrm>
          <a:custGeom>
            <a:avLst/>
            <a:gdLst>
              <a:gd name="connsiteX0" fmla="*/ 551 w 47080"/>
              <a:gd name="connsiteY0" fmla="*/ 26 h 196169"/>
              <a:gd name="connsiteX1" fmla="*/ 21849 w 47080"/>
              <a:gd name="connsiteY1" fmla="*/ 73168 h 196169"/>
              <a:gd name="connsiteX2" fmla="*/ 21849 w 47080"/>
              <a:gd name="connsiteY2" fmla="*/ 73168 h 196169"/>
              <a:gd name="connsiteX3" fmla="*/ 29755 w 47080"/>
              <a:gd name="connsiteY3" fmla="*/ 98728 h 196169"/>
              <a:gd name="connsiteX4" fmla="*/ 33865 w 47080"/>
              <a:gd name="connsiteY4" fmla="*/ 129948 h 196169"/>
              <a:gd name="connsiteX5" fmla="*/ 33865 w 47080"/>
              <a:gd name="connsiteY5" fmla="*/ 129948 h 196169"/>
              <a:gd name="connsiteX6" fmla="*/ 19229 w 47080"/>
              <a:gd name="connsiteY6" fmla="*/ 196102 h 196169"/>
              <a:gd name="connsiteX7" fmla="*/ 46977 w 47080"/>
              <a:gd name="connsiteY7" fmla="*/ 130309 h 196169"/>
              <a:gd name="connsiteX8" fmla="*/ 46977 w 47080"/>
              <a:gd name="connsiteY8" fmla="*/ 130309 h 196169"/>
              <a:gd name="connsiteX9" fmla="*/ 43239 w 47080"/>
              <a:gd name="connsiteY9" fmla="*/ 95409 h 196169"/>
              <a:gd name="connsiteX10" fmla="*/ 34343 w 47080"/>
              <a:gd name="connsiteY10" fmla="*/ 68416 h 196169"/>
              <a:gd name="connsiteX11" fmla="*/ 34343 w 47080"/>
              <a:gd name="connsiteY11" fmla="*/ 68416 h 196169"/>
              <a:gd name="connsiteX12" fmla="*/ 551 w 47080"/>
              <a:gd name="connsiteY12" fmla="*/ 26 h 1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0" h="196169">
                <a:moveTo>
                  <a:pt x="551" y="26"/>
                </a:moveTo>
                <a:cubicBezTo>
                  <a:pt x="-2465" y="1039"/>
                  <a:pt x="7212" y="32434"/>
                  <a:pt x="21849" y="73168"/>
                </a:cubicBezTo>
                <a:cubicBezTo>
                  <a:pt x="21849" y="73168"/>
                  <a:pt x="21849" y="73168"/>
                  <a:pt x="21849" y="73168"/>
                </a:cubicBezTo>
                <a:cubicBezTo>
                  <a:pt x="24701" y="81203"/>
                  <a:pt x="27566" y="89913"/>
                  <a:pt x="29755" y="98728"/>
                </a:cubicBezTo>
                <a:cubicBezTo>
                  <a:pt x="32491" y="109756"/>
                  <a:pt x="33947" y="120015"/>
                  <a:pt x="33865" y="129948"/>
                </a:cubicBezTo>
                <a:cubicBezTo>
                  <a:pt x="33865" y="129948"/>
                  <a:pt x="33865" y="129948"/>
                  <a:pt x="33865" y="129948"/>
                </a:cubicBezTo>
                <a:cubicBezTo>
                  <a:pt x="33982" y="167945"/>
                  <a:pt x="16585" y="194588"/>
                  <a:pt x="19229" y="196102"/>
                </a:cubicBezTo>
                <a:cubicBezTo>
                  <a:pt x="21872" y="197616"/>
                  <a:pt x="44636" y="173697"/>
                  <a:pt x="46977" y="130309"/>
                </a:cubicBezTo>
                <a:cubicBezTo>
                  <a:pt x="46977" y="130309"/>
                  <a:pt x="46977" y="130309"/>
                  <a:pt x="46977" y="130309"/>
                </a:cubicBezTo>
                <a:cubicBezTo>
                  <a:pt x="47477" y="119013"/>
                  <a:pt x="46150" y="107392"/>
                  <a:pt x="43239" y="95409"/>
                </a:cubicBezTo>
                <a:cubicBezTo>
                  <a:pt x="40887" y="85779"/>
                  <a:pt x="37696" y="76673"/>
                  <a:pt x="34343" y="68416"/>
                </a:cubicBezTo>
                <a:cubicBezTo>
                  <a:pt x="34343" y="68416"/>
                  <a:pt x="34343" y="68416"/>
                  <a:pt x="34343" y="68416"/>
                </a:cubicBezTo>
                <a:cubicBezTo>
                  <a:pt x="17843" y="27333"/>
                  <a:pt x="3579" y="-987"/>
                  <a:pt x="551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1EDACD-12DC-40BC-B7DF-207B807BA796}"/>
              </a:ext>
            </a:extLst>
          </p:cNvPr>
          <p:cNvSpPr/>
          <p:nvPr/>
        </p:nvSpPr>
        <p:spPr>
          <a:xfrm>
            <a:off x="10956693" y="5269115"/>
            <a:ext cx="73979" cy="312147"/>
          </a:xfrm>
          <a:custGeom>
            <a:avLst/>
            <a:gdLst>
              <a:gd name="connsiteX0" fmla="*/ 6227 w 73979"/>
              <a:gd name="connsiteY0" fmla="*/ 3 h 312147"/>
              <a:gd name="connsiteX1" fmla="*/ 10314 w 73979"/>
              <a:gd name="connsiteY1" fmla="*/ 41645 h 312147"/>
              <a:gd name="connsiteX2" fmla="*/ 40146 w 73979"/>
              <a:gd name="connsiteY2" fmla="*/ 140870 h 312147"/>
              <a:gd name="connsiteX3" fmla="*/ 40146 w 73979"/>
              <a:gd name="connsiteY3" fmla="*/ 140870 h 312147"/>
              <a:gd name="connsiteX4" fmla="*/ 49823 w 73979"/>
              <a:gd name="connsiteY4" fmla="*/ 171520 h 312147"/>
              <a:gd name="connsiteX5" fmla="*/ 60582 w 73979"/>
              <a:gd name="connsiteY5" fmla="*/ 223770 h 312147"/>
              <a:gd name="connsiteX6" fmla="*/ 49730 w 73979"/>
              <a:gd name="connsiteY6" fmla="*/ 274833 h 312147"/>
              <a:gd name="connsiteX7" fmla="*/ 9 w 73979"/>
              <a:gd name="connsiteY7" fmla="*/ 311234 h 312147"/>
              <a:gd name="connsiteX8" fmla="*/ 58393 w 73979"/>
              <a:gd name="connsiteY8" fmla="*/ 281132 h 312147"/>
              <a:gd name="connsiteX9" fmla="*/ 73728 w 73979"/>
              <a:gd name="connsiteY9" fmla="*/ 222838 h 312147"/>
              <a:gd name="connsiteX10" fmla="*/ 63144 w 73979"/>
              <a:gd name="connsiteY10" fmla="*/ 167595 h 312147"/>
              <a:gd name="connsiteX11" fmla="*/ 53083 w 73979"/>
              <a:gd name="connsiteY11" fmla="*/ 136562 h 312147"/>
              <a:gd name="connsiteX12" fmla="*/ 53083 w 73979"/>
              <a:gd name="connsiteY12" fmla="*/ 136562 h 312147"/>
              <a:gd name="connsiteX13" fmla="*/ 18919 w 73979"/>
              <a:gd name="connsiteY13" fmla="*/ 39386 h 312147"/>
              <a:gd name="connsiteX14" fmla="*/ 6227 w 73979"/>
              <a:gd name="connsiteY14" fmla="*/ 3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9" h="312147">
                <a:moveTo>
                  <a:pt x="6227" y="3"/>
                </a:moveTo>
                <a:cubicBezTo>
                  <a:pt x="4550" y="247"/>
                  <a:pt x="4864" y="16119"/>
                  <a:pt x="10314" y="41645"/>
                </a:cubicBezTo>
                <a:cubicBezTo>
                  <a:pt x="17021" y="72993"/>
                  <a:pt x="25638" y="96282"/>
                  <a:pt x="40146" y="140870"/>
                </a:cubicBezTo>
                <a:cubicBezTo>
                  <a:pt x="40146" y="140870"/>
                  <a:pt x="40146" y="140870"/>
                  <a:pt x="40146" y="140870"/>
                </a:cubicBezTo>
                <a:cubicBezTo>
                  <a:pt x="43302" y="150664"/>
                  <a:pt x="46783" y="161249"/>
                  <a:pt x="49823" y="171520"/>
                </a:cubicBezTo>
                <a:cubicBezTo>
                  <a:pt x="55284" y="189977"/>
                  <a:pt x="59196" y="206885"/>
                  <a:pt x="60582" y="223770"/>
                </a:cubicBezTo>
                <a:cubicBezTo>
                  <a:pt x="62131" y="244311"/>
                  <a:pt x="58591" y="261942"/>
                  <a:pt x="49730" y="274833"/>
                </a:cubicBezTo>
                <a:cubicBezTo>
                  <a:pt x="29865" y="305097"/>
                  <a:pt x="-585" y="309162"/>
                  <a:pt x="9" y="311234"/>
                </a:cubicBezTo>
                <a:cubicBezTo>
                  <a:pt x="603" y="313307"/>
                  <a:pt x="31879" y="314763"/>
                  <a:pt x="58393" y="281132"/>
                </a:cubicBezTo>
                <a:cubicBezTo>
                  <a:pt x="69688" y="266239"/>
                  <a:pt x="75265" y="245744"/>
                  <a:pt x="73728" y="222838"/>
                </a:cubicBezTo>
                <a:cubicBezTo>
                  <a:pt x="72610" y="204626"/>
                  <a:pt x="68733" y="186565"/>
                  <a:pt x="63144" y="167595"/>
                </a:cubicBezTo>
                <a:cubicBezTo>
                  <a:pt x="60000" y="156917"/>
                  <a:pt x="56448" y="146390"/>
                  <a:pt x="53083" y="136562"/>
                </a:cubicBezTo>
                <a:cubicBezTo>
                  <a:pt x="53083" y="136562"/>
                  <a:pt x="53083" y="136562"/>
                  <a:pt x="53083" y="136562"/>
                </a:cubicBezTo>
                <a:cubicBezTo>
                  <a:pt x="39762" y="97365"/>
                  <a:pt x="26592" y="63817"/>
                  <a:pt x="18919" y="39386"/>
                </a:cubicBezTo>
                <a:cubicBezTo>
                  <a:pt x="11245" y="14955"/>
                  <a:pt x="7903" y="-242"/>
                  <a:pt x="622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2BFA211-F923-401F-841D-D5F178B00FF5}"/>
              </a:ext>
            </a:extLst>
          </p:cNvPr>
          <p:cNvSpPr/>
          <p:nvPr/>
        </p:nvSpPr>
        <p:spPr>
          <a:xfrm>
            <a:off x="11112134" y="4309974"/>
            <a:ext cx="121350" cy="495573"/>
          </a:xfrm>
          <a:custGeom>
            <a:avLst/>
            <a:gdLst>
              <a:gd name="connsiteX0" fmla="*/ 169 w 121350"/>
              <a:gd name="connsiteY0" fmla="*/ 47238 h 495573"/>
              <a:gd name="connsiteX1" fmla="*/ 39282 w 121350"/>
              <a:gd name="connsiteY1" fmla="*/ 10789 h 495573"/>
              <a:gd name="connsiteX2" fmla="*/ 61080 w 121350"/>
              <a:gd name="connsiteY2" fmla="*/ 13479 h 495573"/>
              <a:gd name="connsiteX3" fmla="*/ 82808 w 121350"/>
              <a:gd name="connsiteY3" fmla="*/ 55028 h 495573"/>
              <a:gd name="connsiteX4" fmla="*/ 102929 w 121350"/>
              <a:gd name="connsiteY4" fmla="*/ 186242 h 495573"/>
              <a:gd name="connsiteX5" fmla="*/ 105026 w 121350"/>
              <a:gd name="connsiteY5" fmla="*/ 219022 h 495573"/>
              <a:gd name="connsiteX6" fmla="*/ 105398 w 121350"/>
              <a:gd name="connsiteY6" fmla="*/ 387802 h 495573"/>
              <a:gd name="connsiteX7" fmla="*/ 105398 w 121350"/>
              <a:gd name="connsiteY7" fmla="*/ 387802 h 495573"/>
              <a:gd name="connsiteX8" fmla="*/ 99576 w 121350"/>
              <a:gd name="connsiteY8" fmla="*/ 438248 h 495573"/>
              <a:gd name="connsiteX9" fmla="*/ 63921 w 121350"/>
              <a:gd name="connsiteY9" fmla="*/ 485107 h 495573"/>
              <a:gd name="connsiteX10" fmla="*/ 49960 w 121350"/>
              <a:gd name="connsiteY10" fmla="*/ 495412 h 495573"/>
              <a:gd name="connsiteX11" fmla="*/ 66390 w 121350"/>
              <a:gd name="connsiteY11" fmla="*/ 489043 h 495573"/>
              <a:gd name="connsiteX12" fmla="*/ 108100 w 121350"/>
              <a:gd name="connsiteY12" fmla="*/ 442102 h 495573"/>
              <a:gd name="connsiteX13" fmla="*/ 116809 w 121350"/>
              <a:gd name="connsiteY13" fmla="*/ 388839 h 495573"/>
              <a:gd name="connsiteX14" fmla="*/ 116809 w 121350"/>
              <a:gd name="connsiteY14" fmla="*/ 388839 h 495573"/>
              <a:gd name="connsiteX15" fmla="*/ 118882 w 121350"/>
              <a:gd name="connsiteY15" fmla="*/ 218219 h 495573"/>
              <a:gd name="connsiteX16" fmla="*/ 116681 w 121350"/>
              <a:gd name="connsiteY16" fmla="*/ 185252 h 495573"/>
              <a:gd name="connsiteX17" fmla="*/ 93835 w 121350"/>
              <a:gd name="connsiteY17" fmla="*/ 51663 h 495573"/>
              <a:gd name="connsiteX18" fmla="*/ 67356 w 121350"/>
              <a:gd name="connsiteY18" fmla="*/ 6226 h 495573"/>
              <a:gd name="connsiteX19" fmla="*/ 35370 w 121350"/>
              <a:gd name="connsiteY19" fmla="*/ 3829 h 495573"/>
              <a:gd name="connsiteX20" fmla="*/ 169 w 121350"/>
              <a:gd name="connsiteY20" fmla="*/ 47238 h 4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350" h="495573">
                <a:moveTo>
                  <a:pt x="169" y="47238"/>
                </a:moveTo>
                <a:cubicBezTo>
                  <a:pt x="1403" y="48064"/>
                  <a:pt x="10311" y="25404"/>
                  <a:pt x="39282" y="10789"/>
                </a:cubicBezTo>
                <a:cubicBezTo>
                  <a:pt x="45407" y="7618"/>
                  <a:pt x="55165" y="7826"/>
                  <a:pt x="61080" y="13479"/>
                </a:cubicBezTo>
                <a:cubicBezTo>
                  <a:pt x="71804" y="22993"/>
                  <a:pt x="77452" y="37188"/>
                  <a:pt x="82808" y="55028"/>
                </a:cubicBezTo>
                <a:cubicBezTo>
                  <a:pt x="94091" y="94073"/>
                  <a:pt x="99355" y="135203"/>
                  <a:pt x="102929" y="186242"/>
                </a:cubicBezTo>
                <a:cubicBezTo>
                  <a:pt x="103675" y="196990"/>
                  <a:pt x="104385" y="207960"/>
                  <a:pt x="105026" y="219022"/>
                </a:cubicBezTo>
                <a:cubicBezTo>
                  <a:pt x="108833" y="284338"/>
                  <a:pt x="109182" y="337334"/>
                  <a:pt x="105398" y="387802"/>
                </a:cubicBezTo>
                <a:cubicBezTo>
                  <a:pt x="105398" y="387802"/>
                  <a:pt x="105398" y="387802"/>
                  <a:pt x="105398" y="387802"/>
                </a:cubicBezTo>
                <a:cubicBezTo>
                  <a:pt x="103593" y="409706"/>
                  <a:pt x="106097" y="423412"/>
                  <a:pt x="99576" y="438248"/>
                </a:cubicBezTo>
                <a:cubicBezTo>
                  <a:pt x="88945" y="463191"/>
                  <a:pt x="75146" y="477048"/>
                  <a:pt x="63921" y="485107"/>
                </a:cubicBezTo>
                <a:cubicBezTo>
                  <a:pt x="54990" y="491558"/>
                  <a:pt x="49599" y="494679"/>
                  <a:pt x="49960" y="495412"/>
                </a:cubicBezTo>
                <a:cubicBezTo>
                  <a:pt x="50332" y="496134"/>
                  <a:pt x="56283" y="494504"/>
                  <a:pt x="66390" y="489043"/>
                </a:cubicBezTo>
                <a:cubicBezTo>
                  <a:pt x="79035" y="482160"/>
                  <a:pt x="95652" y="468070"/>
                  <a:pt x="108100" y="442102"/>
                </a:cubicBezTo>
                <a:cubicBezTo>
                  <a:pt x="116122" y="424833"/>
                  <a:pt x="114795" y="409159"/>
                  <a:pt x="116809" y="388839"/>
                </a:cubicBezTo>
                <a:cubicBezTo>
                  <a:pt x="116809" y="388839"/>
                  <a:pt x="116809" y="388839"/>
                  <a:pt x="116809" y="388839"/>
                </a:cubicBezTo>
                <a:cubicBezTo>
                  <a:pt x="122177" y="338265"/>
                  <a:pt x="122678" y="283476"/>
                  <a:pt x="118882" y="218219"/>
                </a:cubicBezTo>
                <a:cubicBezTo>
                  <a:pt x="118230" y="207075"/>
                  <a:pt x="117485" y="196059"/>
                  <a:pt x="116681" y="185252"/>
                </a:cubicBezTo>
                <a:cubicBezTo>
                  <a:pt x="112897" y="133992"/>
                  <a:pt x="106574" y="91348"/>
                  <a:pt x="93835" y="51663"/>
                </a:cubicBezTo>
                <a:cubicBezTo>
                  <a:pt x="88118" y="33206"/>
                  <a:pt x="80421" y="17299"/>
                  <a:pt x="67356" y="6226"/>
                </a:cubicBezTo>
                <a:cubicBezTo>
                  <a:pt x="57261" y="-1978"/>
                  <a:pt x="44068" y="-1317"/>
                  <a:pt x="35370" y="3829"/>
                </a:cubicBezTo>
                <a:cubicBezTo>
                  <a:pt x="3849" y="23179"/>
                  <a:pt x="-1065" y="46411"/>
                  <a:pt x="169" y="472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4B034B-F55D-4A7E-A362-18130774AECF}"/>
              </a:ext>
            </a:extLst>
          </p:cNvPr>
          <p:cNvSpPr/>
          <p:nvPr/>
        </p:nvSpPr>
        <p:spPr>
          <a:xfrm>
            <a:off x="11132910" y="4364433"/>
            <a:ext cx="67193" cy="132831"/>
          </a:xfrm>
          <a:custGeom>
            <a:avLst/>
            <a:gdLst>
              <a:gd name="connsiteX0" fmla="*/ 1180 w 67193"/>
              <a:gd name="connsiteY0" fmla="*/ 64359 h 132831"/>
              <a:gd name="connsiteX1" fmla="*/ 22186 w 67193"/>
              <a:gd name="connsiteY1" fmla="*/ 24045 h 132831"/>
              <a:gd name="connsiteX2" fmla="*/ 31455 w 67193"/>
              <a:gd name="connsiteY2" fmla="*/ 13227 h 132831"/>
              <a:gd name="connsiteX3" fmla="*/ 33190 w 67193"/>
              <a:gd name="connsiteY3" fmla="*/ 13402 h 132831"/>
              <a:gd name="connsiteX4" fmla="*/ 39711 w 67193"/>
              <a:gd name="connsiteY4" fmla="*/ 23137 h 132831"/>
              <a:gd name="connsiteX5" fmla="*/ 43938 w 67193"/>
              <a:gd name="connsiteY5" fmla="*/ 34514 h 132831"/>
              <a:gd name="connsiteX6" fmla="*/ 50027 w 67193"/>
              <a:gd name="connsiteY6" fmla="*/ 59375 h 132831"/>
              <a:gd name="connsiteX7" fmla="*/ 61614 w 67193"/>
              <a:gd name="connsiteY7" fmla="*/ 129442 h 132831"/>
              <a:gd name="connsiteX8" fmla="*/ 63418 w 67193"/>
              <a:gd name="connsiteY8" fmla="*/ 132831 h 132831"/>
              <a:gd name="connsiteX9" fmla="*/ 65188 w 67193"/>
              <a:gd name="connsiteY9" fmla="*/ 129407 h 132831"/>
              <a:gd name="connsiteX10" fmla="*/ 63209 w 67193"/>
              <a:gd name="connsiteY10" fmla="*/ 57012 h 132831"/>
              <a:gd name="connsiteX11" fmla="*/ 57130 w 67193"/>
              <a:gd name="connsiteY11" fmla="*/ 30333 h 132831"/>
              <a:gd name="connsiteX12" fmla="*/ 52298 w 67193"/>
              <a:gd name="connsiteY12" fmla="*/ 17582 h 132831"/>
              <a:gd name="connsiteX13" fmla="*/ 40631 w 67193"/>
              <a:gd name="connsiteY13" fmla="*/ 2374 h 132831"/>
              <a:gd name="connsiteX14" fmla="*/ 24468 w 67193"/>
              <a:gd name="connsiteY14" fmla="*/ 2432 h 132831"/>
              <a:gd name="connsiteX15" fmla="*/ 12067 w 67193"/>
              <a:gd name="connsiteY15" fmla="*/ 18351 h 132831"/>
              <a:gd name="connsiteX16" fmla="*/ 1180 w 67193"/>
              <a:gd name="connsiteY16" fmla="*/ 64359 h 13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93" h="132831">
                <a:moveTo>
                  <a:pt x="1180" y="64359"/>
                </a:moveTo>
                <a:cubicBezTo>
                  <a:pt x="3509" y="65046"/>
                  <a:pt x="8236" y="46089"/>
                  <a:pt x="22186" y="24045"/>
                </a:cubicBezTo>
                <a:cubicBezTo>
                  <a:pt x="25074" y="19701"/>
                  <a:pt x="27927" y="14997"/>
                  <a:pt x="31455" y="13227"/>
                </a:cubicBezTo>
                <a:cubicBezTo>
                  <a:pt x="31793" y="13017"/>
                  <a:pt x="33085" y="13076"/>
                  <a:pt x="33190" y="13402"/>
                </a:cubicBezTo>
                <a:cubicBezTo>
                  <a:pt x="35821" y="14974"/>
                  <a:pt x="37557" y="18665"/>
                  <a:pt x="39711" y="23137"/>
                </a:cubicBezTo>
                <a:cubicBezTo>
                  <a:pt x="41294" y="26770"/>
                  <a:pt x="42680" y="30555"/>
                  <a:pt x="43938" y="34514"/>
                </a:cubicBezTo>
                <a:cubicBezTo>
                  <a:pt x="46523" y="42723"/>
                  <a:pt x="48409" y="51329"/>
                  <a:pt x="50027" y="59375"/>
                </a:cubicBezTo>
                <a:cubicBezTo>
                  <a:pt x="56746" y="93064"/>
                  <a:pt x="59133" y="120208"/>
                  <a:pt x="61614" y="129442"/>
                </a:cubicBezTo>
                <a:cubicBezTo>
                  <a:pt x="62207" y="131655"/>
                  <a:pt x="62801" y="132831"/>
                  <a:pt x="63418" y="132831"/>
                </a:cubicBezTo>
                <a:cubicBezTo>
                  <a:pt x="64036" y="132831"/>
                  <a:pt x="64641" y="131643"/>
                  <a:pt x="65188" y="129407"/>
                </a:cubicBezTo>
                <a:cubicBezTo>
                  <a:pt x="67494" y="119987"/>
                  <a:pt x="68880" y="92202"/>
                  <a:pt x="63209" y="57012"/>
                </a:cubicBezTo>
                <a:cubicBezTo>
                  <a:pt x="61870" y="48581"/>
                  <a:pt x="60030" y="39439"/>
                  <a:pt x="57130" y="30333"/>
                </a:cubicBezTo>
                <a:cubicBezTo>
                  <a:pt x="55733" y="25955"/>
                  <a:pt x="54138" y="21704"/>
                  <a:pt x="52298" y="17582"/>
                </a:cubicBezTo>
                <a:cubicBezTo>
                  <a:pt x="50074" y="12144"/>
                  <a:pt x="46476" y="6520"/>
                  <a:pt x="40631" y="2374"/>
                </a:cubicBezTo>
                <a:cubicBezTo>
                  <a:pt x="35379" y="-921"/>
                  <a:pt x="29277" y="-677"/>
                  <a:pt x="24468" y="2432"/>
                </a:cubicBezTo>
                <a:cubicBezTo>
                  <a:pt x="17948" y="7172"/>
                  <a:pt x="14385" y="13425"/>
                  <a:pt x="12067" y="18351"/>
                </a:cubicBezTo>
                <a:cubicBezTo>
                  <a:pt x="-1184" y="44715"/>
                  <a:pt x="-1149" y="63684"/>
                  <a:pt x="1180" y="643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6F88A4-3C20-48CF-97AD-EC694BDF9951}"/>
              </a:ext>
            </a:extLst>
          </p:cNvPr>
          <p:cNvSpPr/>
          <p:nvPr/>
        </p:nvSpPr>
        <p:spPr>
          <a:xfrm>
            <a:off x="11119022" y="4506600"/>
            <a:ext cx="30584" cy="184055"/>
          </a:xfrm>
          <a:custGeom>
            <a:avLst/>
            <a:gdLst>
              <a:gd name="connsiteX0" fmla="*/ 21297 w 30584"/>
              <a:gd name="connsiteY0" fmla="*/ 2 h 184055"/>
              <a:gd name="connsiteX1" fmla="*/ 9816 w 30584"/>
              <a:gd name="connsiteY1" fmla="*/ 25575 h 184055"/>
              <a:gd name="connsiteX2" fmla="*/ 9816 w 30584"/>
              <a:gd name="connsiteY2" fmla="*/ 25575 h 184055"/>
              <a:gd name="connsiteX3" fmla="*/ 4204 w 30584"/>
              <a:gd name="connsiteY3" fmla="*/ 57947 h 184055"/>
              <a:gd name="connsiteX4" fmla="*/ 9793 w 30584"/>
              <a:gd name="connsiteY4" fmla="*/ 73505 h 184055"/>
              <a:gd name="connsiteX5" fmla="*/ 16628 w 30584"/>
              <a:gd name="connsiteY5" fmla="*/ 95106 h 184055"/>
              <a:gd name="connsiteX6" fmla="*/ 16605 w 30584"/>
              <a:gd name="connsiteY6" fmla="*/ 102326 h 184055"/>
              <a:gd name="connsiteX7" fmla="*/ 6078 w 30584"/>
              <a:gd name="connsiteY7" fmla="*/ 131519 h 184055"/>
              <a:gd name="connsiteX8" fmla="*/ 6078 w 30584"/>
              <a:gd name="connsiteY8" fmla="*/ 131519 h 184055"/>
              <a:gd name="connsiteX9" fmla="*/ 0 w 30584"/>
              <a:gd name="connsiteY9" fmla="*/ 152224 h 184055"/>
              <a:gd name="connsiteX10" fmla="*/ 15440 w 30584"/>
              <a:gd name="connsiteY10" fmla="*/ 182302 h 184055"/>
              <a:gd name="connsiteX11" fmla="*/ 21286 w 30584"/>
              <a:gd name="connsiteY11" fmla="*/ 183630 h 184055"/>
              <a:gd name="connsiteX12" fmla="*/ 18456 w 30584"/>
              <a:gd name="connsiteY12" fmla="*/ 178972 h 184055"/>
              <a:gd name="connsiteX13" fmla="*/ 10794 w 30584"/>
              <a:gd name="connsiteY13" fmla="*/ 152678 h 184055"/>
              <a:gd name="connsiteX14" fmla="*/ 16581 w 30584"/>
              <a:gd name="connsiteY14" fmla="*/ 138273 h 184055"/>
              <a:gd name="connsiteX15" fmla="*/ 16581 w 30584"/>
              <a:gd name="connsiteY15" fmla="*/ 138273 h 184055"/>
              <a:gd name="connsiteX16" fmla="*/ 30357 w 30584"/>
              <a:gd name="connsiteY16" fmla="*/ 103595 h 184055"/>
              <a:gd name="connsiteX17" fmla="*/ 30391 w 30584"/>
              <a:gd name="connsiteY17" fmla="*/ 93953 h 184055"/>
              <a:gd name="connsiteX18" fmla="*/ 21356 w 30584"/>
              <a:gd name="connsiteY18" fmla="*/ 66786 h 184055"/>
              <a:gd name="connsiteX19" fmla="*/ 16744 w 30584"/>
              <a:gd name="connsiteY19" fmla="*/ 56154 h 184055"/>
              <a:gd name="connsiteX20" fmla="*/ 19085 w 30584"/>
              <a:gd name="connsiteY20" fmla="*/ 28299 h 184055"/>
              <a:gd name="connsiteX21" fmla="*/ 19085 w 30584"/>
              <a:gd name="connsiteY21" fmla="*/ 28299 h 184055"/>
              <a:gd name="connsiteX22" fmla="*/ 21286 w 30584"/>
              <a:gd name="connsiteY22" fmla="*/ 2 h 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84" h="184055">
                <a:moveTo>
                  <a:pt x="21297" y="2"/>
                </a:moveTo>
                <a:cubicBezTo>
                  <a:pt x="19423" y="-172"/>
                  <a:pt x="15941" y="8922"/>
                  <a:pt x="9816" y="25575"/>
                </a:cubicBezTo>
                <a:cubicBezTo>
                  <a:pt x="9816" y="25575"/>
                  <a:pt x="9816" y="25575"/>
                  <a:pt x="9816" y="25575"/>
                </a:cubicBezTo>
                <a:cubicBezTo>
                  <a:pt x="6835" y="33318"/>
                  <a:pt x="2911" y="45056"/>
                  <a:pt x="4204" y="57947"/>
                </a:cubicBezTo>
                <a:cubicBezTo>
                  <a:pt x="4984" y="63723"/>
                  <a:pt x="7126" y="68905"/>
                  <a:pt x="9793" y="73505"/>
                </a:cubicBezTo>
                <a:cubicBezTo>
                  <a:pt x="13309" y="79979"/>
                  <a:pt x="15976" y="87455"/>
                  <a:pt x="16628" y="95106"/>
                </a:cubicBezTo>
                <a:cubicBezTo>
                  <a:pt x="16838" y="97551"/>
                  <a:pt x="16838" y="99962"/>
                  <a:pt x="16605" y="102326"/>
                </a:cubicBezTo>
                <a:cubicBezTo>
                  <a:pt x="15825" y="112794"/>
                  <a:pt x="11050" y="123007"/>
                  <a:pt x="6078" y="131519"/>
                </a:cubicBezTo>
                <a:cubicBezTo>
                  <a:pt x="6078" y="131519"/>
                  <a:pt x="6078" y="131519"/>
                  <a:pt x="6078" y="131519"/>
                </a:cubicBezTo>
                <a:cubicBezTo>
                  <a:pt x="2038" y="138133"/>
                  <a:pt x="12" y="145342"/>
                  <a:pt x="0" y="152224"/>
                </a:cubicBezTo>
                <a:cubicBezTo>
                  <a:pt x="105" y="169214"/>
                  <a:pt x="10247" y="179147"/>
                  <a:pt x="15440" y="182302"/>
                </a:cubicBezTo>
                <a:cubicBezTo>
                  <a:pt x="18771" y="184363"/>
                  <a:pt x="20983" y="184317"/>
                  <a:pt x="21286" y="183630"/>
                </a:cubicBezTo>
                <a:cubicBezTo>
                  <a:pt x="21565" y="183001"/>
                  <a:pt x="20284" y="181499"/>
                  <a:pt x="18456" y="178972"/>
                </a:cubicBezTo>
                <a:cubicBezTo>
                  <a:pt x="15277" y="174535"/>
                  <a:pt x="9444" y="165161"/>
                  <a:pt x="10794" y="152678"/>
                </a:cubicBezTo>
                <a:cubicBezTo>
                  <a:pt x="11260" y="147973"/>
                  <a:pt x="13286" y="143071"/>
                  <a:pt x="16581" y="138273"/>
                </a:cubicBezTo>
                <a:cubicBezTo>
                  <a:pt x="16581" y="138273"/>
                  <a:pt x="16581" y="138273"/>
                  <a:pt x="16581" y="138273"/>
                </a:cubicBezTo>
                <a:cubicBezTo>
                  <a:pt x="22916" y="129214"/>
                  <a:pt x="28889" y="117394"/>
                  <a:pt x="30357" y="103595"/>
                </a:cubicBezTo>
                <a:cubicBezTo>
                  <a:pt x="30648" y="100393"/>
                  <a:pt x="30659" y="97179"/>
                  <a:pt x="30391" y="93953"/>
                </a:cubicBezTo>
                <a:cubicBezTo>
                  <a:pt x="29565" y="83869"/>
                  <a:pt x="26095" y="74529"/>
                  <a:pt x="21356" y="66786"/>
                </a:cubicBezTo>
                <a:cubicBezTo>
                  <a:pt x="19073" y="62861"/>
                  <a:pt x="17268" y="59473"/>
                  <a:pt x="16744" y="56154"/>
                </a:cubicBezTo>
                <a:cubicBezTo>
                  <a:pt x="14916" y="47211"/>
                  <a:pt x="17466" y="36125"/>
                  <a:pt x="19085" y="28299"/>
                </a:cubicBezTo>
                <a:cubicBezTo>
                  <a:pt x="19085" y="28299"/>
                  <a:pt x="19085" y="28299"/>
                  <a:pt x="19085" y="28299"/>
                </a:cubicBezTo>
                <a:cubicBezTo>
                  <a:pt x="22660" y="11892"/>
                  <a:pt x="23160" y="177"/>
                  <a:pt x="2128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90BE67-31C9-44B8-B6FA-02D733AD8940}"/>
              </a:ext>
            </a:extLst>
          </p:cNvPr>
          <p:cNvSpPr/>
          <p:nvPr/>
        </p:nvSpPr>
        <p:spPr>
          <a:xfrm>
            <a:off x="11164807" y="4531463"/>
            <a:ext cx="29295" cy="149556"/>
          </a:xfrm>
          <a:custGeom>
            <a:avLst/>
            <a:gdLst>
              <a:gd name="connsiteX0" fmla="*/ 9746 w 29295"/>
              <a:gd name="connsiteY0" fmla="*/ 36 h 149556"/>
              <a:gd name="connsiteX1" fmla="*/ 15254 w 29295"/>
              <a:gd name="connsiteY1" fmla="*/ 75611 h 149556"/>
              <a:gd name="connsiteX2" fmla="*/ 13903 w 29295"/>
              <a:gd name="connsiteY2" fmla="*/ 91437 h 149556"/>
              <a:gd name="connsiteX3" fmla="*/ 13903 w 29295"/>
              <a:gd name="connsiteY3" fmla="*/ 91437 h 149556"/>
              <a:gd name="connsiteX4" fmla="*/ 408 w 29295"/>
              <a:gd name="connsiteY4" fmla="*/ 149428 h 149556"/>
              <a:gd name="connsiteX5" fmla="*/ 27318 w 29295"/>
              <a:gd name="connsiteY5" fmla="*/ 93335 h 149556"/>
              <a:gd name="connsiteX6" fmla="*/ 27318 w 29295"/>
              <a:gd name="connsiteY6" fmla="*/ 93335 h 149556"/>
              <a:gd name="connsiteX7" fmla="*/ 29099 w 29295"/>
              <a:gd name="connsiteY7" fmla="*/ 76310 h 149556"/>
              <a:gd name="connsiteX8" fmla="*/ 9746 w 29295"/>
              <a:gd name="connsiteY8" fmla="*/ 36 h 1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5" h="149556">
                <a:moveTo>
                  <a:pt x="9746" y="36"/>
                </a:moveTo>
                <a:cubicBezTo>
                  <a:pt x="6183" y="1445"/>
                  <a:pt x="17292" y="34505"/>
                  <a:pt x="15254" y="75611"/>
                </a:cubicBezTo>
                <a:cubicBezTo>
                  <a:pt x="14986" y="81073"/>
                  <a:pt x="14521" y="86348"/>
                  <a:pt x="13903" y="91437"/>
                </a:cubicBezTo>
                <a:cubicBezTo>
                  <a:pt x="13903" y="91437"/>
                  <a:pt x="13903" y="91437"/>
                  <a:pt x="13903" y="91437"/>
                </a:cubicBezTo>
                <a:cubicBezTo>
                  <a:pt x="9746" y="124799"/>
                  <a:pt x="-2364" y="147600"/>
                  <a:pt x="408" y="149428"/>
                </a:cubicBezTo>
                <a:cubicBezTo>
                  <a:pt x="3400" y="151408"/>
                  <a:pt x="21449" y="130458"/>
                  <a:pt x="27318" y="93335"/>
                </a:cubicBezTo>
                <a:cubicBezTo>
                  <a:pt x="27318" y="93335"/>
                  <a:pt x="27318" y="93335"/>
                  <a:pt x="27318" y="93335"/>
                </a:cubicBezTo>
                <a:cubicBezTo>
                  <a:pt x="28191" y="87873"/>
                  <a:pt x="28808" y="82191"/>
                  <a:pt x="29099" y="76310"/>
                </a:cubicBezTo>
                <a:cubicBezTo>
                  <a:pt x="31393" y="30220"/>
                  <a:pt x="12937" y="-1221"/>
                  <a:pt x="9746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BEAC953-6376-434B-A92C-B4A745E7BCEB}"/>
              </a:ext>
            </a:extLst>
          </p:cNvPr>
          <p:cNvSpPr/>
          <p:nvPr/>
        </p:nvSpPr>
        <p:spPr>
          <a:xfrm>
            <a:off x="11149448" y="4456321"/>
            <a:ext cx="51657" cy="69004"/>
          </a:xfrm>
          <a:custGeom>
            <a:avLst/>
            <a:gdLst>
              <a:gd name="connsiteX0" fmla="*/ 198 w 51657"/>
              <a:gd name="connsiteY0" fmla="*/ 488 h 69004"/>
              <a:gd name="connsiteX1" fmla="*/ 26142 w 51657"/>
              <a:gd name="connsiteY1" fmla="*/ 33292 h 69004"/>
              <a:gd name="connsiteX2" fmla="*/ 26479 w 51657"/>
              <a:gd name="connsiteY2" fmla="*/ 33758 h 69004"/>
              <a:gd name="connsiteX3" fmla="*/ 45180 w 51657"/>
              <a:gd name="connsiteY3" fmla="*/ 64675 h 69004"/>
              <a:gd name="connsiteX4" fmla="*/ 50001 w 51657"/>
              <a:gd name="connsiteY4" fmla="*/ 68960 h 69004"/>
              <a:gd name="connsiteX5" fmla="*/ 51643 w 51657"/>
              <a:gd name="connsiteY5" fmla="*/ 62648 h 69004"/>
              <a:gd name="connsiteX6" fmla="*/ 37658 w 51657"/>
              <a:gd name="connsiteY6" fmla="*/ 25560 h 69004"/>
              <a:gd name="connsiteX7" fmla="*/ 37250 w 51657"/>
              <a:gd name="connsiteY7" fmla="*/ 25012 h 69004"/>
              <a:gd name="connsiteX8" fmla="*/ 198 w 51657"/>
              <a:gd name="connsiteY8" fmla="*/ 488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7" h="69004">
                <a:moveTo>
                  <a:pt x="198" y="488"/>
                </a:moveTo>
                <a:cubicBezTo>
                  <a:pt x="-1909" y="3632"/>
                  <a:pt x="13193" y="15662"/>
                  <a:pt x="26142" y="33292"/>
                </a:cubicBezTo>
                <a:cubicBezTo>
                  <a:pt x="26258" y="33443"/>
                  <a:pt x="26375" y="33595"/>
                  <a:pt x="26479" y="33758"/>
                </a:cubicBezTo>
                <a:cubicBezTo>
                  <a:pt x="35352" y="45740"/>
                  <a:pt x="40965" y="58352"/>
                  <a:pt x="45180" y="64675"/>
                </a:cubicBezTo>
                <a:cubicBezTo>
                  <a:pt x="47171" y="67679"/>
                  <a:pt x="48813" y="69298"/>
                  <a:pt x="50001" y="68960"/>
                </a:cubicBezTo>
                <a:cubicBezTo>
                  <a:pt x="51177" y="68622"/>
                  <a:pt x="51759" y="66363"/>
                  <a:pt x="51643" y="62648"/>
                </a:cubicBezTo>
                <a:cubicBezTo>
                  <a:pt x="51398" y="54777"/>
                  <a:pt x="48021" y="39801"/>
                  <a:pt x="37658" y="25560"/>
                </a:cubicBezTo>
                <a:cubicBezTo>
                  <a:pt x="37530" y="25373"/>
                  <a:pt x="37390" y="25187"/>
                  <a:pt x="37250" y="25012"/>
                </a:cubicBezTo>
                <a:cubicBezTo>
                  <a:pt x="21391" y="3959"/>
                  <a:pt x="1782" y="-1864"/>
                  <a:pt x="198" y="4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4D9E9B6-018B-402D-8356-831E9705C524}"/>
              </a:ext>
            </a:extLst>
          </p:cNvPr>
          <p:cNvSpPr/>
          <p:nvPr/>
        </p:nvSpPr>
        <p:spPr>
          <a:xfrm>
            <a:off x="9695213" y="4581236"/>
            <a:ext cx="63469" cy="311291"/>
          </a:xfrm>
          <a:custGeom>
            <a:avLst/>
            <a:gdLst>
              <a:gd name="connsiteX0" fmla="*/ 63307 w 63469"/>
              <a:gd name="connsiteY0" fmla="*/ 57 h 311291"/>
              <a:gd name="connsiteX1" fmla="*/ 12714 w 63469"/>
              <a:gd name="connsiteY1" fmla="*/ 104336 h 311291"/>
              <a:gd name="connsiteX2" fmla="*/ 12714 w 63469"/>
              <a:gd name="connsiteY2" fmla="*/ 104336 h 311291"/>
              <a:gd name="connsiteX3" fmla="*/ 5825 w 63469"/>
              <a:gd name="connsiteY3" fmla="*/ 150054 h 311291"/>
              <a:gd name="connsiteX4" fmla="*/ 397 w 63469"/>
              <a:gd name="connsiteY4" fmla="*/ 284296 h 311291"/>
              <a:gd name="connsiteX5" fmla="*/ 1064 w 63469"/>
              <a:gd name="connsiteY5" fmla="*/ 311288 h 311291"/>
              <a:gd name="connsiteX6" fmla="*/ 8024 w 63469"/>
              <a:gd name="connsiteY6" fmla="*/ 285029 h 311291"/>
              <a:gd name="connsiteX7" fmla="*/ 19594 w 63469"/>
              <a:gd name="connsiteY7" fmla="*/ 151428 h 311291"/>
              <a:gd name="connsiteX8" fmla="*/ 25758 w 63469"/>
              <a:gd name="connsiteY8" fmla="*/ 106922 h 311291"/>
              <a:gd name="connsiteX9" fmla="*/ 25758 w 63469"/>
              <a:gd name="connsiteY9" fmla="*/ 106922 h 311291"/>
              <a:gd name="connsiteX10" fmla="*/ 63307 w 63469"/>
              <a:gd name="connsiteY10" fmla="*/ 57 h 3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9" h="311291">
                <a:moveTo>
                  <a:pt x="63307" y="57"/>
                </a:moveTo>
                <a:cubicBezTo>
                  <a:pt x="60902" y="-1666"/>
                  <a:pt x="27111" y="35795"/>
                  <a:pt x="12714" y="104336"/>
                </a:cubicBezTo>
                <a:cubicBezTo>
                  <a:pt x="12714" y="104336"/>
                  <a:pt x="12714" y="104336"/>
                  <a:pt x="12714" y="104336"/>
                </a:cubicBezTo>
                <a:cubicBezTo>
                  <a:pt x="9664" y="118869"/>
                  <a:pt x="7437" y="134008"/>
                  <a:pt x="5825" y="150054"/>
                </a:cubicBezTo>
                <a:cubicBezTo>
                  <a:pt x="2155" y="186595"/>
                  <a:pt x="668" y="275422"/>
                  <a:pt x="397" y="284296"/>
                </a:cubicBezTo>
                <a:cubicBezTo>
                  <a:pt x="-122" y="301169"/>
                  <a:pt x="-338" y="311090"/>
                  <a:pt x="1064" y="311288"/>
                </a:cubicBezTo>
                <a:cubicBezTo>
                  <a:pt x="2466" y="311498"/>
                  <a:pt x="5304" y="301879"/>
                  <a:pt x="8024" y="285029"/>
                </a:cubicBezTo>
                <a:cubicBezTo>
                  <a:pt x="12659" y="256325"/>
                  <a:pt x="14109" y="206403"/>
                  <a:pt x="19594" y="151428"/>
                </a:cubicBezTo>
                <a:cubicBezTo>
                  <a:pt x="21164" y="135696"/>
                  <a:pt x="23131" y="121058"/>
                  <a:pt x="25758" y="106922"/>
                </a:cubicBezTo>
                <a:cubicBezTo>
                  <a:pt x="25758" y="106922"/>
                  <a:pt x="25758" y="106922"/>
                  <a:pt x="25758" y="106922"/>
                </a:cubicBezTo>
                <a:cubicBezTo>
                  <a:pt x="37658" y="42747"/>
                  <a:pt x="65859" y="1897"/>
                  <a:pt x="63307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8C59AA-A685-44A8-9853-2DF7379D2D35}"/>
              </a:ext>
            </a:extLst>
          </p:cNvPr>
          <p:cNvSpPr/>
          <p:nvPr/>
        </p:nvSpPr>
        <p:spPr>
          <a:xfrm>
            <a:off x="9719623" y="4640412"/>
            <a:ext cx="76420" cy="404634"/>
          </a:xfrm>
          <a:custGeom>
            <a:avLst/>
            <a:gdLst>
              <a:gd name="connsiteX0" fmla="*/ 76242 w 76420"/>
              <a:gd name="connsiteY0" fmla="*/ 25 h 404634"/>
              <a:gd name="connsiteX1" fmla="*/ 5060 w 76420"/>
              <a:gd name="connsiteY1" fmla="*/ 196602 h 404634"/>
              <a:gd name="connsiteX2" fmla="*/ 186 w 76420"/>
              <a:gd name="connsiteY2" fmla="*/ 255629 h 404634"/>
              <a:gd name="connsiteX3" fmla="*/ 186 w 76420"/>
              <a:gd name="connsiteY3" fmla="*/ 255629 h 404634"/>
              <a:gd name="connsiteX4" fmla="*/ 23335 w 76420"/>
              <a:gd name="connsiteY4" fmla="*/ 404625 h 404634"/>
              <a:gd name="connsiteX5" fmla="*/ 13488 w 76420"/>
              <a:gd name="connsiteY5" fmla="*/ 256118 h 404634"/>
              <a:gd name="connsiteX6" fmla="*/ 13488 w 76420"/>
              <a:gd name="connsiteY6" fmla="*/ 256118 h 404634"/>
              <a:gd name="connsiteX7" fmla="*/ 18794 w 76420"/>
              <a:gd name="connsiteY7" fmla="*/ 198500 h 404634"/>
              <a:gd name="connsiteX8" fmla="*/ 76242 w 76420"/>
              <a:gd name="connsiteY8" fmla="*/ 25 h 4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0" h="404634">
                <a:moveTo>
                  <a:pt x="76242" y="25"/>
                </a:moveTo>
                <a:cubicBezTo>
                  <a:pt x="73182" y="-1628"/>
                  <a:pt x="21331" y="78674"/>
                  <a:pt x="5060" y="196602"/>
                </a:cubicBezTo>
                <a:cubicBezTo>
                  <a:pt x="2239" y="217038"/>
                  <a:pt x="698" y="236776"/>
                  <a:pt x="186" y="255629"/>
                </a:cubicBezTo>
                <a:cubicBezTo>
                  <a:pt x="186" y="255629"/>
                  <a:pt x="186" y="255629"/>
                  <a:pt x="186" y="255629"/>
                </a:cubicBezTo>
                <a:cubicBezTo>
                  <a:pt x="-2267" y="344805"/>
                  <a:pt x="20254" y="405498"/>
                  <a:pt x="23335" y="404625"/>
                </a:cubicBezTo>
                <a:cubicBezTo>
                  <a:pt x="26367" y="403763"/>
                  <a:pt x="9531" y="341836"/>
                  <a:pt x="13488" y="256118"/>
                </a:cubicBezTo>
                <a:cubicBezTo>
                  <a:pt x="13488" y="256118"/>
                  <a:pt x="13488" y="256118"/>
                  <a:pt x="13488" y="256118"/>
                </a:cubicBezTo>
                <a:cubicBezTo>
                  <a:pt x="14345" y="237696"/>
                  <a:pt x="16038" y="218459"/>
                  <a:pt x="18794" y="198500"/>
                </a:cubicBezTo>
                <a:cubicBezTo>
                  <a:pt x="34368" y="85650"/>
                  <a:pt x="79611" y="1830"/>
                  <a:pt x="7624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553E05E-9AB6-40FD-8450-B17BDA631BBF}"/>
              </a:ext>
            </a:extLst>
          </p:cNvPr>
          <p:cNvSpPr/>
          <p:nvPr/>
        </p:nvSpPr>
        <p:spPr>
          <a:xfrm>
            <a:off x="9731444" y="4833383"/>
            <a:ext cx="74099" cy="457535"/>
          </a:xfrm>
          <a:custGeom>
            <a:avLst/>
            <a:gdLst>
              <a:gd name="connsiteX0" fmla="*/ 73758 w 74099"/>
              <a:gd name="connsiteY0" fmla="*/ 8 h 457535"/>
              <a:gd name="connsiteX1" fmla="*/ 53473 w 74099"/>
              <a:gd name="connsiteY1" fmla="*/ 51595 h 457535"/>
              <a:gd name="connsiteX2" fmla="*/ 12983 w 74099"/>
              <a:gd name="connsiteY2" fmla="*/ 183414 h 457535"/>
              <a:gd name="connsiteX3" fmla="*/ 12983 w 74099"/>
              <a:gd name="connsiteY3" fmla="*/ 183414 h 457535"/>
              <a:gd name="connsiteX4" fmla="*/ 4777 w 74099"/>
              <a:gd name="connsiteY4" fmla="*/ 225708 h 457535"/>
              <a:gd name="connsiteX5" fmla="*/ 3079 w 74099"/>
              <a:gd name="connsiteY5" fmla="*/ 337790 h 457535"/>
              <a:gd name="connsiteX6" fmla="*/ 39524 w 74099"/>
              <a:gd name="connsiteY6" fmla="*/ 457522 h 457535"/>
              <a:gd name="connsiteX7" fmla="*/ 15234 w 74099"/>
              <a:gd name="connsiteY7" fmla="*/ 336393 h 457535"/>
              <a:gd name="connsiteX8" fmla="*/ 18506 w 74099"/>
              <a:gd name="connsiteY8" fmla="*/ 227746 h 457535"/>
              <a:gd name="connsiteX9" fmla="*/ 26263 w 74099"/>
              <a:gd name="connsiteY9" fmla="*/ 186512 h 457535"/>
              <a:gd name="connsiteX10" fmla="*/ 26263 w 74099"/>
              <a:gd name="connsiteY10" fmla="*/ 186512 h 457535"/>
              <a:gd name="connsiteX11" fmla="*/ 61998 w 74099"/>
              <a:gd name="connsiteY11" fmla="*/ 54261 h 457535"/>
              <a:gd name="connsiteX12" fmla="*/ 73758 w 74099"/>
              <a:gd name="connsiteY12" fmla="*/ 8 h 4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9" h="457535">
                <a:moveTo>
                  <a:pt x="73758" y="8"/>
                </a:moveTo>
                <a:cubicBezTo>
                  <a:pt x="72125" y="-458"/>
                  <a:pt x="64896" y="19036"/>
                  <a:pt x="53473" y="51595"/>
                </a:cubicBezTo>
                <a:cubicBezTo>
                  <a:pt x="43391" y="80334"/>
                  <a:pt x="24906" y="133598"/>
                  <a:pt x="12983" y="183414"/>
                </a:cubicBezTo>
                <a:cubicBezTo>
                  <a:pt x="12983" y="183414"/>
                  <a:pt x="12983" y="183414"/>
                  <a:pt x="12983" y="183414"/>
                </a:cubicBezTo>
                <a:cubicBezTo>
                  <a:pt x="9729" y="196992"/>
                  <a:pt x="6934" y="211129"/>
                  <a:pt x="4777" y="225708"/>
                </a:cubicBezTo>
                <a:cubicBezTo>
                  <a:pt x="-1249" y="266465"/>
                  <a:pt x="-1297" y="304008"/>
                  <a:pt x="3079" y="337790"/>
                </a:cubicBezTo>
                <a:cubicBezTo>
                  <a:pt x="12808" y="412363"/>
                  <a:pt x="37046" y="458454"/>
                  <a:pt x="39524" y="457522"/>
                </a:cubicBezTo>
                <a:cubicBezTo>
                  <a:pt x="42003" y="456590"/>
                  <a:pt x="22326" y="409010"/>
                  <a:pt x="15234" y="336393"/>
                </a:cubicBezTo>
                <a:cubicBezTo>
                  <a:pt x="11995" y="303542"/>
                  <a:pt x="12635" y="267397"/>
                  <a:pt x="18506" y="227746"/>
                </a:cubicBezTo>
                <a:cubicBezTo>
                  <a:pt x="20603" y="213574"/>
                  <a:pt x="23246" y="199787"/>
                  <a:pt x="26263" y="186512"/>
                </a:cubicBezTo>
                <a:cubicBezTo>
                  <a:pt x="26263" y="186512"/>
                  <a:pt x="26263" y="186512"/>
                  <a:pt x="26263" y="186512"/>
                </a:cubicBezTo>
                <a:cubicBezTo>
                  <a:pt x="36226" y="142704"/>
                  <a:pt x="55354" y="78494"/>
                  <a:pt x="61998" y="54261"/>
                </a:cubicBezTo>
                <a:cubicBezTo>
                  <a:pt x="71127" y="20946"/>
                  <a:pt x="75390" y="486"/>
                  <a:pt x="73758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FB9432-3141-495B-86C5-E5252D5F7241}"/>
              </a:ext>
            </a:extLst>
          </p:cNvPr>
          <p:cNvSpPr/>
          <p:nvPr/>
        </p:nvSpPr>
        <p:spPr>
          <a:xfrm>
            <a:off x="9764286" y="4942265"/>
            <a:ext cx="72108" cy="448240"/>
          </a:xfrm>
          <a:custGeom>
            <a:avLst/>
            <a:gdLst>
              <a:gd name="connsiteX0" fmla="*/ 72037 w 72108"/>
              <a:gd name="connsiteY0" fmla="*/ 64 h 448240"/>
              <a:gd name="connsiteX1" fmla="*/ 5659 w 72108"/>
              <a:gd name="connsiteY1" fmla="*/ 115267 h 448240"/>
              <a:gd name="connsiteX2" fmla="*/ 2662 w 72108"/>
              <a:gd name="connsiteY2" fmla="*/ 217369 h 448240"/>
              <a:gd name="connsiteX3" fmla="*/ 10190 w 72108"/>
              <a:gd name="connsiteY3" fmla="*/ 267709 h 448240"/>
              <a:gd name="connsiteX4" fmla="*/ 30842 w 72108"/>
              <a:gd name="connsiteY4" fmla="*/ 433811 h 448240"/>
              <a:gd name="connsiteX5" fmla="*/ 31579 w 72108"/>
              <a:gd name="connsiteY5" fmla="*/ 448239 h 448240"/>
              <a:gd name="connsiteX6" fmla="*/ 35610 w 72108"/>
              <a:gd name="connsiteY6" fmla="*/ 434230 h 448240"/>
              <a:gd name="connsiteX7" fmla="*/ 23539 w 72108"/>
              <a:gd name="connsiteY7" fmla="*/ 265438 h 448240"/>
              <a:gd name="connsiteX8" fmla="*/ 16498 w 72108"/>
              <a:gd name="connsiteY8" fmla="*/ 215831 h 448240"/>
              <a:gd name="connsiteX9" fmla="*/ 17919 w 72108"/>
              <a:gd name="connsiteY9" fmla="*/ 117735 h 448240"/>
              <a:gd name="connsiteX10" fmla="*/ 72037 w 72108"/>
              <a:gd name="connsiteY10" fmla="*/ 64 h 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08" h="448240">
                <a:moveTo>
                  <a:pt x="72037" y="64"/>
                </a:moveTo>
                <a:cubicBezTo>
                  <a:pt x="69994" y="-1787"/>
                  <a:pt x="22791" y="36384"/>
                  <a:pt x="5659" y="115267"/>
                </a:cubicBezTo>
                <a:cubicBezTo>
                  <a:pt x="-1056" y="146684"/>
                  <a:pt x="-1450" y="180117"/>
                  <a:pt x="2662" y="217369"/>
                </a:cubicBezTo>
                <a:cubicBezTo>
                  <a:pt x="4579" y="234731"/>
                  <a:pt x="7339" y="251791"/>
                  <a:pt x="10190" y="267709"/>
                </a:cubicBezTo>
                <a:cubicBezTo>
                  <a:pt x="23753" y="344891"/>
                  <a:pt x="31088" y="406760"/>
                  <a:pt x="30842" y="433811"/>
                </a:cubicBezTo>
                <a:cubicBezTo>
                  <a:pt x="30765" y="443010"/>
                  <a:pt x="30747" y="448111"/>
                  <a:pt x="31579" y="448239"/>
                </a:cubicBezTo>
                <a:cubicBezTo>
                  <a:pt x="32412" y="448355"/>
                  <a:pt x="34034" y="443465"/>
                  <a:pt x="35610" y="434230"/>
                </a:cubicBezTo>
                <a:cubicBezTo>
                  <a:pt x="42493" y="393753"/>
                  <a:pt x="38452" y="355849"/>
                  <a:pt x="23539" y="265438"/>
                </a:cubicBezTo>
                <a:cubicBezTo>
                  <a:pt x="20986" y="249636"/>
                  <a:pt x="18384" y="232716"/>
                  <a:pt x="16498" y="215831"/>
                </a:cubicBezTo>
                <a:cubicBezTo>
                  <a:pt x="12431" y="179418"/>
                  <a:pt x="12244" y="147698"/>
                  <a:pt x="17919" y="117735"/>
                </a:cubicBezTo>
                <a:cubicBezTo>
                  <a:pt x="31839" y="42801"/>
                  <a:pt x="74081" y="1904"/>
                  <a:pt x="72037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1AFE5C-D746-4123-9C42-6E729B043E22}"/>
              </a:ext>
            </a:extLst>
          </p:cNvPr>
          <p:cNvSpPr/>
          <p:nvPr/>
        </p:nvSpPr>
        <p:spPr>
          <a:xfrm>
            <a:off x="9791746" y="5029289"/>
            <a:ext cx="69486" cy="482647"/>
          </a:xfrm>
          <a:custGeom>
            <a:avLst/>
            <a:gdLst>
              <a:gd name="connsiteX0" fmla="*/ 69475 w 69486"/>
              <a:gd name="connsiteY0" fmla="*/ 178 h 482647"/>
              <a:gd name="connsiteX1" fmla="*/ 29861 w 69486"/>
              <a:gd name="connsiteY1" fmla="*/ 37802 h 482647"/>
              <a:gd name="connsiteX2" fmla="*/ 29861 w 69486"/>
              <a:gd name="connsiteY2" fmla="*/ 37802 h 482647"/>
              <a:gd name="connsiteX3" fmla="*/ 3769 w 69486"/>
              <a:gd name="connsiteY3" fmla="*/ 145203 h 482647"/>
              <a:gd name="connsiteX4" fmla="*/ 97 w 69486"/>
              <a:gd name="connsiteY4" fmla="*/ 236382 h 482647"/>
              <a:gd name="connsiteX5" fmla="*/ 9778 w 69486"/>
              <a:gd name="connsiteY5" fmla="*/ 349278 h 482647"/>
              <a:gd name="connsiteX6" fmla="*/ 38208 w 69486"/>
              <a:gd name="connsiteY6" fmla="*/ 457389 h 482647"/>
              <a:gd name="connsiteX7" fmla="*/ 57026 w 69486"/>
              <a:gd name="connsiteY7" fmla="*/ 482588 h 482647"/>
              <a:gd name="connsiteX8" fmla="*/ 44312 w 69486"/>
              <a:gd name="connsiteY8" fmla="*/ 454792 h 482647"/>
              <a:gd name="connsiteX9" fmla="*/ 22087 w 69486"/>
              <a:gd name="connsiteY9" fmla="*/ 347497 h 482647"/>
              <a:gd name="connsiteX10" fmla="*/ 13960 w 69486"/>
              <a:gd name="connsiteY10" fmla="*/ 236172 h 482647"/>
              <a:gd name="connsiteX11" fmla="*/ 16680 w 69486"/>
              <a:gd name="connsiteY11" fmla="*/ 146321 h 482647"/>
              <a:gd name="connsiteX12" fmla="*/ 37716 w 69486"/>
              <a:gd name="connsiteY12" fmla="*/ 41249 h 482647"/>
              <a:gd name="connsiteX13" fmla="*/ 37716 w 69486"/>
              <a:gd name="connsiteY13" fmla="*/ 41249 h 482647"/>
              <a:gd name="connsiteX14" fmla="*/ 69475 w 69486"/>
              <a:gd name="connsiteY14" fmla="*/ 178 h 4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" h="482647">
                <a:moveTo>
                  <a:pt x="69475" y="178"/>
                </a:moveTo>
                <a:cubicBezTo>
                  <a:pt x="69059" y="-963"/>
                  <a:pt x="46298" y="2472"/>
                  <a:pt x="29861" y="37802"/>
                </a:cubicBezTo>
                <a:cubicBezTo>
                  <a:pt x="29861" y="37802"/>
                  <a:pt x="29861" y="37802"/>
                  <a:pt x="29861" y="37802"/>
                </a:cubicBezTo>
                <a:cubicBezTo>
                  <a:pt x="16489" y="65773"/>
                  <a:pt x="8113" y="99345"/>
                  <a:pt x="3769" y="145203"/>
                </a:cubicBezTo>
                <a:cubicBezTo>
                  <a:pt x="1038" y="173558"/>
                  <a:pt x="-400" y="204102"/>
                  <a:pt x="97" y="236382"/>
                </a:cubicBezTo>
                <a:cubicBezTo>
                  <a:pt x="727" y="277383"/>
                  <a:pt x="4383" y="315241"/>
                  <a:pt x="9778" y="349278"/>
                </a:cubicBezTo>
                <a:cubicBezTo>
                  <a:pt x="17841" y="400586"/>
                  <a:pt x="25051" y="430187"/>
                  <a:pt x="38208" y="457389"/>
                </a:cubicBezTo>
                <a:cubicBezTo>
                  <a:pt x="46842" y="475392"/>
                  <a:pt x="56162" y="483427"/>
                  <a:pt x="57026" y="482588"/>
                </a:cubicBezTo>
                <a:cubicBezTo>
                  <a:pt x="57889" y="481750"/>
                  <a:pt x="51169" y="473168"/>
                  <a:pt x="44312" y="454792"/>
                </a:cubicBezTo>
                <a:cubicBezTo>
                  <a:pt x="33577" y="425668"/>
                  <a:pt x="29115" y="400481"/>
                  <a:pt x="22087" y="347497"/>
                </a:cubicBezTo>
                <a:cubicBezTo>
                  <a:pt x="17665" y="313762"/>
                  <a:pt x="14579" y="276591"/>
                  <a:pt x="13960" y="236172"/>
                </a:cubicBezTo>
                <a:cubicBezTo>
                  <a:pt x="13471" y="204370"/>
                  <a:pt x="14569" y="174338"/>
                  <a:pt x="16680" y="146321"/>
                </a:cubicBezTo>
                <a:cubicBezTo>
                  <a:pt x="20184" y="100801"/>
                  <a:pt x="26527" y="69290"/>
                  <a:pt x="37716" y="41249"/>
                </a:cubicBezTo>
                <a:cubicBezTo>
                  <a:pt x="37716" y="41249"/>
                  <a:pt x="37716" y="41249"/>
                  <a:pt x="37716" y="41249"/>
                </a:cubicBezTo>
                <a:cubicBezTo>
                  <a:pt x="50312" y="10635"/>
                  <a:pt x="70029" y="1703"/>
                  <a:pt x="69475" y="1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409DF46-354B-466A-A3FF-901AB253A540}"/>
              </a:ext>
            </a:extLst>
          </p:cNvPr>
          <p:cNvSpPr/>
          <p:nvPr/>
        </p:nvSpPr>
        <p:spPr>
          <a:xfrm>
            <a:off x="9823175" y="5250439"/>
            <a:ext cx="75434" cy="351878"/>
          </a:xfrm>
          <a:custGeom>
            <a:avLst/>
            <a:gdLst>
              <a:gd name="connsiteX0" fmla="*/ 31820 w 75434"/>
              <a:gd name="connsiteY0" fmla="*/ 0 h 351878"/>
              <a:gd name="connsiteX1" fmla="*/ 26798 w 75434"/>
              <a:gd name="connsiteY1" fmla="*/ 37194 h 351878"/>
              <a:gd name="connsiteX2" fmla="*/ 9908 w 75434"/>
              <a:gd name="connsiteY2" fmla="*/ 130795 h 351878"/>
              <a:gd name="connsiteX3" fmla="*/ 9908 w 75434"/>
              <a:gd name="connsiteY3" fmla="*/ 130795 h 351878"/>
              <a:gd name="connsiteX4" fmla="*/ 1528 w 75434"/>
              <a:gd name="connsiteY4" fmla="*/ 186352 h 351878"/>
              <a:gd name="connsiteX5" fmla="*/ 2120 w 75434"/>
              <a:gd name="connsiteY5" fmla="*/ 248524 h 351878"/>
              <a:gd name="connsiteX6" fmla="*/ 2120 w 75434"/>
              <a:gd name="connsiteY6" fmla="*/ 248524 h 351878"/>
              <a:gd name="connsiteX7" fmla="*/ 38740 w 75434"/>
              <a:gd name="connsiteY7" fmla="*/ 325939 h 351878"/>
              <a:gd name="connsiteX8" fmla="*/ 38740 w 75434"/>
              <a:gd name="connsiteY8" fmla="*/ 325939 h 351878"/>
              <a:gd name="connsiteX9" fmla="*/ 75391 w 75434"/>
              <a:gd name="connsiteY9" fmla="*/ 351698 h 351878"/>
              <a:gd name="connsiteX10" fmla="*/ 45431 w 75434"/>
              <a:gd name="connsiteY10" fmla="*/ 320058 h 351878"/>
              <a:gd name="connsiteX11" fmla="*/ 45431 w 75434"/>
              <a:gd name="connsiteY11" fmla="*/ 320058 h 351878"/>
              <a:gd name="connsiteX12" fmla="*/ 15135 w 75434"/>
              <a:gd name="connsiteY12" fmla="*/ 246836 h 351878"/>
              <a:gd name="connsiteX13" fmla="*/ 15135 w 75434"/>
              <a:gd name="connsiteY13" fmla="*/ 246836 h 351878"/>
              <a:gd name="connsiteX14" fmla="*/ 15339 w 75434"/>
              <a:gd name="connsiteY14" fmla="*/ 187692 h 351878"/>
              <a:gd name="connsiteX15" fmla="*/ 22967 w 75434"/>
              <a:gd name="connsiteY15" fmla="*/ 133054 h 351878"/>
              <a:gd name="connsiteX16" fmla="*/ 22967 w 75434"/>
              <a:gd name="connsiteY16" fmla="*/ 133054 h 351878"/>
              <a:gd name="connsiteX17" fmla="*/ 35057 w 75434"/>
              <a:gd name="connsiteY17" fmla="*/ 37858 h 351878"/>
              <a:gd name="connsiteX18" fmla="*/ 31820 w 75434"/>
              <a:gd name="connsiteY18" fmla="*/ 0 h 3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4" h="351878">
                <a:moveTo>
                  <a:pt x="31820" y="0"/>
                </a:moveTo>
                <a:cubicBezTo>
                  <a:pt x="30263" y="70"/>
                  <a:pt x="29843" y="14044"/>
                  <a:pt x="26798" y="37194"/>
                </a:cubicBezTo>
                <a:cubicBezTo>
                  <a:pt x="22207" y="72105"/>
                  <a:pt x="19051" y="80990"/>
                  <a:pt x="9908" y="130795"/>
                </a:cubicBezTo>
                <a:cubicBezTo>
                  <a:pt x="9908" y="130795"/>
                  <a:pt x="9908" y="130795"/>
                  <a:pt x="9908" y="130795"/>
                </a:cubicBezTo>
                <a:cubicBezTo>
                  <a:pt x="6725" y="147843"/>
                  <a:pt x="3384" y="167010"/>
                  <a:pt x="1528" y="186352"/>
                </a:cubicBezTo>
                <a:cubicBezTo>
                  <a:pt x="-569" y="208210"/>
                  <a:pt x="-632" y="228716"/>
                  <a:pt x="2120" y="248524"/>
                </a:cubicBezTo>
                <a:cubicBezTo>
                  <a:pt x="2120" y="248524"/>
                  <a:pt x="2120" y="248524"/>
                  <a:pt x="2120" y="248524"/>
                </a:cubicBezTo>
                <a:cubicBezTo>
                  <a:pt x="7012" y="283226"/>
                  <a:pt x="22995" y="309450"/>
                  <a:pt x="38740" y="325939"/>
                </a:cubicBezTo>
                <a:cubicBezTo>
                  <a:pt x="38740" y="325939"/>
                  <a:pt x="38740" y="325939"/>
                  <a:pt x="38740" y="325939"/>
                </a:cubicBezTo>
                <a:cubicBezTo>
                  <a:pt x="58384" y="346446"/>
                  <a:pt x="74451" y="353107"/>
                  <a:pt x="75391" y="351698"/>
                </a:cubicBezTo>
                <a:cubicBezTo>
                  <a:pt x="76330" y="350288"/>
                  <a:pt x="62102" y="340891"/>
                  <a:pt x="45431" y="320058"/>
                </a:cubicBezTo>
                <a:cubicBezTo>
                  <a:pt x="45431" y="320058"/>
                  <a:pt x="45431" y="320058"/>
                  <a:pt x="45431" y="320058"/>
                </a:cubicBezTo>
                <a:cubicBezTo>
                  <a:pt x="32097" y="303441"/>
                  <a:pt x="18850" y="278673"/>
                  <a:pt x="15135" y="246836"/>
                </a:cubicBezTo>
                <a:cubicBezTo>
                  <a:pt x="15135" y="246836"/>
                  <a:pt x="15135" y="246836"/>
                  <a:pt x="15135" y="246836"/>
                </a:cubicBezTo>
                <a:cubicBezTo>
                  <a:pt x="12917" y="228204"/>
                  <a:pt x="13259" y="208850"/>
                  <a:pt x="15339" y="187692"/>
                </a:cubicBezTo>
                <a:cubicBezTo>
                  <a:pt x="17163" y="169153"/>
                  <a:pt x="20267" y="149986"/>
                  <a:pt x="22967" y="133054"/>
                </a:cubicBezTo>
                <a:cubicBezTo>
                  <a:pt x="22967" y="133054"/>
                  <a:pt x="22967" y="133054"/>
                  <a:pt x="22967" y="133054"/>
                </a:cubicBezTo>
                <a:cubicBezTo>
                  <a:pt x="29883" y="90527"/>
                  <a:pt x="34139" y="66399"/>
                  <a:pt x="35057" y="37858"/>
                </a:cubicBezTo>
                <a:cubicBezTo>
                  <a:pt x="35825" y="14009"/>
                  <a:pt x="33377" y="-58"/>
                  <a:pt x="318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BEFC3E-93A6-43D1-9550-3725308E8373}"/>
              </a:ext>
            </a:extLst>
          </p:cNvPr>
          <p:cNvSpPr/>
          <p:nvPr/>
        </p:nvSpPr>
        <p:spPr>
          <a:xfrm>
            <a:off x="9859391" y="5378040"/>
            <a:ext cx="89032" cy="249226"/>
          </a:xfrm>
          <a:custGeom>
            <a:avLst/>
            <a:gdLst>
              <a:gd name="connsiteX0" fmla="*/ 11166 w 89032"/>
              <a:gd name="connsiteY0" fmla="*/ 4 h 249226"/>
              <a:gd name="connsiteX1" fmla="*/ 8402 w 89032"/>
              <a:gd name="connsiteY1" fmla="*/ 138274 h 249226"/>
              <a:gd name="connsiteX2" fmla="*/ 8416 w 89032"/>
              <a:gd name="connsiteY2" fmla="*/ 138333 h 249226"/>
              <a:gd name="connsiteX3" fmla="*/ 61707 w 89032"/>
              <a:gd name="connsiteY3" fmla="*/ 232295 h 249226"/>
              <a:gd name="connsiteX4" fmla="*/ 88969 w 89032"/>
              <a:gd name="connsiteY4" fmla="*/ 248994 h 249226"/>
              <a:gd name="connsiteX5" fmla="*/ 67931 w 89032"/>
              <a:gd name="connsiteY5" fmla="*/ 226077 h 249226"/>
              <a:gd name="connsiteX6" fmla="*/ 21872 w 89032"/>
              <a:gd name="connsiteY6" fmla="*/ 134991 h 249226"/>
              <a:gd name="connsiteX7" fmla="*/ 21859 w 89032"/>
              <a:gd name="connsiteY7" fmla="*/ 134933 h 249226"/>
              <a:gd name="connsiteX8" fmla="*/ 11166 w 89032"/>
              <a:gd name="connsiteY8" fmla="*/ 4 h 2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2" h="249226">
                <a:moveTo>
                  <a:pt x="11166" y="4"/>
                </a:moveTo>
                <a:cubicBezTo>
                  <a:pt x="7383" y="-567"/>
                  <a:pt x="-10223" y="62700"/>
                  <a:pt x="8402" y="138274"/>
                </a:cubicBezTo>
                <a:cubicBezTo>
                  <a:pt x="8402" y="138274"/>
                  <a:pt x="8416" y="138333"/>
                  <a:pt x="8416" y="138333"/>
                </a:cubicBezTo>
                <a:cubicBezTo>
                  <a:pt x="19439" y="183177"/>
                  <a:pt x="41211" y="214036"/>
                  <a:pt x="61707" y="232295"/>
                </a:cubicBezTo>
                <a:cubicBezTo>
                  <a:pt x="76754" y="245663"/>
                  <a:pt x="88044" y="250379"/>
                  <a:pt x="88969" y="248994"/>
                </a:cubicBezTo>
                <a:cubicBezTo>
                  <a:pt x="89895" y="247608"/>
                  <a:pt x="80518" y="240365"/>
                  <a:pt x="67931" y="226077"/>
                </a:cubicBezTo>
                <a:cubicBezTo>
                  <a:pt x="50511" y="206362"/>
                  <a:pt x="32524" y="177611"/>
                  <a:pt x="21872" y="134991"/>
                </a:cubicBezTo>
                <a:cubicBezTo>
                  <a:pt x="21872" y="134991"/>
                  <a:pt x="21859" y="134933"/>
                  <a:pt x="21859" y="134933"/>
                </a:cubicBezTo>
                <a:cubicBezTo>
                  <a:pt x="3988" y="63107"/>
                  <a:pt x="14948" y="574"/>
                  <a:pt x="11166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E5A8D8-D159-4B6C-A674-1A78538C11AE}"/>
              </a:ext>
            </a:extLst>
          </p:cNvPr>
          <p:cNvSpPr/>
          <p:nvPr/>
        </p:nvSpPr>
        <p:spPr>
          <a:xfrm>
            <a:off x="9944474" y="5368712"/>
            <a:ext cx="66251" cy="333089"/>
          </a:xfrm>
          <a:custGeom>
            <a:avLst/>
            <a:gdLst>
              <a:gd name="connsiteX0" fmla="*/ 774 w 66251"/>
              <a:gd name="connsiteY0" fmla="*/ 5 h 333089"/>
              <a:gd name="connsiteX1" fmla="*/ 2582 w 66251"/>
              <a:gd name="connsiteY1" fmla="*/ 50357 h 333089"/>
              <a:gd name="connsiteX2" fmla="*/ 9014 w 66251"/>
              <a:gd name="connsiteY2" fmla="*/ 171870 h 333089"/>
              <a:gd name="connsiteX3" fmla="*/ 9888 w 66251"/>
              <a:gd name="connsiteY3" fmla="*/ 181105 h 333089"/>
              <a:gd name="connsiteX4" fmla="*/ 9888 w 66251"/>
              <a:gd name="connsiteY4" fmla="*/ 181105 h 333089"/>
              <a:gd name="connsiteX5" fmla="*/ 38536 w 66251"/>
              <a:gd name="connsiteY5" fmla="*/ 297169 h 333089"/>
              <a:gd name="connsiteX6" fmla="*/ 38536 w 66251"/>
              <a:gd name="connsiteY6" fmla="*/ 297169 h 333089"/>
              <a:gd name="connsiteX7" fmla="*/ 66129 w 66251"/>
              <a:gd name="connsiteY7" fmla="*/ 333012 h 333089"/>
              <a:gd name="connsiteX8" fmla="*/ 47010 w 66251"/>
              <a:gd name="connsiteY8" fmla="*/ 293326 h 333089"/>
              <a:gd name="connsiteX9" fmla="*/ 47010 w 66251"/>
              <a:gd name="connsiteY9" fmla="*/ 293326 h 333089"/>
              <a:gd name="connsiteX10" fmla="*/ 23665 w 66251"/>
              <a:gd name="connsiteY10" fmla="*/ 179742 h 333089"/>
              <a:gd name="connsiteX11" fmla="*/ 23665 w 66251"/>
              <a:gd name="connsiteY11" fmla="*/ 179742 h 333089"/>
              <a:gd name="connsiteX12" fmla="*/ 22828 w 66251"/>
              <a:gd name="connsiteY12" fmla="*/ 170648 h 333089"/>
              <a:gd name="connsiteX13" fmla="*/ 12328 w 66251"/>
              <a:gd name="connsiteY13" fmla="*/ 49413 h 333089"/>
              <a:gd name="connsiteX14" fmla="*/ 774 w 66251"/>
              <a:gd name="connsiteY14" fmla="*/ 5 h 3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1" h="333089">
                <a:moveTo>
                  <a:pt x="774" y="5"/>
                </a:moveTo>
                <a:cubicBezTo>
                  <a:pt x="-1132" y="342"/>
                  <a:pt x="875" y="19509"/>
                  <a:pt x="2582" y="50357"/>
                </a:cubicBezTo>
                <a:cubicBezTo>
                  <a:pt x="4291" y="81262"/>
                  <a:pt x="4803" y="124232"/>
                  <a:pt x="9014" y="171870"/>
                </a:cubicBezTo>
                <a:cubicBezTo>
                  <a:pt x="9289" y="174968"/>
                  <a:pt x="9579" y="178042"/>
                  <a:pt x="9888" y="181105"/>
                </a:cubicBezTo>
                <a:cubicBezTo>
                  <a:pt x="9888" y="181105"/>
                  <a:pt x="9888" y="181105"/>
                  <a:pt x="9888" y="181105"/>
                </a:cubicBezTo>
                <a:cubicBezTo>
                  <a:pt x="14873" y="231515"/>
                  <a:pt x="23374" y="267160"/>
                  <a:pt x="38536" y="297169"/>
                </a:cubicBezTo>
                <a:cubicBezTo>
                  <a:pt x="38536" y="297169"/>
                  <a:pt x="38536" y="297169"/>
                  <a:pt x="38536" y="297169"/>
                </a:cubicBezTo>
                <a:cubicBezTo>
                  <a:pt x="51355" y="322473"/>
                  <a:pt x="64755" y="334165"/>
                  <a:pt x="66129" y="333012"/>
                </a:cubicBezTo>
                <a:cubicBezTo>
                  <a:pt x="67505" y="331870"/>
                  <a:pt x="57065" y="318421"/>
                  <a:pt x="47010" y="293326"/>
                </a:cubicBezTo>
                <a:cubicBezTo>
                  <a:pt x="47010" y="293326"/>
                  <a:pt x="47010" y="293326"/>
                  <a:pt x="47010" y="293326"/>
                </a:cubicBezTo>
                <a:cubicBezTo>
                  <a:pt x="34617" y="262502"/>
                  <a:pt x="28670" y="230584"/>
                  <a:pt x="23665" y="179742"/>
                </a:cubicBezTo>
                <a:cubicBezTo>
                  <a:pt x="23665" y="179742"/>
                  <a:pt x="23665" y="179742"/>
                  <a:pt x="23665" y="179742"/>
                </a:cubicBezTo>
                <a:cubicBezTo>
                  <a:pt x="23375" y="176738"/>
                  <a:pt x="23097" y="173710"/>
                  <a:pt x="22828" y="170648"/>
                </a:cubicBezTo>
                <a:cubicBezTo>
                  <a:pt x="18691" y="123684"/>
                  <a:pt x="16579" y="80435"/>
                  <a:pt x="12328" y="49413"/>
                </a:cubicBezTo>
                <a:cubicBezTo>
                  <a:pt x="8070" y="18333"/>
                  <a:pt x="2631" y="-333"/>
                  <a:pt x="774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D5B6DA-AB86-44D9-9CA5-8C568734A18D}"/>
              </a:ext>
            </a:extLst>
          </p:cNvPr>
          <p:cNvSpPr/>
          <p:nvPr/>
        </p:nvSpPr>
        <p:spPr>
          <a:xfrm>
            <a:off x="9987436" y="5396711"/>
            <a:ext cx="101036" cy="314493"/>
          </a:xfrm>
          <a:custGeom>
            <a:avLst/>
            <a:gdLst>
              <a:gd name="connsiteX0" fmla="*/ 29391 w 101036"/>
              <a:gd name="connsiteY0" fmla="*/ 11 h 314493"/>
              <a:gd name="connsiteX1" fmla="*/ 1 w 101036"/>
              <a:gd name="connsiteY1" fmla="*/ 134392 h 314493"/>
              <a:gd name="connsiteX2" fmla="*/ 1 w 101036"/>
              <a:gd name="connsiteY2" fmla="*/ 134392 h 314493"/>
              <a:gd name="connsiteX3" fmla="*/ 3215 w 101036"/>
              <a:gd name="connsiteY3" fmla="*/ 172250 h 314493"/>
              <a:gd name="connsiteX4" fmla="*/ 25602 w 101036"/>
              <a:gd name="connsiteY4" fmla="*/ 235994 h 314493"/>
              <a:gd name="connsiteX5" fmla="*/ 25603 w 101036"/>
              <a:gd name="connsiteY5" fmla="*/ 235994 h 314493"/>
              <a:gd name="connsiteX6" fmla="*/ 100971 w 101036"/>
              <a:gd name="connsiteY6" fmla="*/ 314351 h 314493"/>
              <a:gd name="connsiteX7" fmla="*/ 36902 w 101036"/>
              <a:gd name="connsiteY7" fmla="*/ 229915 h 314493"/>
              <a:gd name="connsiteX8" fmla="*/ 36902 w 101036"/>
              <a:gd name="connsiteY8" fmla="*/ 229915 h 314493"/>
              <a:gd name="connsiteX9" fmla="*/ 16881 w 101036"/>
              <a:gd name="connsiteY9" fmla="*/ 169863 h 314493"/>
              <a:gd name="connsiteX10" fmla="*/ 13550 w 101036"/>
              <a:gd name="connsiteY10" fmla="*/ 134311 h 314493"/>
              <a:gd name="connsiteX11" fmla="*/ 13550 w 101036"/>
              <a:gd name="connsiteY11" fmla="*/ 134311 h 314493"/>
              <a:gd name="connsiteX12" fmla="*/ 29391 w 101036"/>
              <a:gd name="connsiteY12" fmla="*/ 11 h 3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36" h="314493">
                <a:moveTo>
                  <a:pt x="29391" y="11"/>
                </a:moveTo>
                <a:cubicBezTo>
                  <a:pt x="26197" y="-897"/>
                  <a:pt x="332" y="54462"/>
                  <a:pt x="1" y="134392"/>
                </a:cubicBezTo>
                <a:cubicBezTo>
                  <a:pt x="1" y="134392"/>
                  <a:pt x="1" y="134392"/>
                  <a:pt x="1" y="134392"/>
                </a:cubicBezTo>
                <a:cubicBezTo>
                  <a:pt x="-37" y="146654"/>
                  <a:pt x="962" y="159359"/>
                  <a:pt x="3215" y="172250"/>
                </a:cubicBezTo>
                <a:cubicBezTo>
                  <a:pt x="7383" y="196098"/>
                  <a:pt x="15311" y="217560"/>
                  <a:pt x="25602" y="235994"/>
                </a:cubicBezTo>
                <a:cubicBezTo>
                  <a:pt x="25602" y="235994"/>
                  <a:pt x="25603" y="235994"/>
                  <a:pt x="25603" y="235994"/>
                </a:cubicBezTo>
                <a:cubicBezTo>
                  <a:pt x="57535" y="292867"/>
                  <a:pt x="99116" y="316576"/>
                  <a:pt x="100971" y="314351"/>
                </a:cubicBezTo>
                <a:cubicBezTo>
                  <a:pt x="102827" y="312127"/>
                  <a:pt x="64956" y="284401"/>
                  <a:pt x="36902" y="229915"/>
                </a:cubicBezTo>
                <a:cubicBezTo>
                  <a:pt x="36902" y="229915"/>
                  <a:pt x="36902" y="229915"/>
                  <a:pt x="36902" y="229915"/>
                </a:cubicBezTo>
                <a:cubicBezTo>
                  <a:pt x="27824" y="212378"/>
                  <a:pt x="20781" y="192232"/>
                  <a:pt x="16881" y="169863"/>
                </a:cubicBezTo>
                <a:cubicBezTo>
                  <a:pt x="14773" y="157775"/>
                  <a:pt x="13726" y="145851"/>
                  <a:pt x="13550" y="134311"/>
                </a:cubicBezTo>
                <a:cubicBezTo>
                  <a:pt x="13550" y="134311"/>
                  <a:pt x="13550" y="134311"/>
                  <a:pt x="13550" y="134311"/>
                </a:cubicBezTo>
                <a:cubicBezTo>
                  <a:pt x="12322" y="58014"/>
                  <a:pt x="32585" y="919"/>
                  <a:pt x="29391" y="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23CB348-497A-48DC-BED7-7C194D49DF20}"/>
              </a:ext>
            </a:extLst>
          </p:cNvPr>
          <p:cNvSpPr/>
          <p:nvPr/>
        </p:nvSpPr>
        <p:spPr>
          <a:xfrm>
            <a:off x="10047465" y="5424695"/>
            <a:ext cx="137431" cy="333423"/>
          </a:xfrm>
          <a:custGeom>
            <a:avLst/>
            <a:gdLst>
              <a:gd name="connsiteX0" fmla="*/ 37830 w 137431"/>
              <a:gd name="connsiteY0" fmla="*/ 33 h 333423"/>
              <a:gd name="connsiteX1" fmla="*/ 11560 w 137431"/>
              <a:gd name="connsiteY1" fmla="*/ 51853 h 333423"/>
              <a:gd name="connsiteX2" fmla="*/ 8204 w 137431"/>
              <a:gd name="connsiteY2" fmla="*/ 192103 h 333423"/>
              <a:gd name="connsiteX3" fmla="*/ 28203 w 137431"/>
              <a:gd name="connsiteY3" fmla="*/ 243911 h 333423"/>
              <a:gd name="connsiteX4" fmla="*/ 121360 w 137431"/>
              <a:gd name="connsiteY4" fmla="*/ 329757 h 333423"/>
              <a:gd name="connsiteX5" fmla="*/ 137419 w 137431"/>
              <a:gd name="connsiteY5" fmla="*/ 333052 h 333423"/>
              <a:gd name="connsiteX6" fmla="*/ 123597 w 137431"/>
              <a:gd name="connsiteY6" fmla="*/ 324738 h 333423"/>
              <a:gd name="connsiteX7" fmla="*/ 40049 w 137431"/>
              <a:gd name="connsiteY7" fmla="*/ 237809 h 333423"/>
              <a:gd name="connsiteX8" fmla="*/ 21603 w 137431"/>
              <a:gd name="connsiteY8" fmla="*/ 188621 h 333423"/>
              <a:gd name="connsiteX9" fmla="*/ 21002 w 137431"/>
              <a:gd name="connsiteY9" fmla="*/ 54484 h 333423"/>
              <a:gd name="connsiteX10" fmla="*/ 37830 w 137431"/>
              <a:gd name="connsiteY10" fmla="*/ 33 h 3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31" h="333423">
                <a:moveTo>
                  <a:pt x="37830" y="33"/>
                </a:moveTo>
                <a:cubicBezTo>
                  <a:pt x="36152" y="-887"/>
                  <a:pt x="22502" y="17337"/>
                  <a:pt x="11560" y="51853"/>
                </a:cubicBezTo>
                <a:cubicBezTo>
                  <a:pt x="455" y="86880"/>
                  <a:pt x="-6112" y="137081"/>
                  <a:pt x="8204" y="192103"/>
                </a:cubicBezTo>
                <a:cubicBezTo>
                  <a:pt x="13079" y="210840"/>
                  <a:pt x="19916" y="228190"/>
                  <a:pt x="28203" y="243911"/>
                </a:cubicBezTo>
                <a:cubicBezTo>
                  <a:pt x="56673" y="298024"/>
                  <a:pt x="98654" y="321733"/>
                  <a:pt x="121360" y="329757"/>
                </a:cubicBezTo>
                <a:cubicBezTo>
                  <a:pt x="131284" y="333262"/>
                  <a:pt x="137110" y="333984"/>
                  <a:pt x="137419" y="333052"/>
                </a:cubicBezTo>
                <a:cubicBezTo>
                  <a:pt x="137728" y="332132"/>
                  <a:pt x="132519" y="329640"/>
                  <a:pt x="123597" y="324738"/>
                </a:cubicBezTo>
                <a:cubicBezTo>
                  <a:pt x="102830" y="313361"/>
                  <a:pt x="65950" y="289198"/>
                  <a:pt x="40049" y="237809"/>
                </a:cubicBezTo>
                <a:cubicBezTo>
                  <a:pt x="32497" y="222810"/>
                  <a:pt x="26211" y="206368"/>
                  <a:pt x="21603" y="188621"/>
                </a:cubicBezTo>
                <a:cubicBezTo>
                  <a:pt x="8091" y="136580"/>
                  <a:pt x="12723" y="88906"/>
                  <a:pt x="21002" y="54484"/>
                </a:cubicBezTo>
                <a:cubicBezTo>
                  <a:pt x="29154" y="20586"/>
                  <a:pt x="39508" y="953"/>
                  <a:pt x="37830" y="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42AA52-B0B0-46B1-A899-287A371F805C}"/>
              </a:ext>
            </a:extLst>
          </p:cNvPr>
          <p:cNvSpPr/>
          <p:nvPr/>
        </p:nvSpPr>
        <p:spPr>
          <a:xfrm>
            <a:off x="9888370" y="5119723"/>
            <a:ext cx="54619" cy="283265"/>
          </a:xfrm>
          <a:custGeom>
            <a:avLst/>
            <a:gdLst>
              <a:gd name="connsiteX0" fmla="*/ 53767 w 54619"/>
              <a:gd name="connsiteY0" fmla="*/ 3 h 283265"/>
              <a:gd name="connsiteX1" fmla="*/ 20565 w 54619"/>
              <a:gd name="connsiteY1" fmla="*/ 99404 h 283265"/>
              <a:gd name="connsiteX2" fmla="*/ 20565 w 54619"/>
              <a:gd name="connsiteY2" fmla="*/ 99404 h 283265"/>
              <a:gd name="connsiteX3" fmla="*/ 7915 w 54619"/>
              <a:gd name="connsiteY3" fmla="*/ 139439 h 283265"/>
              <a:gd name="connsiteX4" fmla="*/ 1 w 54619"/>
              <a:gd name="connsiteY4" fmla="*/ 195276 h 283265"/>
              <a:gd name="connsiteX5" fmla="*/ 1 w 54619"/>
              <a:gd name="connsiteY5" fmla="*/ 195276 h 283265"/>
              <a:gd name="connsiteX6" fmla="*/ 28869 w 54619"/>
              <a:gd name="connsiteY6" fmla="*/ 283229 h 283265"/>
              <a:gd name="connsiteX7" fmla="*/ 12853 w 54619"/>
              <a:gd name="connsiteY7" fmla="*/ 195427 h 283265"/>
              <a:gd name="connsiteX8" fmla="*/ 12853 w 54619"/>
              <a:gd name="connsiteY8" fmla="*/ 195427 h 283265"/>
              <a:gd name="connsiteX9" fmla="*/ 21346 w 54619"/>
              <a:gd name="connsiteY9" fmla="*/ 142979 h 283265"/>
              <a:gd name="connsiteX10" fmla="*/ 33175 w 54619"/>
              <a:gd name="connsiteY10" fmla="*/ 103631 h 283265"/>
              <a:gd name="connsiteX11" fmla="*/ 33175 w 54619"/>
              <a:gd name="connsiteY11" fmla="*/ 103631 h 283265"/>
              <a:gd name="connsiteX12" fmla="*/ 53767 w 54619"/>
              <a:gd name="connsiteY12" fmla="*/ 3 h 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19" h="283265">
                <a:moveTo>
                  <a:pt x="53767" y="3"/>
                </a:moveTo>
                <a:cubicBezTo>
                  <a:pt x="50651" y="-439"/>
                  <a:pt x="40629" y="42123"/>
                  <a:pt x="20565" y="99404"/>
                </a:cubicBezTo>
                <a:cubicBezTo>
                  <a:pt x="20565" y="99404"/>
                  <a:pt x="20565" y="99404"/>
                  <a:pt x="20565" y="99404"/>
                </a:cubicBezTo>
                <a:cubicBezTo>
                  <a:pt x="16221" y="111677"/>
                  <a:pt x="11608" y="125360"/>
                  <a:pt x="7915" y="139439"/>
                </a:cubicBezTo>
                <a:cubicBezTo>
                  <a:pt x="2791" y="158955"/>
                  <a:pt x="-55" y="177308"/>
                  <a:pt x="1" y="195276"/>
                </a:cubicBezTo>
                <a:cubicBezTo>
                  <a:pt x="1" y="195276"/>
                  <a:pt x="1" y="195276"/>
                  <a:pt x="1" y="195276"/>
                </a:cubicBezTo>
                <a:cubicBezTo>
                  <a:pt x="486" y="251287"/>
                  <a:pt x="26275" y="284533"/>
                  <a:pt x="28869" y="283229"/>
                </a:cubicBezTo>
                <a:cubicBezTo>
                  <a:pt x="31464" y="281913"/>
                  <a:pt x="11072" y="246769"/>
                  <a:pt x="12853" y="195427"/>
                </a:cubicBezTo>
                <a:cubicBezTo>
                  <a:pt x="12853" y="195427"/>
                  <a:pt x="12853" y="195427"/>
                  <a:pt x="12853" y="195427"/>
                </a:cubicBezTo>
                <a:cubicBezTo>
                  <a:pt x="13326" y="178775"/>
                  <a:pt x="16354" y="161797"/>
                  <a:pt x="21346" y="142979"/>
                </a:cubicBezTo>
                <a:cubicBezTo>
                  <a:pt x="24896" y="129599"/>
                  <a:pt x="29298" y="115846"/>
                  <a:pt x="33175" y="103631"/>
                </a:cubicBezTo>
                <a:cubicBezTo>
                  <a:pt x="33175" y="103631"/>
                  <a:pt x="33175" y="103631"/>
                  <a:pt x="33175" y="103631"/>
                </a:cubicBezTo>
                <a:cubicBezTo>
                  <a:pt x="51778" y="45686"/>
                  <a:pt x="56882" y="446"/>
                  <a:pt x="5376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B57140-C524-4252-BE64-23483B5037AD}"/>
              </a:ext>
            </a:extLst>
          </p:cNvPr>
          <p:cNvSpPr/>
          <p:nvPr/>
        </p:nvSpPr>
        <p:spPr>
          <a:xfrm>
            <a:off x="9826384" y="5051223"/>
            <a:ext cx="85084" cy="208559"/>
          </a:xfrm>
          <a:custGeom>
            <a:avLst/>
            <a:gdLst>
              <a:gd name="connsiteX0" fmla="*/ 84631 w 85084"/>
              <a:gd name="connsiteY0" fmla="*/ 32 h 208559"/>
              <a:gd name="connsiteX1" fmla="*/ 40392 w 85084"/>
              <a:gd name="connsiteY1" fmla="*/ 68131 h 208559"/>
              <a:gd name="connsiteX2" fmla="*/ 40392 w 85084"/>
              <a:gd name="connsiteY2" fmla="*/ 68131 h 208559"/>
              <a:gd name="connsiteX3" fmla="*/ 23102 w 85084"/>
              <a:gd name="connsiteY3" fmla="*/ 95916 h 208559"/>
              <a:gd name="connsiteX4" fmla="*/ 4965 w 85084"/>
              <a:gd name="connsiteY4" fmla="*/ 138582 h 208559"/>
              <a:gd name="connsiteX5" fmla="*/ 4965 w 85084"/>
              <a:gd name="connsiteY5" fmla="*/ 138582 h 208559"/>
              <a:gd name="connsiteX6" fmla="*/ 6826 w 85084"/>
              <a:gd name="connsiteY6" fmla="*/ 208556 h 208559"/>
              <a:gd name="connsiteX7" fmla="*/ 17184 w 85084"/>
              <a:gd name="connsiteY7" fmla="*/ 142169 h 208559"/>
              <a:gd name="connsiteX8" fmla="*/ 17184 w 85084"/>
              <a:gd name="connsiteY8" fmla="*/ 142169 h 208559"/>
              <a:gd name="connsiteX9" fmla="*/ 35199 w 85084"/>
              <a:gd name="connsiteY9" fmla="*/ 102751 h 208559"/>
              <a:gd name="connsiteX10" fmla="*/ 51614 w 85084"/>
              <a:gd name="connsiteY10" fmla="*/ 75258 h 208559"/>
              <a:gd name="connsiteX11" fmla="*/ 51614 w 85084"/>
              <a:gd name="connsiteY11" fmla="*/ 75258 h 208559"/>
              <a:gd name="connsiteX12" fmla="*/ 84631 w 85084"/>
              <a:gd name="connsiteY12" fmla="*/ 32 h 2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4" h="208559">
                <a:moveTo>
                  <a:pt x="84631" y="32"/>
                </a:moveTo>
                <a:cubicBezTo>
                  <a:pt x="81706" y="-1121"/>
                  <a:pt x="66248" y="28958"/>
                  <a:pt x="40392" y="68131"/>
                </a:cubicBezTo>
                <a:cubicBezTo>
                  <a:pt x="40392" y="68131"/>
                  <a:pt x="40392" y="68131"/>
                  <a:pt x="40392" y="68131"/>
                </a:cubicBezTo>
                <a:cubicBezTo>
                  <a:pt x="34780" y="76562"/>
                  <a:pt x="28670" y="86018"/>
                  <a:pt x="23102" y="95916"/>
                </a:cubicBezTo>
                <a:cubicBezTo>
                  <a:pt x="14945" y="110425"/>
                  <a:pt x="8804" y="124376"/>
                  <a:pt x="4965" y="138582"/>
                </a:cubicBezTo>
                <a:cubicBezTo>
                  <a:pt x="4965" y="138582"/>
                  <a:pt x="4965" y="138582"/>
                  <a:pt x="4965" y="138582"/>
                </a:cubicBezTo>
                <a:cubicBezTo>
                  <a:pt x="-5875" y="179584"/>
                  <a:pt x="3997" y="208917"/>
                  <a:pt x="6826" y="208556"/>
                </a:cubicBezTo>
                <a:cubicBezTo>
                  <a:pt x="9656" y="208195"/>
                  <a:pt x="5234" y="178815"/>
                  <a:pt x="17184" y="142169"/>
                </a:cubicBezTo>
                <a:cubicBezTo>
                  <a:pt x="17184" y="142169"/>
                  <a:pt x="17184" y="142169"/>
                  <a:pt x="17184" y="142169"/>
                </a:cubicBezTo>
                <a:cubicBezTo>
                  <a:pt x="21299" y="129290"/>
                  <a:pt x="27306" y="116690"/>
                  <a:pt x="35199" y="102751"/>
                </a:cubicBezTo>
                <a:cubicBezTo>
                  <a:pt x="40456" y="93458"/>
                  <a:pt x="46476" y="83723"/>
                  <a:pt x="51614" y="75258"/>
                </a:cubicBezTo>
                <a:cubicBezTo>
                  <a:pt x="51614" y="75258"/>
                  <a:pt x="51614" y="75258"/>
                  <a:pt x="51614" y="75258"/>
                </a:cubicBezTo>
                <a:cubicBezTo>
                  <a:pt x="76323" y="34897"/>
                  <a:pt x="87555" y="1185"/>
                  <a:pt x="84631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71E328-B168-478B-949C-A103C67B519F}"/>
              </a:ext>
            </a:extLst>
          </p:cNvPr>
          <p:cNvSpPr/>
          <p:nvPr/>
        </p:nvSpPr>
        <p:spPr>
          <a:xfrm>
            <a:off x="10206479" y="5104122"/>
            <a:ext cx="277377" cy="58259"/>
          </a:xfrm>
          <a:custGeom>
            <a:avLst/>
            <a:gdLst>
              <a:gd name="connsiteX0" fmla="*/ 190 w 277377"/>
              <a:gd name="connsiteY0" fmla="*/ 47 h 58259"/>
              <a:gd name="connsiteX1" fmla="*/ 39195 w 277377"/>
              <a:gd name="connsiteY1" fmla="*/ 39546 h 58259"/>
              <a:gd name="connsiteX2" fmla="*/ 39195 w 277377"/>
              <a:gd name="connsiteY2" fmla="*/ 39546 h 58259"/>
              <a:gd name="connsiteX3" fmla="*/ 126877 w 277377"/>
              <a:gd name="connsiteY3" fmla="*/ 58132 h 58259"/>
              <a:gd name="connsiteX4" fmla="*/ 126877 w 277377"/>
              <a:gd name="connsiteY4" fmla="*/ 58132 h 58259"/>
              <a:gd name="connsiteX5" fmla="*/ 136568 w 277377"/>
              <a:gd name="connsiteY5" fmla="*/ 58260 h 58259"/>
              <a:gd name="connsiteX6" fmla="*/ 228421 w 277377"/>
              <a:gd name="connsiteY6" fmla="*/ 43331 h 58259"/>
              <a:gd name="connsiteX7" fmla="*/ 273670 w 277377"/>
              <a:gd name="connsiteY7" fmla="*/ 14196 h 58259"/>
              <a:gd name="connsiteX8" fmla="*/ 277175 w 277377"/>
              <a:gd name="connsiteY8" fmla="*/ 6266 h 58259"/>
              <a:gd name="connsiteX9" fmla="*/ 270410 w 277377"/>
              <a:gd name="connsiteY9" fmla="*/ 11098 h 58259"/>
              <a:gd name="connsiteX10" fmla="*/ 224881 w 277377"/>
              <a:gd name="connsiteY10" fmla="*/ 32839 h 58259"/>
              <a:gd name="connsiteX11" fmla="*/ 136559 w 277377"/>
              <a:gd name="connsiteY11" fmla="*/ 44379 h 58259"/>
              <a:gd name="connsiteX12" fmla="*/ 127179 w 277377"/>
              <a:gd name="connsiteY12" fmla="*/ 44297 h 58259"/>
              <a:gd name="connsiteX13" fmla="*/ 127179 w 277377"/>
              <a:gd name="connsiteY13" fmla="*/ 44297 h 58259"/>
              <a:gd name="connsiteX14" fmla="*/ 43380 w 277377"/>
              <a:gd name="connsiteY14" fmla="*/ 29753 h 58259"/>
              <a:gd name="connsiteX15" fmla="*/ 43380 w 277377"/>
              <a:gd name="connsiteY15" fmla="*/ 29753 h 58259"/>
              <a:gd name="connsiteX16" fmla="*/ 190 w 277377"/>
              <a:gd name="connsiteY16" fmla="*/ 36 h 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77" h="58259">
                <a:moveTo>
                  <a:pt x="190" y="47"/>
                </a:moveTo>
                <a:cubicBezTo>
                  <a:pt x="-1242" y="769"/>
                  <a:pt x="4809" y="23710"/>
                  <a:pt x="39195" y="39546"/>
                </a:cubicBezTo>
                <a:cubicBezTo>
                  <a:pt x="39195" y="39546"/>
                  <a:pt x="39195" y="39546"/>
                  <a:pt x="39195" y="39546"/>
                </a:cubicBezTo>
                <a:cubicBezTo>
                  <a:pt x="62665" y="50574"/>
                  <a:pt x="91692" y="57328"/>
                  <a:pt x="126877" y="58132"/>
                </a:cubicBezTo>
                <a:cubicBezTo>
                  <a:pt x="126877" y="58132"/>
                  <a:pt x="126877" y="58132"/>
                  <a:pt x="126877" y="58132"/>
                </a:cubicBezTo>
                <a:cubicBezTo>
                  <a:pt x="130076" y="58213"/>
                  <a:pt x="133308" y="58260"/>
                  <a:pt x="136568" y="58260"/>
                </a:cubicBezTo>
                <a:cubicBezTo>
                  <a:pt x="172633" y="58260"/>
                  <a:pt x="202978" y="52845"/>
                  <a:pt x="228421" y="43331"/>
                </a:cubicBezTo>
                <a:cubicBezTo>
                  <a:pt x="253398" y="34155"/>
                  <a:pt x="266497" y="23907"/>
                  <a:pt x="273670" y="14196"/>
                </a:cubicBezTo>
                <a:cubicBezTo>
                  <a:pt x="276966" y="9701"/>
                  <a:pt x="277827" y="6708"/>
                  <a:pt x="277175" y="6266"/>
                </a:cubicBezTo>
                <a:cubicBezTo>
                  <a:pt x="276512" y="5835"/>
                  <a:pt x="274427" y="7884"/>
                  <a:pt x="270410" y="11098"/>
                </a:cubicBezTo>
                <a:cubicBezTo>
                  <a:pt x="260687" y="18947"/>
                  <a:pt x="250440" y="24979"/>
                  <a:pt x="224881" y="32839"/>
                </a:cubicBezTo>
                <a:cubicBezTo>
                  <a:pt x="199974" y="40315"/>
                  <a:pt x="171620" y="44321"/>
                  <a:pt x="136559" y="44379"/>
                </a:cubicBezTo>
                <a:cubicBezTo>
                  <a:pt x="133408" y="44379"/>
                  <a:pt x="130281" y="44356"/>
                  <a:pt x="127179" y="44297"/>
                </a:cubicBezTo>
                <a:cubicBezTo>
                  <a:pt x="127179" y="44297"/>
                  <a:pt x="127179" y="44297"/>
                  <a:pt x="127179" y="44297"/>
                </a:cubicBezTo>
                <a:cubicBezTo>
                  <a:pt x="93203" y="43587"/>
                  <a:pt x="66306" y="38545"/>
                  <a:pt x="43380" y="29753"/>
                </a:cubicBezTo>
                <a:cubicBezTo>
                  <a:pt x="43380" y="29753"/>
                  <a:pt x="43380" y="29753"/>
                  <a:pt x="43380" y="29753"/>
                </a:cubicBezTo>
                <a:cubicBezTo>
                  <a:pt x="13481" y="18050"/>
                  <a:pt x="2097" y="-931"/>
                  <a:pt x="190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5CB305-3A09-4904-8484-A1628676BFEA}"/>
              </a:ext>
            </a:extLst>
          </p:cNvPr>
          <p:cNvSpPr/>
          <p:nvPr/>
        </p:nvSpPr>
        <p:spPr>
          <a:xfrm>
            <a:off x="9727025" y="3974350"/>
            <a:ext cx="81505" cy="208620"/>
          </a:xfrm>
          <a:custGeom>
            <a:avLst/>
            <a:gdLst>
              <a:gd name="connsiteX0" fmla="*/ 62616 w 81505"/>
              <a:gd name="connsiteY0" fmla="*/ 48 h 208620"/>
              <a:gd name="connsiteX1" fmla="*/ 68989 w 81505"/>
              <a:gd name="connsiteY1" fmla="*/ 60018 h 208620"/>
              <a:gd name="connsiteX2" fmla="*/ 53559 w 81505"/>
              <a:gd name="connsiteY2" fmla="*/ 107083 h 208620"/>
              <a:gd name="connsiteX3" fmla="*/ 44564 w 81505"/>
              <a:gd name="connsiteY3" fmla="*/ 123882 h 208620"/>
              <a:gd name="connsiteX4" fmla="*/ 44564 w 81505"/>
              <a:gd name="connsiteY4" fmla="*/ 123882 h 208620"/>
              <a:gd name="connsiteX5" fmla="*/ 9989 w 81505"/>
              <a:gd name="connsiteY5" fmla="*/ 182369 h 208620"/>
              <a:gd name="connsiteX6" fmla="*/ 373 w 81505"/>
              <a:gd name="connsiteY6" fmla="*/ 208572 h 208620"/>
              <a:gd name="connsiteX7" fmla="*/ 17636 w 81505"/>
              <a:gd name="connsiteY7" fmla="*/ 187069 h 208620"/>
              <a:gd name="connsiteX8" fmla="*/ 56350 w 81505"/>
              <a:gd name="connsiteY8" fmla="*/ 130800 h 208620"/>
              <a:gd name="connsiteX9" fmla="*/ 56350 w 81505"/>
              <a:gd name="connsiteY9" fmla="*/ 130800 h 208620"/>
              <a:gd name="connsiteX10" fmla="*/ 66038 w 81505"/>
              <a:gd name="connsiteY10" fmla="*/ 113278 h 208620"/>
              <a:gd name="connsiteX11" fmla="*/ 81285 w 81505"/>
              <a:gd name="connsiteY11" fmla="*/ 61163 h 208620"/>
              <a:gd name="connsiteX12" fmla="*/ 62616 w 81505"/>
              <a:gd name="connsiteY12" fmla="*/ 48 h 2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05" h="208620">
                <a:moveTo>
                  <a:pt x="62616" y="48"/>
                </a:moveTo>
                <a:cubicBezTo>
                  <a:pt x="60228" y="1288"/>
                  <a:pt x="73437" y="25465"/>
                  <a:pt x="68989" y="60018"/>
                </a:cubicBezTo>
                <a:cubicBezTo>
                  <a:pt x="67174" y="75089"/>
                  <a:pt x="61928" y="90255"/>
                  <a:pt x="53559" y="107083"/>
                </a:cubicBezTo>
                <a:cubicBezTo>
                  <a:pt x="50690" y="112853"/>
                  <a:pt x="47617" y="118496"/>
                  <a:pt x="44564" y="123882"/>
                </a:cubicBezTo>
                <a:cubicBezTo>
                  <a:pt x="44564" y="123882"/>
                  <a:pt x="44564" y="123882"/>
                  <a:pt x="44564" y="123882"/>
                </a:cubicBezTo>
                <a:cubicBezTo>
                  <a:pt x="31346" y="146956"/>
                  <a:pt x="17983" y="167042"/>
                  <a:pt x="9989" y="182369"/>
                </a:cubicBezTo>
                <a:cubicBezTo>
                  <a:pt x="1966" y="197751"/>
                  <a:pt x="-1148" y="207807"/>
                  <a:pt x="373" y="208572"/>
                </a:cubicBezTo>
                <a:cubicBezTo>
                  <a:pt x="1909" y="209347"/>
                  <a:pt x="7779" y="200796"/>
                  <a:pt x="17636" y="187069"/>
                </a:cubicBezTo>
                <a:cubicBezTo>
                  <a:pt x="24655" y="177295"/>
                  <a:pt x="44655" y="150271"/>
                  <a:pt x="56350" y="130800"/>
                </a:cubicBezTo>
                <a:cubicBezTo>
                  <a:pt x="56350" y="130800"/>
                  <a:pt x="56350" y="130800"/>
                  <a:pt x="56350" y="130800"/>
                </a:cubicBezTo>
                <a:cubicBezTo>
                  <a:pt x="59690" y="125293"/>
                  <a:pt x="62989" y="119432"/>
                  <a:pt x="66038" y="113278"/>
                </a:cubicBezTo>
                <a:cubicBezTo>
                  <a:pt x="74887" y="95423"/>
                  <a:pt x="80116" y="78149"/>
                  <a:pt x="81285" y="61163"/>
                </a:cubicBezTo>
                <a:cubicBezTo>
                  <a:pt x="83731" y="21650"/>
                  <a:pt x="65004" y="-1193"/>
                  <a:pt x="62616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B0F552-193A-49BC-A23C-0F686E6D029C}"/>
              </a:ext>
            </a:extLst>
          </p:cNvPr>
          <p:cNvSpPr/>
          <p:nvPr/>
        </p:nvSpPr>
        <p:spPr>
          <a:xfrm>
            <a:off x="9656438" y="3968155"/>
            <a:ext cx="66046" cy="283407"/>
          </a:xfrm>
          <a:custGeom>
            <a:avLst/>
            <a:gdLst>
              <a:gd name="connsiteX0" fmla="*/ 58511 w 66046"/>
              <a:gd name="connsiteY0" fmla="*/ 18 h 283407"/>
              <a:gd name="connsiteX1" fmla="*/ 48093 w 66046"/>
              <a:gd name="connsiteY1" fmla="*/ 75412 h 283407"/>
              <a:gd name="connsiteX2" fmla="*/ 21383 w 66046"/>
              <a:gd name="connsiteY2" fmla="*/ 142052 h 283407"/>
              <a:gd name="connsiteX3" fmla="*/ 5782 w 66046"/>
              <a:gd name="connsiteY3" fmla="*/ 185425 h 283407"/>
              <a:gd name="connsiteX4" fmla="*/ 4103 w 66046"/>
              <a:gd name="connsiteY4" fmla="*/ 248907 h 283407"/>
              <a:gd name="connsiteX5" fmla="*/ 33613 w 66046"/>
              <a:gd name="connsiteY5" fmla="*/ 283239 h 283407"/>
              <a:gd name="connsiteX6" fmla="*/ 13499 w 66046"/>
              <a:gd name="connsiteY6" fmla="*/ 246124 h 283407"/>
              <a:gd name="connsiteX7" fmla="*/ 18457 w 66046"/>
              <a:gd name="connsiteY7" fmla="*/ 189192 h 283407"/>
              <a:gd name="connsiteX8" fmla="*/ 34195 w 66046"/>
              <a:gd name="connsiteY8" fmla="*/ 147379 h 283407"/>
              <a:gd name="connsiteX9" fmla="*/ 59750 w 66046"/>
              <a:gd name="connsiteY9" fmla="*/ 78862 h 283407"/>
              <a:gd name="connsiteX10" fmla="*/ 58511 w 66046"/>
              <a:gd name="connsiteY10" fmla="*/ 18 h 28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6" h="283407">
                <a:moveTo>
                  <a:pt x="58511" y="18"/>
                </a:moveTo>
                <a:cubicBezTo>
                  <a:pt x="55979" y="686"/>
                  <a:pt x="61924" y="32034"/>
                  <a:pt x="48093" y="75412"/>
                </a:cubicBezTo>
                <a:cubicBezTo>
                  <a:pt x="40792" y="98012"/>
                  <a:pt x="32584" y="115085"/>
                  <a:pt x="21383" y="142052"/>
                </a:cubicBezTo>
                <a:cubicBezTo>
                  <a:pt x="15173" y="157000"/>
                  <a:pt x="9853" y="171041"/>
                  <a:pt x="5782" y="185425"/>
                </a:cubicBezTo>
                <a:cubicBezTo>
                  <a:pt x="-1254" y="209623"/>
                  <a:pt x="-1934" y="230872"/>
                  <a:pt x="4103" y="248907"/>
                </a:cubicBezTo>
                <a:cubicBezTo>
                  <a:pt x="13811" y="276793"/>
                  <a:pt x="32397" y="284714"/>
                  <a:pt x="33613" y="283239"/>
                </a:cubicBezTo>
                <a:cubicBezTo>
                  <a:pt x="34830" y="281762"/>
                  <a:pt x="19281" y="270523"/>
                  <a:pt x="13499" y="246124"/>
                </a:cubicBezTo>
                <a:cubicBezTo>
                  <a:pt x="9420" y="229981"/>
                  <a:pt x="11517" y="212023"/>
                  <a:pt x="18457" y="189192"/>
                </a:cubicBezTo>
                <a:cubicBezTo>
                  <a:pt x="22720" y="175539"/>
                  <a:pt x="28019" y="162220"/>
                  <a:pt x="34195" y="147379"/>
                </a:cubicBezTo>
                <a:cubicBezTo>
                  <a:pt x="44891" y="121683"/>
                  <a:pt x="53557" y="101774"/>
                  <a:pt x="59750" y="78862"/>
                </a:cubicBezTo>
                <a:cubicBezTo>
                  <a:pt x="72953" y="30714"/>
                  <a:pt x="61808" y="-852"/>
                  <a:pt x="58511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5FDDA72-E07E-44A3-91E0-3531DB8BEE99}"/>
              </a:ext>
            </a:extLst>
          </p:cNvPr>
          <p:cNvSpPr/>
          <p:nvPr/>
        </p:nvSpPr>
        <p:spPr>
          <a:xfrm>
            <a:off x="9608268" y="4011731"/>
            <a:ext cx="45261" cy="186764"/>
          </a:xfrm>
          <a:custGeom>
            <a:avLst/>
            <a:gdLst>
              <a:gd name="connsiteX0" fmla="*/ 44438 w 45261"/>
              <a:gd name="connsiteY0" fmla="*/ 14 h 186764"/>
              <a:gd name="connsiteX1" fmla="*/ 14150 w 45261"/>
              <a:gd name="connsiteY1" fmla="*/ 71917 h 186764"/>
              <a:gd name="connsiteX2" fmla="*/ 14150 w 45261"/>
              <a:gd name="connsiteY2" fmla="*/ 71917 h 186764"/>
              <a:gd name="connsiteX3" fmla="*/ 8213 w 45261"/>
              <a:gd name="connsiteY3" fmla="*/ 89723 h 186764"/>
              <a:gd name="connsiteX4" fmla="*/ 0 w 45261"/>
              <a:gd name="connsiteY4" fmla="*/ 141444 h 186764"/>
              <a:gd name="connsiteX5" fmla="*/ 10204 w 45261"/>
              <a:gd name="connsiteY5" fmla="*/ 186753 h 186764"/>
              <a:gd name="connsiteX6" fmla="*/ 11760 w 45261"/>
              <a:gd name="connsiteY6" fmla="*/ 141900 h 186764"/>
              <a:gd name="connsiteX7" fmla="*/ 21533 w 45261"/>
              <a:gd name="connsiteY7" fmla="*/ 93673 h 186764"/>
              <a:gd name="connsiteX8" fmla="*/ 26996 w 45261"/>
              <a:gd name="connsiteY8" fmla="*/ 76417 h 186764"/>
              <a:gd name="connsiteX9" fmla="*/ 26996 w 45261"/>
              <a:gd name="connsiteY9" fmla="*/ 76417 h 186764"/>
              <a:gd name="connsiteX10" fmla="*/ 44438 w 45261"/>
              <a:gd name="connsiteY10" fmla="*/ 14 h 1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1" h="186764">
                <a:moveTo>
                  <a:pt x="44438" y="14"/>
                </a:moveTo>
                <a:cubicBezTo>
                  <a:pt x="41151" y="-743"/>
                  <a:pt x="29472" y="29969"/>
                  <a:pt x="14150" y="71917"/>
                </a:cubicBezTo>
                <a:cubicBezTo>
                  <a:pt x="14150" y="71917"/>
                  <a:pt x="14150" y="71917"/>
                  <a:pt x="14150" y="71917"/>
                </a:cubicBezTo>
                <a:cubicBezTo>
                  <a:pt x="12065" y="77582"/>
                  <a:pt x="10043" y="83546"/>
                  <a:pt x="8213" y="89723"/>
                </a:cubicBezTo>
                <a:cubicBezTo>
                  <a:pt x="2639" y="108538"/>
                  <a:pt x="-35" y="125623"/>
                  <a:pt x="0" y="141444"/>
                </a:cubicBezTo>
                <a:cubicBezTo>
                  <a:pt x="140" y="169762"/>
                  <a:pt x="7783" y="187293"/>
                  <a:pt x="10204" y="186753"/>
                </a:cubicBezTo>
                <a:cubicBezTo>
                  <a:pt x="12626" y="186212"/>
                  <a:pt x="9502" y="168067"/>
                  <a:pt x="11760" y="141900"/>
                </a:cubicBezTo>
                <a:cubicBezTo>
                  <a:pt x="12993" y="127130"/>
                  <a:pt x="16142" y="111836"/>
                  <a:pt x="21533" y="93673"/>
                </a:cubicBezTo>
                <a:cubicBezTo>
                  <a:pt x="23283" y="87780"/>
                  <a:pt x="25150" y="81975"/>
                  <a:pt x="26996" y="76417"/>
                </a:cubicBezTo>
                <a:cubicBezTo>
                  <a:pt x="26996" y="76417"/>
                  <a:pt x="26996" y="76417"/>
                  <a:pt x="26996" y="76417"/>
                </a:cubicBezTo>
                <a:cubicBezTo>
                  <a:pt x="41025" y="34573"/>
                  <a:pt x="47725" y="771"/>
                  <a:pt x="44438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4D7BB85-E01E-4AF0-AF6A-159C7B3057C6}"/>
              </a:ext>
            </a:extLst>
          </p:cNvPr>
          <p:cNvSpPr/>
          <p:nvPr/>
        </p:nvSpPr>
        <p:spPr>
          <a:xfrm>
            <a:off x="9658441" y="4288668"/>
            <a:ext cx="16836" cy="146358"/>
          </a:xfrm>
          <a:custGeom>
            <a:avLst/>
            <a:gdLst>
              <a:gd name="connsiteX0" fmla="*/ 16050 w 16836"/>
              <a:gd name="connsiteY0" fmla="*/ 73 h 146358"/>
              <a:gd name="connsiteX1" fmla="*/ 2007 w 16836"/>
              <a:gd name="connsiteY1" fmla="*/ 35810 h 146358"/>
              <a:gd name="connsiteX2" fmla="*/ 67 w 16836"/>
              <a:gd name="connsiteY2" fmla="*/ 72945 h 146358"/>
              <a:gd name="connsiteX3" fmla="*/ 2862 w 16836"/>
              <a:gd name="connsiteY3" fmla="*/ 108404 h 146358"/>
              <a:gd name="connsiteX4" fmla="*/ 12937 w 16836"/>
              <a:gd name="connsiteY4" fmla="*/ 146354 h 146358"/>
              <a:gd name="connsiteX5" fmla="*/ 15011 w 16836"/>
              <a:gd name="connsiteY5" fmla="*/ 107425 h 146358"/>
              <a:gd name="connsiteX6" fmla="*/ 13928 w 16836"/>
              <a:gd name="connsiteY6" fmla="*/ 72631 h 146358"/>
              <a:gd name="connsiteX7" fmla="*/ 14012 w 16836"/>
              <a:gd name="connsiteY7" fmla="*/ 36846 h 146358"/>
              <a:gd name="connsiteX8" fmla="*/ 16049 w 16836"/>
              <a:gd name="connsiteY8" fmla="*/ 7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" h="146358">
                <a:moveTo>
                  <a:pt x="16050" y="73"/>
                </a:moveTo>
                <a:cubicBezTo>
                  <a:pt x="13316" y="-1123"/>
                  <a:pt x="5151" y="12465"/>
                  <a:pt x="2007" y="35810"/>
                </a:cubicBezTo>
                <a:cubicBezTo>
                  <a:pt x="475" y="46896"/>
                  <a:pt x="-231" y="59274"/>
                  <a:pt x="67" y="72945"/>
                </a:cubicBezTo>
                <a:cubicBezTo>
                  <a:pt x="348" y="85824"/>
                  <a:pt x="1482" y="98016"/>
                  <a:pt x="2862" y="108404"/>
                </a:cubicBezTo>
                <a:cubicBezTo>
                  <a:pt x="5910" y="131495"/>
                  <a:pt x="10324" y="146657"/>
                  <a:pt x="12937" y="146354"/>
                </a:cubicBezTo>
                <a:cubicBezTo>
                  <a:pt x="15550" y="146040"/>
                  <a:pt x="15676" y="130214"/>
                  <a:pt x="15011" y="107425"/>
                </a:cubicBezTo>
                <a:cubicBezTo>
                  <a:pt x="14711" y="97027"/>
                  <a:pt x="14211" y="85161"/>
                  <a:pt x="13928" y="72631"/>
                </a:cubicBezTo>
                <a:cubicBezTo>
                  <a:pt x="13623" y="59076"/>
                  <a:pt x="13663" y="47885"/>
                  <a:pt x="14012" y="36846"/>
                </a:cubicBezTo>
                <a:cubicBezTo>
                  <a:pt x="14778" y="15082"/>
                  <a:pt x="18412" y="1107"/>
                  <a:pt x="16049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11803C4-1A26-41FD-8500-CEA1A9D636C2}"/>
              </a:ext>
            </a:extLst>
          </p:cNvPr>
          <p:cNvSpPr/>
          <p:nvPr/>
        </p:nvSpPr>
        <p:spPr>
          <a:xfrm>
            <a:off x="9713698" y="4288728"/>
            <a:ext cx="21027" cy="186763"/>
          </a:xfrm>
          <a:custGeom>
            <a:avLst/>
            <a:gdLst>
              <a:gd name="connsiteX0" fmla="*/ 19924 w 21027"/>
              <a:gd name="connsiteY0" fmla="*/ 13 h 186763"/>
              <a:gd name="connsiteX1" fmla="*/ 10275 w 21027"/>
              <a:gd name="connsiteY1" fmla="*/ 26451 h 186763"/>
              <a:gd name="connsiteX2" fmla="*/ 4111 w 21027"/>
              <a:gd name="connsiteY2" fmla="*/ 93240 h 186763"/>
              <a:gd name="connsiteX3" fmla="*/ 3932 w 21027"/>
              <a:gd name="connsiteY3" fmla="*/ 100309 h 186763"/>
              <a:gd name="connsiteX4" fmla="*/ 3932 w 21027"/>
              <a:gd name="connsiteY4" fmla="*/ 100309 h 186763"/>
              <a:gd name="connsiteX5" fmla="*/ 1251 w 21027"/>
              <a:gd name="connsiteY5" fmla="*/ 186748 h 186763"/>
              <a:gd name="connsiteX6" fmla="*/ 17750 w 21027"/>
              <a:gd name="connsiteY6" fmla="*/ 100728 h 186763"/>
              <a:gd name="connsiteX7" fmla="*/ 17750 w 21027"/>
              <a:gd name="connsiteY7" fmla="*/ 100728 h 186763"/>
              <a:gd name="connsiteX8" fmla="*/ 17984 w 21027"/>
              <a:gd name="connsiteY8" fmla="*/ 93636 h 186763"/>
              <a:gd name="connsiteX9" fmla="*/ 19977 w 21027"/>
              <a:gd name="connsiteY9" fmla="*/ 27698 h 186763"/>
              <a:gd name="connsiteX10" fmla="*/ 19925 w 21027"/>
              <a:gd name="connsiteY10" fmla="*/ 13 h 1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27" h="186763">
                <a:moveTo>
                  <a:pt x="19924" y="13"/>
                </a:moveTo>
                <a:cubicBezTo>
                  <a:pt x="18119" y="-407"/>
                  <a:pt x="13734" y="9453"/>
                  <a:pt x="10275" y="26451"/>
                </a:cubicBezTo>
                <a:cubicBezTo>
                  <a:pt x="6515" y="44937"/>
                  <a:pt x="4882" y="65700"/>
                  <a:pt x="4111" y="93240"/>
                </a:cubicBezTo>
                <a:cubicBezTo>
                  <a:pt x="4046" y="95616"/>
                  <a:pt x="3985" y="97980"/>
                  <a:pt x="3932" y="100309"/>
                </a:cubicBezTo>
                <a:cubicBezTo>
                  <a:pt x="3932" y="100309"/>
                  <a:pt x="3932" y="100309"/>
                  <a:pt x="3932" y="100309"/>
                </a:cubicBezTo>
                <a:cubicBezTo>
                  <a:pt x="2680" y="148681"/>
                  <a:pt x="-2290" y="185863"/>
                  <a:pt x="1251" y="186748"/>
                </a:cubicBezTo>
                <a:cubicBezTo>
                  <a:pt x="4791" y="187645"/>
                  <a:pt x="16069" y="149496"/>
                  <a:pt x="17750" y="100728"/>
                </a:cubicBezTo>
                <a:cubicBezTo>
                  <a:pt x="17750" y="100728"/>
                  <a:pt x="17750" y="100728"/>
                  <a:pt x="17750" y="100728"/>
                </a:cubicBezTo>
                <a:cubicBezTo>
                  <a:pt x="17836" y="98387"/>
                  <a:pt x="17914" y="96023"/>
                  <a:pt x="17984" y="93636"/>
                </a:cubicBezTo>
                <a:cubicBezTo>
                  <a:pt x="19096" y="56163"/>
                  <a:pt x="18485" y="55895"/>
                  <a:pt x="19977" y="27698"/>
                </a:cubicBezTo>
                <a:cubicBezTo>
                  <a:pt x="20859" y="11001"/>
                  <a:pt x="21841" y="460"/>
                  <a:pt x="19925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5A61B9-C5BC-4DFB-B146-5AFC9C0B1B3F}"/>
              </a:ext>
            </a:extLst>
          </p:cNvPr>
          <p:cNvSpPr/>
          <p:nvPr/>
        </p:nvSpPr>
        <p:spPr>
          <a:xfrm>
            <a:off x="10142648" y="5461930"/>
            <a:ext cx="194745" cy="461059"/>
          </a:xfrm>
          <a:custGeom>
            <a:avLst/>
            <a:gdLst>
              <a:gd name="connsiteX0" fmla="*/ 60909 w 194745"/>
              <a:gd name="connsiteY0" fmla="*/ 155 h 461059"/>
              <a:gd name="connsiteX1" fmla="*/ 4837 w 194745"/>
              <a:gd name="connsiteY1" fmla="*/ 56399 h 461059"/>
              <a:gd name="connsiteX2" fmla="*/ 4837 w 194745"/>
              <a:gd name="connsiteY2" fmla="*/ 56399 h 461059"/>
              <a:gd name="connsiteX3" fmla="*/ 8635 w 194745"/>
              <a:gd name="connsiteY3" fmla="*/ 123823 h 461059"/>
              <a:gd name="connsiteX4" fmla="*/ 64542 w 194745"/>
              <a:gd name="connsiteY4" fmla="*/ 216830 h 461059"/>
              <a:gd name="connsiteX5" fmla="*/ 75257 w 194745"/>
              <a:gd name="connsiteY5" fmla="*/ 234379 h 461059"/>
              <a:gd name="connsiteX6" fmla="*/ 101079 w 194745"/>
              <a:gd name="connsiteY6" fmla="*/ 298204 h 461059"/>
              <a:gd name="connsiteX7" fmla="*/ 111133 w 194745"/>
              <a:gd name="connsiteY7" fmla="*/ 380382 h 461059"/>
              <a:gd name="connsiteX8" fmla="*/ 141095 w 194745"/>
              <a:gd name="connsiteY8" fmla="*/ 432819 h 461059"/>
              <a:gd name="connsiteX9" fmla="*/ 141095 w 194745"/>
              <a:gd name="connsiteY9" fmla="*/ 432819 h 461059"/>
              <a:gd name="connsiteX10" fmla="*/ 194732 w 194745"/>
              <a:gd name="connsiteY10" fmla="*/ 460778 h 461059"/>
              <a:gd name="connsiteX11" fmla="*/ 147022 w 194745"/>
              <a:gd name="connsiteY11" fmla="*/ 426495 h 461059"/>
              <a:gd name="connsiteX12" fmla="*/ 147022 w 194745"/>
              <a:gd name="connsiteY12" fmla="*/ 426495 h 461059"/>
              <a:gd name="connsiteX13" fmla="*/ 122364 w 194745"/>
              <a:gd name="connsiteY13" fmla="*/ 378309 h 461059"/>
              <a:gd name="connsiteX14" fmla="*/ 114186 w 194745"/>
              <a:gd name="connsiteY14" fmla="*/ 295503 h 461059"/>
              <a:gd name="connsiteX15" fmla="*/ 87315 w 194745"/>
              <a:gd name="connsiteY15" fmla="*/ 227462 h 461059"/>
              <a:gd name="connsiteX16" fmla="*/ 76134 w 194745"/>
              <a:gd name="connsiteY16" fmla="*/ 209308 h 461059"/>
              <a:gd name="connsiteX17" fmla="*/ 19864 w 194745"/>
              <a:gd name="connsiteY17" fmla="*/ 118990 h 461059"/>
              <a:gd name="connsiteX18" fmla="*/ 13994 w 194745"/>
              <a:gd name="connsiteY18" fmla="*/ 59753 h 461059"/>
              <a:gd name="connsiteX19" fmla="*/ 13994 w 194745"/>
              <a:gd name="connsiteY19" fmla="*/ 59753 h 461059"/>
              <a:gd name="connsiteX20" fmla="*/ 60909 w 194745"/>
              <a:gd name="connsiteY20" fmla="*/ 155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745" h="461059">
                <a:moveTo>
                  <a:pt x="60909" y="155"/>
                </a:moveTo>
                <a:cubicBezTo>
                  <a:pt x="59844" y="-1417"/>
                  <a:pt x="24153" y="8399"/>
                  <a:pt x="4837" y="56399"/>
                </a:cubicBezTo>
                <a:cubicBezTo>
                  <a:pt x="4837" y="56399"/>
                  <a:pt x="4837" y="56399"/>
                  <a:pt x="4837" y="56399"/>
                </a:cubicBezTo>
                <a:cubicBezTo>
                  <a:pt x="-2642" y="75916"/>
                  <a:pt x="-1503" y="99905"/>
                  <a:pt x="8635" y="123823"/>
                </a:cubicBezTo>
                <a:cubicBezTo>
                  <a:pt x="22745" y="157651"/>
                  <a:pt x="42002" y="182071"/>
                  <a:pt x="64542" y="216830"/>
                </a:cubicBezTo>
                <a:cubicBezTo>
                  <a:pt x="68217" y="222548"/>
                  <a:pt x="71820" y="228405"/>
                  <a:pt x="75257" y="234379"/>
                </a:cubicBezTo>
                <a:cubicBezTo>
                  <a:pt x="87447" y="255607"/>
                  <a:pt x="96531" y="276627"/>
                  <a:pt x="101079" y="298204"/>
                </a:cubicBezTo>
                <a:cubicBezTo>
                  <a:pt x="107169" y="326362"/>
                  <a:pt x="106055" y="355078"/>
                  <a:pt x="111133" y="380382"/>
                </a:cubicBezTo>
                <a:cubicBezTo>
                  <a:pt x="115780" y="403439"/>
                  <a:pt x="128065" y="421302"/>
                  <a:pt x="141095" y="432819"/>
                </a:cubicBezTo>
                <a:cubicBezTo>
                  <a:pt x="141095" y="432819"/>
                  <a:pt x="141095" y="432819"/>
                  <a:pt x="141095" y="432819"/>
                </a:cubicBezTo>
                <a:cubicBezTo>
                  <a:pt x="170278" y="458437"/>
                  <a:pt x="194082" y="462280"/>
                  <a:pt x="194732" y="460778"/>
                </a:cubicBezTo>
                <a:cubicBezTo>
                  <a:pt x="195381" y="459264"/>
                  <a:pt x="172379" y="452044"/>
                  <a:pt x="147022" y="426495"/>
                </a:cubicBezTo>
                <a:cubicBezTo>
                  <a:pt x="147022" y="426495"/>
                  <a:pt x="147022" y="426495"/>
                  <a:pt x="147022" y="426495"/>
                </a:cubicBezTo>
                <a:cubicBezTo>
                  <a:pt x="135903" y="415363"/>
                  <a:pt x="125745" y="398781"/>
                  <a:pt x="122364" y="378309"/>
                </a:cubicBezTo>
                <a:cubicBezTo>
                  <a:pt x="118379" y="354461"/>
                  <a:pt x="120234" y="326222"/>
                  <a:pt x="114186" y="295503"/>
                </a:cubicBezTo>
                <a:cubicBezTo>
                  <a:pt x="109466" y="272108"/>
                  <a:pt x="100019" y="249576"/>
                  <a:pt x="87315" y="227462"/>
                </a:cubicBezTo>
                <a:cubicBezTo>
                  <a:pt x="83729" y="221220"/>
                  <a:pt x="79972" y="215165"/>
                  <a:pt x="76134" y="209308"/>
                </a:cubicBezTo>
                <a:cubicBezTo>
                  <a:pt x="52814" y="173465"/>
                  <a:pt x="34120" y="151107"/>
                  <a:pt x="19864" y="118990"/>
                </a:cubicBezTo>
                <a:cubicBezTo>
                  <a:pt x="10421" y="97366"/>
                  <a:pt x="8150" y="76673"/>
                  <a:pt x="13994" y="59753"/>
                </a:cubicBezTo>
                <a:cubicBezTo>
                  <a:pt x="13994" y="59753"/>
                  <a:pt x="13994" y="59753"/>
                  <a:pt x="13994" y="59753"/>
                </a:cubicBezTo>
                <a:cubicBezTo>
                  <a:pt x="28140" y="16260"/>
                  <a:pt x="61974" y="1727"/>
                  <a:pt x="60909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65903E9-852F-49B2-AF46-EEADA8DC9684}"/>
              </a:ext>
            </a:extLst>
          </p:cNvPr>
          <p:cNvSpPr/>
          <p:nvPr/>
        </p:nvSpPr>
        <p:spPr>
          <a:xfrm>
            <a:off x="10246942" y="5406017"/>
            <a:ext cx="68717" cy="298988"/>
          </a:xfrm>
          <a:custGeom>
            <a:avLst/>
            <a:gdLst>
              <a:gd name="connsiteX0" fmla="*/ 185 w 68717"/>
              <a:gd name="connsiteY0" fmla="*/ 44 h 298988"/>
              <a:gd name="connsiteX1" fmla="*/ 16943 w 68717"/>
              <a:gd name="connsiteY1" fmla="*/ 79567 h 298988"/>
              <a:gd name="connsiteX2" fmla="*/ 7108 w 68717"/>
              <a:gd name="connsiteY2" fmla="*/ 155631 h 298988"/>
              <a:gd name="connsiteX3" fmla="*/ 4801 w 68717"/>
              <a:gd name="connsiteY3" fmla="*/ 173483 h 298988"/>
              <a:gd name="connsiteX4" fmla="*/ 14573 w 68717"/>
              <a:gd name="connsiteY4" fmla="*/ 240906 h 298988"/>
              <a:gd name="connsiteX5" fmla="*/ 68652 w 68717"/>
              <a:gd name="connsiteY5" fmla="*/ 298828 h 298988"/>
              <a:gd name="connsiteX6" fmla="*/ 25471 w 68717"/>
              <a:gd name="connsiteY6" fmla="*/ 236190 h 298988"/>
              <a:gd name="connsiteX7" fmla="*/ 18508 w 68717"/>
              <a:gd name="connsiteY7" fmla="*/ 174938 h 298988"/>
              <a:gd name="connsiteX8" fmla="*/ 20839 w 68717"/>
              <a:gd name="connsiteY8" fmla="*/ 157739 h 298988"/>
              <a:gd name="connsiteX9" fmla="*/ 29081 w 68717"/>
              <a:gd name="connsiteY9" fmla="*/ 79276 h 298988"/>
              <a:gd name="connsiteX10" fmla="*/ 185 w 68717"/>
              <a:gd name="connsiteY10" fmla="*/ 44 h 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7" h="298988">
                <a:moveTo>
                  <a:pt x="185" y="44"/>
                </a:moveTo>
                <a:cubicBezTo>
                  <a:pt x="-2063" y="1372"/>
                  <a:pt x="16956" y="31672"/>
                  <a:pt x="16943" y="79567"/>
                </a:cubicBezTo>
                <a:cubicBezTo>
                  <a:pt x="17027" y="104650"/>
                  <a:pt x="11874" y="124446"/>
                  <a:pt x="7108" y="155631"/>
                </a:cubicBezTo>
                <a:cubicBezTo>
                  <a:pt x="6191" y="161628"/>
                  <a:pt x="5398" y="167555"/>
                  <a:pt x="4801" y="173483"/>
                </a:cubicBezTo>
                <a:cubicBezTo>
                  <a:pt x="2182" y="198635"/>
                  <a:pt x="5785" y="221750"/>
                  <a:pt x="14573" y="240906"/>
                </a:cubicBezTo>
                <a:cubicBezTo>
                  <a:pt x="35465" y="285553"/>
                  <a:pt x="67036" y="300761"/>
                  <a:pt x="68652" y="298828"/>
                </a:cubicBezTo>
                <a:cubicBezTo>
                  <a:pt x="70267" y="296895"/>
                  <a:pt x="41820" y="277471"/>
                  <a:pt x="25471" y="236190"/>
                </a:cubicBezTo>
                <a:cubicBezTo>
                  <a:pt x="18437" y="218828"/>
                  <a:pt x="16024" y="198100"/>
                  <a:pt x="18508" y="174938"/>
                </a:cubicBezTo>
                <a:cubicBezTo>
                  <a:pt x="19134" y="169291"/>
                  <a:pt x="19936" y="163596"/>
                  <a:pt x="20839" y="157739"/>
                </a:cubicBezTo>
                <a:cubicBezTo>
                  <a:pt x="25444" y="127893"/>
                  <a:pt x="30241" y="105524"/>
                  <a:pt x="29081" y="79276"/>
                </a:cubicBezTo>
                <a:cubicBezTo>
                  <a:pt x="26628" y="27666"/>
                  <a:pt x="2432" y="-1295"/>
                  <a:pt x="185" y="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51FA956-2A1C-4352-896B-11027121C546}"/>
              </a:ext>
            </a:extLst>
          </p:cNvPr>
          <p:cNvSpPr/>
          <p:nvPr/>
        </p:nvSpPr>
        <p:spPr>
          <a:xfrm>
            <a:off x="10312573" y="5434066"/>
            <a:ext cx="77595" cy="339331"/>
          </a:xfrm>
          <a:custGeom>
            <a:avLst/>
            <a:gdLst>
              <a:gd name="connsiteX0" fmla="*/ 46593 w 77595"/>
              <a:gd name="connsiteY0" fmla="*/ 1 h 339331"/>
              <a:gd name="connsiteX1" fmla="*/ 40456 w 77595"/>
              <a:gd name="connsiteY1" fmla="*/ 45788 h 339331"/>
              <a:gd name="connsiteX2" fmla="*/ 40456 w 77595"/>
              <a:gd name="connsiteY2" fmla="*/ 45788 h 339331"/>
              <a:gd name="connsiteX3" fmla="*/ 27419 w 77595"/>
              <a:gd name="connsiteY3" fmla="*/ 65410 h 339331"/>
              <a:gd name="connsiteX4" fmla="*/ 83 w 77595"/>
              <a:gd name="connsiteY4" fmla="*/ 150498 h 339331"/>
              <a:gd name="connsiteX5" fmla="*/ 4841 w 77595"/>
              <a:gd name="connsiteY5" fmla="*/ 176909 h 339331"/>
              <a:gd name="connsiteX6" fmla="*/ 27629 w 77595"/>
              <a:gd name="connsiteY6" fmla="*/ 223104 h 339331"/>
              <a:gd name="connsiteX7" fmla="*/ 63407 w 77595"/>
              <a:gd name="connsiteY7" fmla="*/ 278300 h 339331"/>
              <a:gd name="connsiteX8" fmla="*/ 66516 w 77595"/>
              <a:gd name="connsiteY8" fmla="*/ 315413 h 339331"/>
              <a:gd name="connsiteX9" fmla="*/ 55931 w 77595"/>
              <a:gd name="connsiteY9" fmla="*/ 339250 h 339331"/>
              <a:gd name="connsiteX10" fmla="*/ 73235 w 77595"/>
              <a:gd name="connsiteY10" fmla="*/ 317939 h 339331"/>
              <a:gd name="connsiteX11" fmla="*/ 73316 w 77595"/>
              <a:gd name="connsiteY11" fmla="*/ 274120 h 339331"/>
              <a:gd name="connsiteX12" fmla="*/ 38884 w 77595"/>
              <a:gd name="connsiteY12" fmla="*/ 215919 h 339331"/>
              <a:gd name="connsiteX13" fmla="*/ 18017 w 77595"/>
              <a:gd name="connsiteY13" fmla="*/ 172868 h 339331"/>
              <a:gd name="connsiteX14" fmla="*/ 13798 w 77595"/>
              <a:gd name="connsiteY14" fmla="*/ 149823 h 339331"/>
              <a:gd name="connsiteX15" fmla="*/ 36707 w 77595"/>
              <a:gd name="connsiteY15" fmla="*/ 71314 h 339331"/>
              <a:gd name="connsiteX16" fmla="*/ 49271 w 77595"/>
              <a:gd name="connsiteY16" fmla="*/ 48664 h 339331"/>
              <a:gd name="connsiteX17" fmla="*/ 49271 w 77595"/>
              <a:gd name="connsiteY17" fmla="*/ 48664 h 339331"/>
              <a:gd name="connsiteX18" fmla="*/ 46593 w 77595"/>
              <a:gd name="connsiteY18" fmla="*/ 1 h 3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95" h="339331">
                <a:moveTo>
                  <a:pt x="46593" y="1"/>
                </a:moveTo>
                <a:cubicBezTo>
                  <a:pt x="44811" y="-139"/>
                  <a:pt x="50307" y="21532"/>
                  <a:pt x="40456" y="45788"/>
                </a:cubicBezTo>
                <a:cubicBezTo>
                  <a:pt x="40456" y="45788"/>
                  <a:pt x="40456" y="45788"/>
                  <a:pt x="40456" y="45788"/>
                </a:cubicBezTo>
                <a:cubicBezTo>
                  <a:pt x="38349" y="51762"/>
                  <a:pt x="32763" y="57340"/>
                  <a:pt x="27419" y="65410"/>
                </a:cubicBezTo>
                <a:cubicBezTo>
                  <a:pt x="13467" y="85916"/>
                  <a:pt x="-1242" y="116123"/>
                  <a:pt x="83" y="150498"/>
                </a:cubicBezTo>
                <a:cubicBezTo>
                  <a:pt x="554" y="159430"/>
                  <a:pt x="2210" y="168233"/>
                  <a:pt x="4841" y="176909"/>
                </a:cubicBezTo>
                <a:cubicBezTo>
                  <a:pt x="10066" y="194132"/>
                  <a:pt x="18821" y="209759"/>
                  <a:pt x="27629" y="223104"/>
                </a:cubicBezTo>
                <a:cubicBezTo>
                  <a:pt x="43612" y="247721"/>
                  <a:pt x="54127" y="257887"/>
                  <a:pt x="63407" y="278300"/>
                </a:cubicBezTo>
                <a:cubicBezTo>
                  <a:pt x="69613" y="291867"/>
                  <a:pt x="69497" y="305666"/>
                  <a:pt x="66516" y="315413"/>
                </a:cubicBezTo>
                <a:cubicBezTo>
                  <a:pt x="61975" y="330644"/>
                  <a:pt x="54930" y="338388"/>
                  <a:pt x="55931" y="339250"/>
                </a:cubicBezTo>
                <a:cubicBezTo>
                  <a:pt x="56921" y="340100"/>
                  <a:pt x="65887" y="334394"/>
                  <a:pt x="73235" y="317939"/>
                </a:cubicBezTo>
                <a:cubicBezTo>
                  <a:pt x="77974" y="307110"/>
                  <a:pt x="80000" y="291110"/>
                  <a:pt x="73316" y="274120"/>
                </a:cubicBezTo>
                <a:cubicBezTo>
                  <a:pt x="64711" y="252216"/>
                  <a:pt x="53346" y="239081"/>
                  <a:pt x="38884" y="215919"/>
                </a:cubicBezTo>
                <a:cubicBezTo>
                  <a:pt x="30870" y="202842"/>
                  <a:pt x="22750" y="188134"/>
                  <a:pt x="18017" y="172868"/>
                </a:cubicBezTo>
                <a:cubicBezTo>
                  <a:pt x="15623" y="165148"/>
                  <a:pt x="14146" y="157485"/>
                  <a:pt x="13798" y="149823"/>
                </a:cubicBezTo>
                <a:cubicBezTo>
                  <a:pt x="11959" y="120047"/>
                  <a:pt x="24806" y="91517"/>
                  <a:pt x="36707" y="71314"/>
                </a:cubicBezTo>
                <a:cubicBezTo>
                  <a:pt x="41423" y="63512"/>
                  <a:pt x="46430" y="57899"/>
                  <a:pt x="49271" y="48664"/>
                </a:cubicBezTo>
                <a:cubicBezTo>
                  <a:pt x="49271" y="48664"/>
                  <a:pt x="49271" y="48664"/>
                  <a:pt x="49271" y="48664"/>
                </a:cubicBezTo>
                <a:cubicBezTo>
                  <a:pt x="57771" y="16804"/>
                  <a:pt x="48363" y="152"/>
                  <a:pt x="46593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1C24085-7D2F-4CC3-B8A0-68678D4BBAAF}"/>
              </a:ext>
            </a:extLst>
          </p:cNvPr>
          <p:cNvSpPr/>
          <p:nvPr/>
        </p:nvSpPr>
        <p:spPr>
          <a:xfrm>
            <a:off x="10376814" y="5437159"/>
            <a:ext cx="103782" cy="529163"/>
          </a:xfrm>
          <a:custGeom>
            <a:avLst/>
            <a:gdLst>
              <a:gd name="connsiteX0" fmla="*/ 72606 w 103782"/>
              <a:gd name="connsiteY0" fmla="*/ 29 h 529163"/>
              <a:gd name="connsiteX1" fmla="*/ 10251 w 103782"/>
              <a:gd name="connsiteY1" fmla="*/ 105566 h 529163"/>
              <a:gd name="connsiteX2" fmla="*/ 2612 w 103782"/>
              <a:gd name="connsiteY2" fmla="*/ 172559 h 529163"/>
              <a:gd name="connsiteX3" fmla="*/ 27834 w 103782"/>
              <a:gd name="connsiteY3" fmla="*/ 232005 h 529163"/>
              <a:gd name="connsiteX4" fmla="*/ 39140 w 103782"/>
              <a:gd name="connsiteY4" fmla="*/ 262235 h 529163"/>
              <a:gd name="connsiteX5" fmla="*/ 56211 w 103782"/>
              <a:gd name="connsiteY5" fmla="*/ 341560 h 529163"/>
              <a:gd name="connsiteX6" fmla="*/ 54709 w 103782"/>
              <a:gd name="connsiteY6" fmla="*/ 411778 h 529163"/>
              <a:gd name="connsiteX7" fmla="*/ 61870 w 103782"/>
              <a:gd name="connsiteY7" fmla="*/ 471947 h 529163"/>
              <a:gd name="connsiteX8" fmla="*/ 61870 w 103782"/>
              <a:gd name="connsiteY8" fmla="*/ 471947 h 529163"/>
              <a:gd name="connsiteX9" fmla="*/ 103719 w 103782"/>
              <a:gd name="connsiteY9" fmla="*/ 529112 h 529163"/>
              <a:gd name="connsiteX10" fmla="*/ 70370 w 103782"/>
              <a:gd name="connsiteY10" fmla="*/ 468617 h 529163"/>
              <a:gd name="connsiteX11" fmla="*/ 70370 w 103782"/>
              <a:gd name="connsiteY11" fmla="*/ 468617 h 529163"/>
              <a:gd name="connsiteX12" fmla="*/ 66248 w 103782"/>
              <a:gd name="connsiteY12" fmla="*/ 413152 h 529163"/>
              <a:gd name="connsiteX13" fmla="*/ 69404 w 103782"/>
              <a:gd name="connsiteY13" fmla="*/ 340174 h 529163"/>
              <a:gd name="connsiteX14" fmla="*/ 52310 w 103782"/>
              <a:gd name="connsiteY14" fmla="*/ 257938 h 529163"/>
              <a:gd name="connsiteX15" fmla="*/ 40491 w 103782"/>
              <a:gd name="connsiteY15" fmla="*/ 226591 h 529163"/>
              <a:gd name="connsiteX16" fmla="*/ 15142 w 103782"/>
              <a:gd name="connsiteY16" fmla="*/ 169007 h 529163"/>
              <a:gd name="connsiteX17" fmla="*/ 20882 w 103782"/>
              <a:gd name="connsiteY17" fmla="*/ 109665 h 529163"/>
              <a:gd name="connsiteX18" fmla="*/ 72606 w 103782"/>
              <a:gd name="connsiteY18" fmla="*/ 29 h 5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782" h="529163">
                <a:moveTo>
                  <a:pt x="72606" y="29"/>
                </a:moveTo>
                <a:cubicBezTo>
                  <a:pt x="70580" y="-1183"/>
                  <a:pt x="38477" y="36116"/>
                  <a:pt x="10251" y="105566"/>
                </a:cubicBezTo>
                <a:cubicBezTo>
                  <a:pt x="2612" y="123999"/>
                  <a:pt x="-3769" y="148267"/>
                  <a:pt x="2612" y="172559"/>
                </a:cubicBezTo>
                <a:cubicBezTo>
                  <a:pt x="8761" y="194602"/>
                  <a:pt x="18845" y="210882"/>
                  <a:pt x="27834" y="232005"/>
                </a:cubicBezTo>
                <a:cubicBezTo>
                  <a:pt x="31979" y="241764"/>
                  <a:pt x="35752" y="251837"/>
                  <a:pt x="39140" y="262235"/>
                </a:cubicBezTo>
                <a:cubicBezTo>
                  <a:pt x="47897" y="289135"/>
                  <a:pt x="53311" y="315930"/>
                  <a:pt x="56211" y="341560"/>
                </a:cubicBezTo>
                <a:cubicBezTo>
                  <a:pt x="58971" y="365583"/>
                  <a:pt x="56851" y="390608"/>
                  <a:pt x="54709" y="411778"/>
                </a:cubicBezTo>
                <a:cubicBezTo>
                  <a:pt x="52252" y="434707"/>
                  <a:pt x="54779" y="454981"/>
                  <a:pt x="61870" y="471947"/>
                </a:cubicBezTo>
                <a:cubicBezTo>
                  <a:pt x="61870" y="471947"/>
                  <a:pt x="61870" y="471947"/>
                  <a:pt x="61870" y="471947"/>
                </a:cubicBezTo>
                <a:cubicBezTo>
                  <a:pt x="79592" y="513531"/>
                  <a:pt x="102380" y="530230"/>
                  <a:pt x="103719" y="529112"/>
                </a:cubicBezTo>
                <a:cubicBezTo>
                  <a:pt x="105070" y="528005"/>
                  <a:pt x="84495" y="508326"/>
                  <a:pt x="70370" y="468617"/>
                </a:cubicBezTo>
                <a:cubicBezTo>
                  <a:pt x="70370" y="468617"/>
                  <a:pt x="70370" y="468617"/>
                  <a:pt x="70370" y="468617"/>
                </a:cubicBezTo>
                <a:cubicBezTo>
                  <a:pt x="64711" y="453001"/>
                  <a:pt x="63419" y="434625"/>
                  <a:pt x="66248" y="413152"/>
                </a:cubicBezTo>
                <a:cubicBezTo>
                  <a:pt x="69159" y="391772"/>
                  <a:pt x="71896" y="366072"/>
                  <a:pt x="69404" y="340174"/>
                </a:cubicBezTo>
                <a:cubicBezTo>
                  <a:pt x="66807" y="313647"/>
                  <a:pt x="61404" y="285851"/>
                  <a:pt x="52310" y="257938"/>
                </a:cubicBezTo>
                <a:cubicBezTo>
                  <a:pt x="48805" y="247155"/>
                  <a:pt x="44858" y="236698"/>
                  <a:pt x="40491" y="226591"/>
                </a:cubicBezTo>
                <a:cubicBezTo>
                  <a:pt x="31479" y="205641"/>
                  <a:pt x="20475" y="187441"/>
                  <a:pt x="15142" y="169007"/>
                </a:cubicBezTo>
                <a:cubicBezTo>
                  <a:pt x="9087" y="149478"/>
                  <a:pt x="14571" y="127365"/>
                  <a:pt x="20882" y="109665"/>
                </a:cubicBezTo>
                <a:cubicBezTo>
                  <a:pt x="45719" y="41647"/>
                  <a:pt x="74632" y="1240"/>
                  <a:pt x="72606" y="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84CB241-D2AE-4C87-9517-8C9A71A6C2B9}"/>
              </a:ext>
            </a:extLst>
          </p:cNvPr>
          <p:cNvSpPr/>
          <p:nvPr/>
        </p:nvSpPr>
        <p:spPr>
          <a:xfrm>
            <a:off x="10471818" y="5328239"/>
            <a:ext cx="114732" cy="544674"/>
          </a:xfrm>
          <a:custGeom>
            <a:avLst/>
            <a:gdLst>
              <a:gd name="connsiteX0" fmla="*/ 95861 w 114732"/>
              <a:gd name="connsiteY0" fmla="*/ 12 h 544674"/>
              <a:gd name="connsiteX1" fmla="*/ 104501 w 114732"/>
              <a:gd name="connsiteY1" fmla="*/ 81316 h 544674"/>
              <a:gd name="connsiteX2" fmla="*/ 104501 w 114732"/>
              <a:gd name="connsiteY2" fmla="*/ 81316 h 544674"/>
              <a:gd name="connsiteX3" fmla="*/ 78872 w 114732"/>
              <a:gd name="connsiteY3" fmla="*/ 129619 h 544674"/>
              <a:gd name="connsiteX4" fmla="*/ 10357 w 114732"/>
              <a:gd name="connsiteY4" fmla="*/ 210970 h 544674"/>
              <a:gd name="connsiteX5" fmla="*/ 401 w 114732"/>
              <a:gd name="connsiteY5" fmla="*/ 265281 h 544674"/>
              <a:gd name="connsiteX6" fmla="*/ 6945 w 114732"/>
              <a:gd name="connsiteY6" fmla="*/ 294789 h 544674"/>
              <a:gd name="connsiteX7" fmla="*/ 61091 w 114732"/>
              <a:gd name="connsiteY7" fmla="*/ 394073 h 544674"/>
              <a:gd name="connsiteX8" fmla="*/ 85602 w 114732"/>
              <a:gd name="connsiteY8" fmla="*/ 488326 h 544674"/>
              <a:gd name="connsiteX9" fmla="*/ 77183 w 114732"/>
              <a:gd name="connsiteY9" fmla="*/ 544664 h 544674"/>
              <a:gd name="connsiteX10" fmla="*/ 93765 w 114732"/>
              <a:gd name="connsiteY10" fmla="*/ 488815 h 544674"/>
              <a:gd name="connsiteX11" fmla="*/ 71932 w 114732"/>
              <a:gd name="connsiteY11" fmla="*/ 388390 h 544674"/>
              <a:gd name="connsiteX12" fmla="*/ 19929 w 114732"/>
              <a:gd name="connsiteY12" fmla="*/ 290131 h 544674"/>
              <a:gd name="connsiteX13" fmla="*/ 14269 w 114732"/>
              <a:gd name="connsiteY13" fmla="*/ 264070 h 544674"/>
              <a:gd name="connsiteX14" fmla="*/ 22525 w 114732"/>
              <a:gd name="connsiteY14" fmla="*/ 217141 h 544674"/>
              <a:gd name="connsiteX15" fmla="*/ 87931 w 114732"/>
              <a:gd name="connsiteY15" fmla="*/ 137165 h 544674"/>
              <a:gd name="connsiteX16" fmla="*/ 114049 w 114732"/>
              <a:gd name="connsiteY16" fmla="*/ 82399 h 544674"/>
              <a:gd name="connsiteX17" fmla="*/ 114049 w 114732"/>
              <a:gd name="connsiteY17" fmla="*/ 82399 h 544674"/>
              <a:gd name="connsiteX18" fmla="*/ 95861 w 114732"/>
              <a:gd name="connsiteY18" fmla="*/ 12 h 5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32" h="544674">
                <a:moveTo>
                  <a:pt x="95861" y="12"/>
                </a:moveTo>
                <a:cubicBezTo>
                  <a:pt x="94126" y="699"/>
                  <a:pt x="111522" y="31919"/>
                  <a:pt x="104501" y="81316"/>
                </a:cubicBezTo>
                <a:cubicBezTo>
                  <a:pt x="104501" y="81316"/>
                  <a:pt x="104501" y="81316"/>
                  <a:pt x="104501" y="81316"/>
                </a:cubicBezTo>
                <a:cubicBezTo>
                  <a:pt x="102370" y="97828"/>
                  <a:pt x="92833" y="113048"/>
                  <a:pt x="78872" y="129619"/>
                </a:cubicBezTo>
                <a:cubicBezTo>
                  <a:pt x="61603" y="149648"/>
                  <a:pt x="26892" y="179226"/>
                  <a:pt x="10357" y="210970"/>
                </a:cubicBezTo>
                <a:cubicBezTo>
                  <a:pt x="2055" y="227400"/>
                  <a:pt x="-1217" y="246242"/>
                  <a:pt x="401" y="265281"/>
                </a:cubicBezTo>
                <a:cubicBezTo>
                  <a:pt x="1274" y="275494"/>
                  <a:pt x="3533" y="285450"/>
                  <a:pt x="6945" y="294789"/>
                </a:cubicBezTo>
                <a:cubicBezTo>
                  <a:pt x="21256" y="334055"/>
                  <a:pt x="45185" y="364670"/>
                  <a:pt x="61091" y="394073"/>
                </a:cubicBezTo>
                <a:cubicBezTo>
                  <a:pt x="80141" y="429497"/>
                  <a:pt x="86405" y="461718"/>
                  <a:pt x="85602" y="488326"/>
                </a:cubicBezTo>
                <a:cubicBezTo>
                  <a:pt x="84636" y="523680"/>
                  <a:pt x="75751" y="544128"/>
                  <a:pt x="77183" y="544664"/>
                </a:cubicBezTo>
                <a:cubicBezTo>
                  <a:pt x="78616" y="545199"/>
                  <a:pt x="90353" y="525869"/>
                  <a:pt x="93765" y="488815"/>
                </a:cubicBezTo>
                <a:cubicBezTo>
                  <a:pt x="96280" y="460903"/>
                  <a:pt x="91168" y="426003"/>
                  <a:pt x="71932" y="388390"/>
                </a:cubicBezTo>
                <a:cubicBezTo>
                  <a:pt x="56224" y="357473"/>
                  <a:pt x="32795" y="326696"/>
                  <a:pt x="19929" y="290131"/>
                </a:cubicBezTo>
                <a:cubicBezTo>
                  <a:pt x="17029" y="281852"/>
                  <a:pt x="15061" y="273048"/>
                  <a:pt x="14269" y="264070"/>
                </a:cubicBezTo>
                <a:cubicBezTo>
                  <a:pt x="12802" y="247360"/>
                  <a:pt x="15457" y="231010"/>
                  <a:pt x="22525" y="217141"/>
                </a:cubicBezTo>
                <a:cubicBezTo>
                  <a:pt x="38338" y="184967"/>
                  <a:pt x="67565" y="162387"/>
                  <a:pt x="87931" y="137165"/>
                </a:cubicBezTo>
                <a:cubicBezTo>
                  <a:pt x="102381" y="119639"/>
                  <a:pt x="112116" y="101625"/>
                  <a:pt x="114049" y="82399"/>
                </a:cubicBezTo>
                <a:cubicBezTo>
                  <a:pt x="114049" y="82399"/>
                  <a:pt x="114049" y="82399"/>
                  <a:pt x="114049" y="82399"/>
                </a:cubicBezTo>
                <a:cubicBezTo>
                  <a:pt x="118765" y="28716"/>
                  <a:pt x="97596" y="-675"/>
                  <a:pt x="958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E4B3CB-291D-4F8F-BCA9-AB62212B69FD}"/>
              </a:ext>
            </a:extLst>
          </p:cNvPr>
          <p:cNvSpPr/>
          <p:nvPr/>
        </p:nvSpPr>
        <p:spPr>
          <a:xfrm>
            <a:off x="10563958" y="5365587"/>
            <a:ext cx="62580" cy="463752"/>
          </a:xfrm>
          <a:custGeom>
            <a:avLst/>
            <a:gdLst>
              <a:gd name="connsiteX0" fmla="*/ 56633 w 62580"/>
              <a:gd name="connsiteY0" fmla="*/ 8 h 463752"/>
              <a:gd name="connsiteX1" fmla="*/ 54712 w 62580"/>
              <a:gd name="connsiteY1" fmla="*/ 34372 h 463752"/>
              <a:gd name="connsiteX2" fmla="*/ 51358 w 62580"/>
              <a:gd name="connsiteY2" fmla="*/ 53481 h 463752"/>
              <a:gd name="connsiteX3" fmla="*/ 2802 w 62580"/>
              <a:gd name="connsiteY3" fmla="*/ 181015 h 463752"/>
              <a:gd name="connsiteX4" fmla="*/ 717 w 62580"/>
              <a:gd name="connsiteY4" fmla="*/ 230099 h 463752"/>
              <a:gd name="connsiteX5" fmla="*/ 7168 w 62580"/>
              <a:gd name="connsiteY5" fmla="*/ 266663 h 463752"/>
              <a:gd name="connsiteX6" fmla="*/ 34439 w 62580"/>
              <a:gd name="connsiteY6" fmla="*/ 360171 h 463752"/>
              <a:gd name="connsiteX7" fmla="*/ 50403 w 62580"/>
              <a:gd name="connsiteY7" fmla="*/ 463752 h 463752"/>
              <a:gd name="connsiteX8" fmla="*/ 45676 w 62580"/>
              <a:gd name="connsiteY8" fmla="*/ 357761 h 463752"/>
              <a:gd name="connsiteX9" fmla="*/ 20419 w 62580"/>
              <a:gd name="connsiteY9" fmla="*/ 263170 h 463752"/>
              <a:gd name="connsiteX10" fmla="*/ 14527 w 62580"/>
              <a:gd name="connsiteY10" fmla="*/ 228922 h 463752"/>
              <a:gd name="connsiteX11" fmla="*/ 16192 w 62580"/>
              <a:gd name="connsiteY11" fmla="*/ 183321 h 463752"/>
              <a:gd name="connsiteX12" fmla="*/ 59381 w 62580"/>
              <a:gd name="connsiteY12" fmla="*/ 57406 h 463752"/>
              <a:gd name="connsiteX13" fmla="*/ 61803 w 62580"/>
              <a:gd name="connsiteY13" fmla="*/ 33417 h 463752"/>
              <a:gd name="connsiteX14" fmla="*/ 56633 w 62580"/>
              <a:gd name="connsiteY14" fmla="*/ 8 h 4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80" h="463752">
                <a:moveTo>
                  <a:pt x="56633" y="8"/>
                </a:moveTo>
                <a:cubicBezTo>
                  <a:pt x="55387" y="-388"/>
                  <a:pt x="52709" y="13516"/>
                  <a:pt x="54712" y="34372"/>
                </a:cubicBezTo>
                <a:cubicBezTo>
                  <a:pt x="55154" y="40288"/>
                  <a:pt x="54665" y="47542"/>
                  <a:pt x="51358" y="53481"/>
                </a:cubicBezTo>
                <a:cubicBezTo>
                  <a:pt x="36593" y="81184"/>
                  <a:pt x="12105" y="129301"/>
                  <a:pt x="2802" y="181015"/>
                </a:cubicBezTo>
                <a:cubicBezTo>
                  <a:pt x="7" y="196771"/>
                  <a:pt x="-715" y="213272"/>
                  <a:pt x="717" y="230099"/>
                </a:cubicBezTo>
                <a:cubicBezTo>
                  <a:pt x="1788" y="242710"/>
                  <a:pt x="4024" y="254972"/>
                  <a:pt x="7168" y="266663"/>
                </a:cubicBezTo>
                <a:cubicBezTo>
                  <a:pt x="16542" y="301644"/>
                  <a:pt x="27976" y="332643"/>
                  <a:pt x="34439" y="360171"/>
                </a:cubicBezTo>
                <a:cubicBezTo>
                  <a:pt x="48820" y="421260"/>
                  <a:pt x="48016" y="463740"/>
                  <a:pt x="50403" y="463752"/>
                </a:cubicBezTo>
                <a:cubicBezTo>
                  <a:pt x="52790" y="463752"/>
                  <a:pt x="57960" y="421097"/>
                  <a:pt x="45676" y="357761"/>
                </a:cubicBezTo>
                <a:cubicBezTo>
                  <a:pt x="40098" y="329103"/>
                  <a:pt x="29269" y="297347"/>
                  <a:pt x="20419" y="263170"/>
                </a:cubicBezTo>
                <a:cubicBezTo>
                  <a:pt x="17590" y="252165"/>
                  <a:pt x="15540" y="240684"/>
                  <a:pt x="14527" y="228922"/>
                </a:cubicBezTo>
                <a:cubicBezTo>
                  <a:pt x="13177" y="213214"/>
                  <a:pt x="13747" y="197912"/>
                  <a:pt x="16192" y="183321"/>
                </a:cubicBezTo>
                <a:cubicBezTo>
                  <a:pt x="24169" y="134786"/>
                  <a:pt x="46898" y="85388"/>
                  <a:pt x="59381" y="57406"/>
                </a:cubicBezTo>
                <a:cubicBezTo>
                  <a:pt x="63142" y="48893"/>
                  <a:pt x="63060" y="40183"/>
                  <a:pt x="61803" y="33417"/>
                </a:cubicBezTo>
                <a:cubicBezTo>
                  <a:pt x="58018" y="11152"/>
                  <a:pt x="57867" y="416"/>
                  <a:pt x="5663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2A8327E-A634-4EEB-90C0-AE1071A7BEB0}"/>
              </a:ext>
            </a:extLst>
          </p:cNvPr>
          <p:cNvSpPr/>
          <p:nvPr/>
        </p:nvSpPr>
        <p:spPr>
          <a:xfrm>
            <a:off x="10632869" y="5424685"/>
            <a:ext cx="56222" cy="457699"/>
          </a:xfrm>
          <a:custGeom>
            <a:avLst/>
            <a:gdLst>
              <a:gd name="connsiteX0" fmla="*/ 37512 w 56222"/>
              <a:gd name="connsiteY0" fmla="*/ 43 h 457699"/>
              <a:gd name="connsiteX1" fmla="*/ 146 w 56222"/>
              <a:gd name="connsiteY1" fmla="*/ 98942 h 457699"/>
              <a:gd name="connsiteX2" fmla="*/ 20477 w 56222"/>
              <a:gd name="connsiteY2" fmla="*/ 235233 h 457699"/>
              <a:gd name="connsiteX3" fmla="*/ 24692 w 56222"/>
              <a:gd name="connsiteY3" fmla="*/ 252107 h 457699"/>
              <a:gd name="connsiteX4" fmla="*/ 44627 w 56222"/>
              <a:gd name="connsiteY4" fmla="*/ 366505 h 457699"/>
              <a:gd name="connsiteX5" fmla="*/ 22188 w 56222"/>
              <a:gd name="connsiteY5" fmla="*/ 437073 h 457699"/>
              <a:gd name="connsiteX6" fmla="*/ 3278 w 56222"/>
              <a:gd name="connsiteY6" fmla="*/ 457556 h 457699"/>
              <a:gd name="connsiteX7" fmla="*/ 27044 w 56222"/>
              <a:gd name="connsiteY7" fmla="*/ 441393 h 457699"/>
              <a:gd name="connsiteX8" fmla="*/ 56120 w 56222"/>
              <a:gd name="connsiteY8" fmla="*/ 366657 h 457699"/>
              <a:gd name="connsiteX9" fmla="*/ 38118 w 56222"/>
              <a:gd name="connsiteY9" fmla="*/ 248823 h 457699"/>
              <a:gd name="connsiteX10" fmla="*/ 33972 w 56222"/>
              <a:gd name="connsiteY10" fmla="*/ 231879 h 457699"/>
              <a:gd name="connsiteX11" fmla="*/ 11592 w 56222"/>
              <a:gd name="connsiteY11" fmla="*/ 99105 h 457699"/>
              <a:gd name="connsiteX12" fmla="*/ 37512 w 56222"/>
              <a:gd name="connsiteY12" fmla="*/ 43 h 4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2" h="457699">
                <a:moveTo>
                  <a:pt x="37512" y="43"/>
                </a:moveTo>
                <a:cubicBezTo>
                  <a:pt x="35626" y="-1390"/>
                  <a:pt x="2242" y="33370"/>
                  <a:pt x="146" y="98942"/>
                </a:cubicBezTo>
                <a:cubicBezTo>
                  <a:pt x="-1240" y="141946"/>
                  <a:pt x="7388" y="182738"/>
                  <a:pt x="20477" y="235233"/>
                </a:cubicBezTo>
                <a:cubicBezTo>
                  <a:pt x="23178" y="246051"/>
                  <a:pt x="21990" y="241288"/>
                  <a:pt x="24692" y="252107"/>
                </a:cubicBezTo>
                <a:cubicBezTo>
                  <a:pt x="35847" y="297638"/>
                  <a:pt x="44440" y="330045"/>
                  <a:pt x="44627" y="366505"/>
                </a:cubicBezTo>
                <a:cubicBezTo>
                  <a:pt x="44743" y="399332"/>
                  <a:pt x="33739" y="422633"/>
                  <a:pt x="22188" y="437073"/>
                </a:cubicBezTo>
                <a:cubicBezTo>
                  <a:pt x="11348" y="450709"/>
                  <a:pt x="2626" y="456578"/>
                  <a:pt x="3278" y="457556"/>
                </a:cubicBezTo>
                <a:cubicBezTo>
                  <a:pt x="3930" y="458535"/>
                  <a:pt x="13933" y="454633"/>
                  <a:pt x="27044" y="441393"/>
                </a:cubicBezTo>
                <a:cubicBezTo>
                  <a:pt x="40877" y="427315"/>
                  <a:pt x="55130" y="402208"/>
                  <a:pt x="56120" y="366657"/>
                </a:cubicBezTo>
                <a:cubicBezTo>
                  <a:pt x="57237" y="328753"/>
                  <a:pt x="49098" y="293795"/>
                  <a:pt x="38118" y="248823"/>
                </a:cubicBezTo>
                <a:cubicBezTo>
                  <a:pt x="36767" y="243198"/>
                  <a:pt x="35381" y="237586"/>
                  <a:pt x="33972" y="231879"/>
                </a:cubicBezTo>
                <a:cubicBezTo>
                  <a:pt x="20838" y="178884"/>
                  <a:pt x="11720" y="140887"/>
                  <a:pt x="11592" y="99105"/>
                </a:cubicBezTo>
                <a:cubicBezTo>
                  <a:pt x="11406" y="37108"/>
                  <a:pt x="39398" y="1486"/>
                  <a:pt x="37512" y="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00654A5-847F-4C17-8515-0C324785426A}"/>
              </a:ext>
            </a:extLst>
          </p:cNvPr>
          <p:cNvSpPr/>
          <p:nvPr/>
        </p:nvSpPr>
        <p:spPr>
          <a:xfrm>
            <a:off x="10701166" y="5493175"/>
            <a:ext cx="49589" cy="376635"/>
          </a:xfrm>
          <a:custGeom>
            <a:avLst/>
            <a:gdLst>
              <a:gd name="connsiteX0" fmla="*/ 15897 w 49589"/>
              <a:gd name="connsiteY0" fmla="*/ 25 h 376635"/>
              <a:gd name="connsiteX1" fmla="*/ 3764 w 49589"/>
              <a:gd name="connsiteY1" fmla="*/ 102266 h 376635"/>
              <a:gd name="connsiteX2" fmla="*/ 23990 w 49589"/>
              <a:gd name="connsiteY2" fmla="*/ 194773 h 376635"/>
              <a:gd name="connsiteX3" fmla="*/ 35856 w 49589"/>
              <a:gd name="connsiteY3" fmla="*/ 260496 h 376635"/>
              <a:gd name="connsiteX4" fmla="*/ 34610 w 49589"/>
              <a:gd name="connsiteY4" fmla="*/ 310918 h 376635"/>
              <a:gd name="connsiteX5" fmla="*/ 10250 w 49589"/>
              <a:gd name="connsiteY5" fmla="*/ 352968 h 376635"/>
              <a:gd name="connsiteX6" fmla="*/ 341 w 49589"/>
              <a:gd name="connsiteY6" fmla="*/ 376619 h 376635"/>
              <a:gd name="connsiteX7" fmla="*/ 15676 w 49589"/>
              <a:gd name="connsiteY7" fmla="*/ 357044 h 376635"/>
              <a:gd name="connsiteX8" fmla="*/ 45159 w 49589"/>
              <a:gd name="connsiteY8" fmla="*/ 313806 h 376635"/>
              <a:gd name="connsiteX9" fmla="*/ 48827 w 49589"/>
              <a:gd name="connsiteY9" fmla="*/ 259495 h 376635"/>
              <a:gd name="connsiteX10" fmla="*/ 37474 w 49589"/>
              <a:gd name="connsiteY10" fmla="*/ 191524 h 376635"/>
              <a:gd name="connsiteX11" fmla="*/ 15793 w 49589"/>
              <a:gd name="connsiteY11" fmla="*/ 100415 h 376635"/>
              <a:gd name="connsiteX12" fmla="*/ 15897 w 49589"/>
              <a:gd name="connsiteY12" fmla="*/ 25 h 3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9" h="376635">
                <a:moveTo>
                  <a:pt x="15897" y="25"/>
                </a:moveTo>
                <a:cubicBezTo>
                  <a:pt x="12684" y="-1128"/>
                  <a:pt x="-5027" y="38418"/>
                  <a:pt x="3764" y="102266"/>
                </a:cubicBezTo>
                <a:cubicBezTo>
                  <a:pt x="7944" y="133288"/>
                  <a:pt x="15350" y="159093"/>
                  <a:pt x="23990" y="194773"/>
                </a:cubicBezTo>
                <a:cubicBezTo>
                  <a:pt x="29707" y="218388"/>
                  <a:pt x="34004" y="239349"/>
                  <a:pt x="35856" y="260496"/>
                </a:cubicBezTo>
                <a:cubicBezTo>
                  <a:pt x="37521" y="280223"/>
                  <a:pt x="38347" y="295838"/>
                  <a:pt x="34610" y="310918"/>
                </a:cubicBezTo>
                <a:cubicBezTo>
                  <a:pt x="31407" y="325486"/>
                  <a:pt x="15490" y="344910"/>
                  <a:pt x="10250" y="352968"/>
                </a:cubicBezTo>
                <a:cubicBezTo>
                  <a:pt x="1074" y="366860"/>
                  <a:pt x="-917" y="376153"/>
                  <a:pt x="341" y="376619"/>
                </a:cubicBezTo>
                <a:cubicBezTo>
                  <a:pt x="1493" y="377049"/>
                  <a:pt x="5476" y="369061"/>
                  <a:pt x="15676" y="357044"/>
                </a:cubicBezTo>
                <a:cubicBezTo>
                  <a:pt x="21906" y="349824"/>
                  <a:pt x="39186" y="332648"/>
                  <a:pt x="45159" y="313806"/>
                </a:cubicBezTo>
                <a:cubicBezTo>
                  <a:pt x="50120" y="296968"/>
                  <a:pt x="50201" y="279489"/>
                  <a:pt x="48827" y="259495"/>
                </a:cubicBezTo>
                <a:cubicBezTo>
                  <a:pt x="47383" y="237358"/>
                  <a:pt x="43215" y="215396"/>
                  <a:pt x="37474" y="191524"/>
                </a:cubicBezTo>
                <a:cubicBezTo>
                  <a:pt x="28368" y="153666"/>
                  <a:pt x="21289" y="131996"/>
                  <a:pt x="15793" y="100415"/>
                </a:cubicBezTo>
                <a:cubicBezTo>
                  <a:pt x="5662" y="41259"/>
                  <a:pt x="18366" y="921"/>
                  <a:pt x="15897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54B1452-3B3D-4333-873B-0BC0119DD924}"/>
              </a:ext>
            </a:extLst>
          </p:cNvPr>
          <p:cNvSpPr/>
          <p:nvPr/>
        </p:nvSpPr>
        <p:spPr>
          <a:xfrm>
            <a:off x="10752054" y="5486956"/>
            <a:ext cx="94752" cy="411208"/>
          </a:xfrm>
          <a:custGeom>
            <a:avLst/>
            <a:gdLst>
              <a:gd name="connsiteX0" fmla="*/ 58373 w 94752"/>
              <a:gd name="connsiteY0" fmla="*/ 25 h 411208"/>
              <a:gd name="connsiteX1" fmla="*/ 40475 w 94752"/>
              <a:gd name="connsiteY1" fmla="*/ 75623 h 411208"/>
              <a:gd name="connsiteX2" fmla="*/ 40475 w 94752"/>
              <a:gd name="connsiteY2" fmla="*/ 75623 h 411208"/>
              <a:gd name="connsiteX3" fmla="*/ 78529 w 94752"/>
              <a:gd name="connsiteY3" fmla="*/ 223932 h 411208"/>
              <a:gd name="connsiteX4" fmla="*/ 78820 w 94752"/>
              <a:gd name="connsiteY4" fmla="*/ 226156 h 411208"/>
              <a:gd name="connsiteX5" fmla="*/ 76177 w 94752"/>
              <a:gd name="connsiteY5" fmla="*/ 277067 h 411208"/>
              <a:gd name="connsiteX6" fmla="*/ 54239 w 94752"/>
              <a:gd name="connsiteY6" fmla="*/ 306040 h 411208"/>
              <a:gd name="connsiteX7" fmla="*/ 8000 w 94752"/>
              <a:gd name="connsiteY7" fmla="*/ 358814 h 411208"/>
              <a:gd name="connsiteX8" fmla="*/ 1456 w 94752"/>
              <a:gd name="connsiteY8" fmla="*/ 390616 h 411208"/>
              <a:gd name="connsiteX9" fmla="*/ 28074 w 94752"/>
              <a:gd name="connsiteY9" fmla="*/ 410016 h 411208"/>
              <a:gd name="connsiteX10" fmla="*/ 36586 w 94752"/>
              <a:gd name="connsiteY10" fmla="*/ 410843 h 411208"/>
              <a:gd name="connsiteX11" fmla="*/ 29344 w 94752"/>
              <a:gd name="connsiteY11" fmla="*/ 406569 h 411208"/>
              <a:gd name="connsiteX12" fmla="*/ 8745 w 94752"/>
              <a:gd name="connsiteY12" fmla="*/ 388008 h 411208"/>
              <a:gd name="connsiteX13" fmla="*/ 16279 w 94752"/>
              <a:gd name="connsiteY13" fmla="*/ 364171 h 411208"/>
              <a:gd name="connsiteX14" fmla="*/ 63391 w 94752"/>
              <a:gd name="connsiteY14" fmla="*/ 314808 h 411208"/>
              <a:gd name="connsiteX15" fmla="*/ 88520 w 94752"/>
              <a:gd name="connsiteY15" fmla="*/ 282459 h 411208"/>
              <a:gd name="connsiteX16" fmla="*/ 92595 w 94752"/>
              <a:gd name="connsiteY16" fmla="*/ 224165 h 411208"/>
              <a:gd name="connsiteX17" fmla="*/ 92234 w 94752"/>
              <a:gd name="connsiteY17" fmla="*/ 221882 h 411208"/>
              <a:gd name="connsiteX18" fmla="*/ 50711 w 94752"/>
              <a:gd name="connsiteY18" fmla="*/ 74389 h 411208"/>
              <a:gd name="connsiteX19" fmla="*/ 50711 w 94752"/>
              <a:gd name="connsiteY19" fmla="*/ 74389 h 411208"/>
              <a:gd name="connsiteX20" fmla="*/ 58373 w 94752"/>
              <a:gd name="connsiteY20" fmla="*/ 25 h 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752" h="411208">
                <a:moveTo>
                  <a:pt x="58373" y="25"/>
                </a:moveTo>
                <a:cubicBezTo>
                  <a:pt x="56580" y="-953"/>
                  <a:pt x="35771" y="26750"/>
                  <a:pt x="40475" y="75623"/>
                </a:cubicBezTo>
                <a:cubicBezTo>
                  <a:pt x="40475" y="75623"/>
                  <a:pt x="40475" y="75623"/>
                  <a:pt x="40475" y="75623"/>
                </a:cubicBezTo>
                <a:cubicBezTo>
                  <a:pt x="44493" y="117277"/>
                  <a:pt x="70261" y="167559"/>
                  <a:pt x="78529" y="223932"/>
                </a:cubicBezTo>
                <a:cubicBezTo>
                  <a:pt x="78634" y="224677"/>
                  <a:pt x="78727" y="225411"/>
                  <a:pt x="78820" y="226156"/>
                </a:cubicBezTo>
                <a:cubicBezTo>
                  <a:pt x="81347" y="245126"/>
                  <a:pt x="82721" y="262546"/>
                  <a:pt x="76177" y="277067"/>
                </a:cubicBezTo>
                <a:cubicBezTo>
                  <a:pt x="71857" y="287664"/>
                  <a:pt x="62506" y="297027"/>
                  <a:pt x="54239" y="306040"/>
                </a:cubicBezTo>
                <a:cubicBezTo>
                  <a:pt x="34677" y="326930"/>
                  <a:pt x="20575" y="338319"/>
                  <a:pt x="8000" y="358814"/>
                </a:cubicBezTo>
                <a:cubicBezTo>
                  <a:pt x="1234" y="368945"/>
                  <a:pt x="-2131" y="380310"/>
                  <a:pt x="1456" y="390616"/>
                </a:cubicBezTo>
                <a:cubicBezTo>
                  <a:pt x="7639" y="404625"/>
                  <a:pt x="23137" y="408840"/>
                  <a:pt x="28074" y="410016"/>
                </a:cubicBezTo>
                <a:cubicBezTo>
                  <a:pt x="33442" y="411367"/>
                  <a:pt x="36412" y="411460"/>
                  <a:pt x="36586" y="410843"/>
                </a:cubicBezTo>
                <a:cubicBezTo>
                  <a:pt x="36761" y="410238"/>
                  <a:pt x="34106" y="408945"/>
                  <a:pt x="29344" y="406569"/>
                </a:cubicBezTo>
                <a:cubicBezTo>
                  <a:pt x="25105" y="404380"/>
                  <a:pt x="11120" y="397836"/>
                  <a:pt x="8745" y="388008"/>
                </a:cubicBezTo>
                <a:cubicBezTo>
                  <a:pt x="6207" y="381184"/>
                  <a:pt x="10340" y="373650"/>
                  <a:pt x="16279" y="364171"/>
                </a:cubicBezTo>
                <a:cubicBezTo>
                  <a:pt x="29181" y="345353"/>
                  <a:pt x="42210" y="336433"/>
                  <a:pt x="63391" y="314808"/>
                </a:cubicBezTo>
                <a:cubicBezTo>
                  <a:pt x="71938" y="306284"/>
                  <a:pt x="82278" y="296013"/>
                  <a:pt x="88520" y="282459"/>
                </a:cubicBezTo>
                <a:cubicBezTo>
                  <a:pt x="96426" y="263909"/>
                  <a:pt x="95623" y="243786"/>
                  <a:pt x="92595" y="224165"/>
                </a:cubicBezTo>
                <a:cubicBezTo>
                  <a:pt x="92479" y="223408"/>
                  <a:pt x="92362" y="222639"/>
                  <a:pt x="92234" y="221882"/>
                </a:cubicBezTo>
                <a:cubicBezTo>
                  <a:pt x="83093" y="161655"/>
                  <a:pt x="56440" y="113644"/>
                  <a:pt x="50711" y="74389"/>
                </a:cubicBezTo>
                <a:cubicBezTo>
                  <a:pt x="50711" y="74389"/>
                  <a:pt x="50711" y="74389"/>
                  <a:pt x="50711" y="74389"/>
                </a:cubicBezTo>
                <a:cubicBezTo>
                  <a:pt x="44085" y="29067"/>
                  <a:pt x="60166" y="1003"/>
                  <a:pt x="58373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13A0E96-5B32-4C7D-9E59-DAC31B7300EC}"/>
              </a:ext>
            </a:extLst>
          </p:cNvPr>
          <p:cNvSpPr/>
          <p:nvPr/>
        </p:nvSpPr>
        <p:spPr>
          <a:xfrm>
            <a:off x="10836566" y="5440230"/>
            <a:ext cx="72443" cy="385988"/>
          </a:xfrm>
          <a:custGeom>
            <a:avLst/>
            <a:gdLst>
              <a:gd name="connsiteX0" fmla="*/ 51667 w 72443"/>
              <a:gd name="connsiteY0" fmla="*/ 67 h 385988"/>
              <a:gd name="connsiteX1" fmla="*/ 20681 w 72443"/>
              <a:gd name="connsiteY1" fmla="*/ 62507 h 385988"/>
              <a:gd name="connsiteX2" fmla="*/ 36564 w 72443"/>
              <a:gd name="connsiteY2" fmla="*/ 156527 h 385988"/>
              <a:gd name="connsiteX3" fmla="*/ 49932 w 72443"/>
              <a:gd name="connsiteY3" fmla="*/ 199706 h 385988"/>
              <a:gd name="connsiteX4" fmla="*/ 58828 w 72443"/>
              <a:gd name="connsiteY4" fmla="*/ 246251 h 385988"/>
              <a:gd name="connsiteX5" fmla="*/ 45286 w 72443"/>
              <a:gd name="connsiteY5" fmla="*/ 301424 h 385988"/>
              <a:gd name="connsiteX6" fmla="*/ 4298 w 72443"/>
              <a:gd name="connsiteY6" fmla="*/ 356923 h 385988"/>
              <a:gd name="connsiteX7" fmla="*/ 1864 w 72443"/>
              <a:gd name="connsiteY7" fmla="*/ 385989 h 385988"/>
              <a:gd name="connsiteX8" fmla="*/ 10667 w 72443"/>
              <a:gd name="connsiteY8" fmla="*/ 359799 h 385988"/>
              <a:gd name="connsiteX9" fmla="*/ 54974 w 72443"/>
              <a:gd name="connsiteY9" fmla="*/ 308038 h 385988"/>
              <a:gd name="connsiteX10" fmla="*/ 72277 w 72443"/>
              <a:gd name="connsiteY10" fmla="*/ 245412 h 385988"/>
              <a:gd name="connsiteX11" fmla="*/ 63288 w 72443"/>
              <a:gd name="connsiteY11" fmla="*/ 195933 h 385988"/>
              <a:gd name="connsiteX12" fmla="*/ 49466 w 72443"/>
              <a:gd name="connsiteY12" fmla="*/ 152440 h 385988"/>
              <a:gd name="connsiteX13" fmla="*/ 30975 w 72443"/>
              <a:gd name="connsiteY13" fmla="*/ 63089 h 385988"/>
              <a:gd name="connsiteX14" fmla="*/ 51667 w 72443"/>
              <a:gd name="connsiteY14" fmla="*/ 67 h 3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43" h="385988">
                <a:moveTo>
                  <a:pt x="51667" y="67"/>
                </a:moveTo>
                <a:cubicBezTo>
                  <a:pt x="50141" y="-1295"/>
                  <a:pt x="24431" y="18047"/>
                  <a:pt x="20681" y="62507"/>
                </a:cubicBezTo>
                <a:cubicBezTo>
                  <a:pt x="18306" y="92003"/>
                  <a:pt x="25211" y="120184"/>
                  <a:pt x="36564" y="156527"/>
                </a:cubicBezTo>
                <a:cubicBezTo>
                  <a:pt x="40861" y="170571"/>
                  <a:pt x="45740" y="184975"/>
                  <a:pt x="49932" y="199706"/>
                </a:cubicBezTo>
                <a:cubicBezTo>
                  <a:pt x="54508" y="215858"/>
                  <a:pt x="57815" y="231054"/>
                  <a:pt x="58828" y="246251"/>
                </a:cubicBezTo>
                <a:cubicBezTo>
                  <a:pt x="60260" y="267235"/>
                  <a:pt x="54904" y="286728"/>
                  <a:pt x="45286" y="301424"/>
                </a:cubicBezTo>
                <a:cubicBezTo>
                  <a:pt x="30940" y="323537"/>
                  <a:pt x="10923" y="340306"/>
                  <a:pt x="4298" y="356923"/>
                </a:cubicBezTo>
                <a:cubicBezTo>
                  <a:pt x="-2630" y="374809"/>
                  <a:pt x="595" y="386000"/>
                  <a:pt x="1864" y="385989"/>
                </a:cubicBezTo>
                <a:cubicBezTo>
                  <a:pt x="3145" y="385989"/>
                  <a:pt x="2714" y="374821"/>
                  <a:pt x="10667" y="359799"/>
                </a:cubicBezTo>
                <a:cubicBezTo>
                  <a:pt x="17980" y="345604"/>
                  <a:pt x="37484" y="332562"/>
                  <a:pt x="54974" y="308038"/>
                </a:cubicBezTo>
                <a:cubicBezTo>
                  <a:pt x="66688" y="291491"/>
                  <a:pt x="73628" y="269424"/>
                  <a:pt x="72277" y="245412"/>
                </a:cubicBezTo>
                <a:cubicBezTo>
                  <a:pt x="71322" y="228888"/>
                  <a:pt x="67980" y="212644"/>
                  <a:pt x="63288" y="195933"/>
                </a:cubicBezTo>
                <a:cubicBezTo>
                  <a:pt x="59119" y="181086"/>
                  <a:pt x="53832" y="165808"/>
                  <a:pt x="49466" y="152440"/>
                </a:cubicBezTo>
                <a:cubicBezTo>
                  <a:pt x="37764" y="115957"/>
                  <a:pt x="30171" y="90862"/>
                  <a:pt x="30975" y="63089"/>
                </a:cubicBezTo>
                <a:cubicBezTo>
                  <a:pt x="31953" y="22809"/>
                  <a:pt x="53192" y="1430"/>
                  <a:pt x="51667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CC2474-17DC-4C35-9F31-F911595E9116}"/>
              </a:ext>
            </a:extLst>
          </p:cNvPr>
          <p:cNvSpPr/>
          <p:nvPr/>
        </p:nvSpPr>
        <p:spPr>
          <a:xfrm>
            <a:off x="10004317" y="5745141"/>
            <a:ext cx="165082" cy="267959"/>
          </a:xfrm>
          <a:custGeom>
            <a:avLst/>
            <a:gdLst>
              <a:gd name="connsiteX0" fmla="*/ 62 w 165082"/>
              <a:gd name="connsiteY0" fmla="*/ 158 h 267959"/>
              <a:gd name="connsiteX1" fmla="*/ 55652 w 165082"/>
              <a:gd name="connsiteY1" fmla="*/ 76827 h 267959"/>
              <a:gd name="connsiteX2" fmla="*/ 55652 w 165082"/>
              <a:gd name="connsiteY2" fmla="*/ 76827 h 267959"/>
              <a:gd name="connsiteX3" fmla="*/ 79577 w 165082"/>
              <a:gd name="connsiteY3" fmla="*/ 134027 h 267959"/>
              <a:gd name="connsiteX4" fmla="*/ 119314 w 165082"/>
              <a:gd name="connsiteY4" fmla="*/ 221654 h 267959"/>
              <a:gd name="connsiteX5" fmla="*/ 165005 w 165082"/>
              <a:gd name="connsiteY5" fmla="*/ 267814 h 267959"/>
              <a:gd name="connsiteX6" fmla="*/ 128890 w 165082"/>
              <a:gd name="connsiteY6" fmla="*/ 216018 h 267959"/>
              <a:gd name="connsiteX7" fmla="*/ 92577 w 165082"/>
              <a:gd name="connsiteY7" fmla="*/ 129113 h 267959"/>
              <a:gd name="connsiteX8" fmla="*/ 66951 w 165082"/>
              <a:gd name="connsiteY8" fmla="*/ 70935 h 267959"/>
              <a:gd name="connsiteX9" fmla="*/ 66951 w 165082"/>
              <a:gd name="connsiteY9" fmla="*/ 70935 h 267959"/>
              <a:gd name="connsiteX10" fmla="*/ 62 w 165082"/>
              <a:gd name="connsiteY10" fmla="*/ 158 h 2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82" h="267959">
                <a:moveTo>
                  <a:pt x="62" y="158"/>
                </a:moveTo>
                <a:cubicBezTo>
                  <a:pt x="-1612" y="2475"/>
                  <a:pt x="30819" y="27174"/>
                  <a:pt x="55652" y="76827"/>
                </a:cubicBezTo>
                <a:cubicBezTo>
                  <a:pt x="55652" y="76827"/>
                  <a:pt x="55652" y="76827"/>
                  <a:pt x="55652" y="76827"/>
                </a:cubicBezTo>
                <a:cubicBezTo>
                  <a:pt x="64439" y="94434"/>
                  <a:pt x="71418" y="112414"/>
                  <a:pt x="79577" y="134027"/>
                </a:cubicBezTo>
                <a:cubicBezTo>
                  <a:pt x="93171" y="170044"/>
                  <a:pt x="103307" y="196245"/>
                  <a:pt x="119314" y="221654"/>
                </a:cubicBezTo>
                <a:cubicBezTo>
                  <a:pt x="140632" y="255424"/>
                  <a:pt x="163554" y="269572"/>
                  <a:pt x="165005" y="267814"/>
                </a:cubicBezTo>
                <a:cubicBezTo>
                  <a:pt x="166456" y="266067"/>
                  <a:pt x="147077" y="249334"/>
                  <a:pt x="128890" y="216018"/>
                </a:cubicBezTo>
                <a:cubicBezTo>
                  <a:pt x="114470" y="189666"/>
                  <a:pt x="106710" y="166527"/>
                  <a:pt x="92577" y="129113"/>
                </a:cubicBezTo>
                <a:cubicBezTo>
                  <a:pt x="84440" y="107581"/>
                  <a:pt x="76664" y="88763"/>
                  <a:pt x="66951" y="70935"/>
                </a:cubicBezTo>
                <a:cubicBezTo>
                  <a:pt x="66951" y="70935"/>
                  <a:pt x="66951" y="70935"/>
                  <a:pt x="66951" y="70935"/>
                </a:cubicBezTo>
                <a:cubicBezTo>
                  <a:pt x="38177" y="17974"/>
                  <a:pt x="1629" y="-2008"/>
                  <a:pt x="62" y="1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87F04-AF18-48AA-9936-126610007528}"/>
              </a:ext>
            </a:extLst>
          </p:cNvPr>
          <p:cNvSpPr/>
          <p:nvPr/>
        </p:nvSpPr>
        <p:spPr>
          <a:xfrm>
            <a:off x="9993488" y="5788871"/>
            <a:ext cx="241394" cy="357942"/>
          </a:xfrm>
          <a:custGeom>
            <a:avLst/>
            <a:gdLst>
              <a:gd name="connsiteX0" fmla="*/ 7779 w 241394"/>
              <a:gd name="connsiteY0" fmla="*/ 2 h 357942"/>
              <a:gd name="connsiteX1" fmla="*/ 15939 w 241394"/>
              <a:gd name="connsiteY1" fmla="*/ 118291 h 357942"/>
              <a:gd name="connsiteX2" fmla="*/ 79458 w 241394"/>
              <a:gd name="connsiteY2" fmla="*/ 204952 h 357942"/>
              <a:gd name="connsiteX3" fmla="*/ 99804 w 241394"/>
              <a:gd name="connsiteY3" fmla="*/ 223595 h 357942"/>
              <a:gd name="connsiteX4" fmla="*/ 99804 w 241394"/>
              <a:gd name="connsiteY4" fmla="*/ 223595 h 357942"/>
              <a:gd name="connsiteX5" fmla="*/ 211772 w 241394"/>
              <a:gd name="connsiteY5" fmla="*/ 321575 h 357942"/>
              <a:gd name="connsiteX6" fmla="*/ 211772 w 241394"/>
              <a:gd name="connsiteY6" fmla="*/ 321575 h 357942"/>
              <a:gd name="connsiteX7" fmla="*/ 241190 w 241394"/>
              <a:gd name="connsiteY7" fmla="*/ 357918 h 357942"/>
              <a:gd name="connsiteX8" fmla="*/ 218288 w 241394"/>
              <a:gd name="connsiteY8" fmla="*/ 316113 h 357942"/>
              <a:gd name="connsiteX9" fmla="*/ 218288 w 241394"/>
              <a:gd name="connsiteY9" fmla="*/ 316113 h 357942"/>
              <a:gd name="connsiteX10" fmla="*/ 108931 w 241394"/>
              <a:gd name="connsiteY10" fmla="*/ 213289 h 357942"/>
              <a:gd name="connsiteX11" fmla="*/ 108931 w 241394"/>
              <a:gd name="connsiteY11" fmla="*/ 213289 h 357942"/>
              <a:gd name="connsiteX12" fmla="*/ 89140 w 241394"/>
              <a:gd name="connsiteY12" fmla="*/ 194925 h 357942"/>
              <a:gd name="connsiteX13" fmla="*/ 27111 w 241394"/>
              <a:gd name="connsiteY13" fmla="*/ 113330 h 357942"/>
              <a:gd name="connsiteX14" fmla="*/ 7779 w 241394"/>
              <a:gd name="connsiteY14" fmla="*/ 2 h 3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394" h="357942">
                <a:moveTo>
                  <a:pt x="7779" y="2"/>
                </a:moveTo>
                <a:cubicBezTo>
                  <a:pt x="5169" y="-405"/>
                  <a:pt x="-12417" y="51275"/>
                  <a:pt x="15939" y="118291"/>
                </a:cubicBezTo>
                <a:cubicBezTo>
                  <a:pt x="29152" y="149138"/>
                  <a:pt x="50624" y="177132"/>
                  <a:pt x="79458" y="204952"/>
                </a:cubicBezTo>
                <a:cubicBezTo>
                  <a:pt x="86202" y="211461"/>
                  <a:pt x="93048" y="217679"/>
                  <a:pt x="99804" y="223595"/>
                </a:cubicBezTo>
                <a:cubicBezTo>
                  <a:pt x="99804" y="223595"/>
                  <a:pt x="99804" y="223595"/>
                  <a:pt x="99804" y="223595"/>
                </a:cubicBezTo>
                <a:cubicBezTo>
                  <a:pt x="145799" y="264107"/>
                  <a:pt x="188084" y="295490"/>
                  <a:pt x="211772" y="321575"/>
                </a:cubicBezTo>
                <a:cubicBezTo>
                  <a:pt x="211772" y="321575"/>
                  <a:pt x="211772" y="321575"/>
                  <a:pt x="211772" y="321575"/>
                </a:cubicBezTo>
                <a:cubicBezTo>
                  <a:pt x="231332" y="343094"/>
                  <a:pt x="239757" y="358640"/>
                  <a:pt x="241190" y="357918"/>
                </a:cubicBezTo>
                <a:cubicBezTo>
                  <a:pt x="242624" y="357208"/>
                  <a:pt x="236693" y="339845"/>
                  <a:pt x="218288" y="316113"/>
                </a:cubicBezTo>
                <a:cubicBezTo>
                  <a:pt x="218288" y="316113"/>
                  <a:pt x="218288" y="316113"/>
                  <a:pt x="218288" y="316113"/>
                </a:cubicBezTo>
                <a:cubicBezTo>
                  <a:pt x="187804" y="276835"/>
                  <a:pt x="163686" y="262127"/>
                  <a:pt x="108931" y="213289"/>
                </a:cubicBezTo>
                <a:cubicBezTo>
                  <a:pt x="108931" y="213289"/>
                  <a:pt x="108931" y="213289"/>
                  <a:pt x="108931" y="213289"/>
                </a:cubicBezTo>
                <a:cubicBezTo>
                  <a:pt x="102364" y="207397"/>
                  <a:pt x="95694" y="201260"/>
                  <a:pt x="89140" y="194925"/>
                </a:cubicBezTo>
                <a:cubicBezTo>
                  <a:pt x="61031" y="167769"/>
                  <a:pt x="40300" y="141976"/>
                  <a:pt x="27111" y="113330"/>
                </a:cubicBezTo>
                <a:cubicBezTo>
                  <a:pt x="-1597" y="51729"/>
                  <a:pt x="10390" y="410"/>
                  <a:pt x="7779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FA6ED90-991E-4605-BB56-A3BB9EA23BE3}"/>
              </a:ext>
            </a:extLst>
          </p:cNvPr>
          <p:cNvSpPr/>
          <p:nvPr/>
        </p:nvSpPr>
        <p:spPr>
          <a:xfrm>
            <a:off x="10171604" y="5835549"/>
            <a:ext cx="122315" cy="270910"/>
          </a:xfrm>
          <a:custGeom>
            <a:avLst/>
            <a:gdLst>
              <a:gd name="connsiteX0" fmla="*/ 831 w 122315"/>
              <a:gd name="connsiteY0" fmla="*/ 9 h 270910"/>
              <a:gd name="connsiteX1" fmla="*/ 35931 w 122315"/>
              <a:gd name="connsiteY1" fmla="*/ 147060 h 270910"/>
              <a:gd name="connsiteX2" fmla="*/ 44242 w 122315"/>
              <a:gd name="connsiteY2" fmla="*/ 166961 h 270910"/>
              <a:gd name="connsiteX3" fmla="*/ 44242 w 122315"/>
              <a:gd name="connsiteY3" fmla="*/ 166961 h 270910"/>
              <a:gd name="connsiteX4" fmla="*/ 122205 w 122315"/>
              <a:gd name="connsiteY4" fmla="*/ 270786 h 270910"/>
              <a:gd name="connsiteX5" fmla="*/ 56808 w 122315"/>
              <a:gd name="connsiteY5" fmla="*/ 161441 h 270910"/>
              <a:gd name="connsiteX6" fmla="*/ 56808 w 122315"/>
              <a:gd name="connsiteY6" fmla="*/ 161441 h 270910"/>
              <a:gd name="connsiteX7" fmla="*/ 48826 w 122315"/>
              <a:gd name="connsiteY7" fmla="*/ 142029 h 270910"/>
              <a:gd name="connsiteX8" fmla="*/ 831 w 122315"/>
              <a:gd name="connsiteY8" fmla="*/ 9 h 2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15" h="270910">
                <a:moveTo>
                  <a:pt x="831" y="9"/>
                </a:moveTo>
                <a:cubicBezTo>
                  <a:pt x="-2891" y="894"/>
                  <a:pt x="5382" y="68806"/>
                  <a:pt x="35931" y="147060"/>
                </a:cubicBezTo>
                <a:cubicBezTo>
                  <a:pt x="38592" y="153883"/>
                  <a:pt x="41362" y="160509"/>
                  <a:pt x="44242" y="166961"/>
                </a:cubicBezTo>
                <a:cubicBezTo>
                  <a:pt x="44242" y="166961"/>
                  <a:pt x="44242" y="166961"/>
                  <a:pt x="44242" y="166961"/>
                </a:cubicBezTo>
                <a:cubicBezTo>
                  <a:pt x="75249" y="236364"/>
                  <a:pt x="119656" y="273348"/>
                  <a:pt x="122205" y="270786"/>
                </a:cubicBezTo>
                <a:cubicBezTo>
                  <a:pt x="124667" y="268306"/>
                  <a:pt x="85281" y="227292"/>
                  <a:pt x="56808" y="161441"/>
                </a:cubicBezTo>
                <a:cubicBezTo>
                  <a:pt x="56808" y="161441"/>
                  <a:pt x="56808" y="161441"/>
                  <a:pt x="56808" y="161441"/>
                </a:cubicBezTo>
                <a:cubicBezTo>
                  <a:pt x="54078" y="155130"/>
                  <a:pt x="51423" y="148667"/>
                  <a:pt x="48826" y="142029"/>
                </a:cubicBezTo>
                <a:cubicBezTo>
                  <a:pt x="19010" y="65744"/>
                  <a:pt x="4554" y="-876"/>
                  <a:pt x="83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134556-0999-4FA0-BFED-9BFAFB172FC4}"/>
              </a:ext>
            </a:extLst>
          </p:cNvPr>
          <p:cNvSpPr/>
          <p:nvPr/>
        </p:nvSpPr>
        <p:spPr>
          <a:xfrm>
            <a:off x="9910819" y="5642280"/>
            <a:ext cx="67536" cy="115471"/>
          </a:xfrm>
          <a:custGeom>
            <a:avLst/>
            <a:gdLst>
              <a:gd name="connsiteX0" fmla="*/ 196 w 67536"/>
              <a:gd name="connsiteY0" fmla="*/ 311 h 115471"/>
              <a:gd name="connsiteX1" fmla="*/ 38394 w 67536"/>
              <a:gd name="connsiteY1" fmla="*/ 55065 h 115471"/>
              <a:gd name="connsiteX2" fmla="*/ 40872 w 67536"/>
              <a:gd name="connsiteY2" fmla="*/ 59350 h 115471"/>
              <a:gd name="connsiteX3" fmla="*/ 40872 w 67536"/>
              <a:gd name="connsiteY3" fmla="*/ 59350 h 115471"/>
              <a:gd name="connsiteX4" fmla="*/ 65550 w 67536"/>
              <a:gd name="connsiteY4" fmla="*/ 115466 h 115471"/>
              <a:gd name="connsiteX5" fmla="*/ 52972 w 67536"/>
              <a:gd name="connsiteY5" fmla="*/ 52666 h 115471"/>
              <a:gd name="connsiteX6" fmla="*/ 52972 w 67536"/>
              <a:gd name="connsiteY6" fmla="*/ 52666 h 115471"/>
              <a:gd name="connsiteX7" fmla="*/ 50287 w 67536"/>
              <a:gd name="connsiteY7" fmla="*/ 47973 h 115471"/>
              <a:gd name="connsiteX8" fmla="*/ 196 w 67536"/>
              <a:gd name="connsiteY8" fmla="*/ 311 h 11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6" h="115471">
                <a:moveTo>
                  <a:pt x="196" y="311"/>
                </a:moveTo>
                <a:cubicBezTo>
                  <a:pt x="-2331" y="3187"/>
                  <a:pt x="20099" y="24276"/>
                  <a:pt x="38394" y="55065"/>
                </a:cubicBezTo>
                <a:cubicBezTo>
                  <a:pt x="39246" y="56497"/>
                  <a:pt x="40072" y="57929"/>
                  <a:pt x="40872" y="59350"/>
                </a:cubicBezTo>
                <a:cubicBezTo>
                  <a:pt x="40872" y="59350"/>
                  <a:pt x="40872" y="59350"/>
                  <a:pt x="40872" y="59350"/>
                </a:cubicBezTo>
                <a:cubicBezTo>
                  <a:pt x="57268" y="88380"/>
                  <a:pt x="61929" y="115909"/>
                  <a:pt x="65550" y="115466"/>
                </a:cubicBezTo>
                <a:cubicBezTo>
                  <a:pt x="68258" y="115140"/>
                  <a:pt x="71075" y="86122"/>
                  <a:pt x="52972" y="52666"/>
                </a:cubicBezTo>
                <a:cubicBezTo>
                  <a:pt x="52972" y="52666"/>
                  <a:pt x="52972" y="52666"/>
                  <a:pt x="52972" y="52666"/>
                </a:cubicBezTo>
                <a:cubicBezTo>
                  <a:pt x="52115" y="51094"/>
                  <a:pt x="51220" y="49533"/>
                  <a:pt x="50287" y="47973"/>
                </a:cubicBezTo>
                <a:cubicBezTo>
                  <a:pt x="30264" y="14471"/>
                  <a:pt x="2721" y="-2554"/>
                  <a:pt x="196" y="3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61A54D6-59D7-46FF-BBAA-28AE9178DCC8}"/>
              </a:ext>
            </a:extLst>
          </p:cNvPr>
          <p:cNvSpPr/>
          <p:nvPr/>
        </p:nvSpPr>
        <p:spPr>
          <a:xfrm>
            <a:off x="10337193" y="5950639"/>
            <a:ext cx="58173" cy="193041"/>
          </a:xfrm>
          <a:custGeom>
            <a:avLst/>
            <a:gdLst>
              <a:gd name="connsiteX0" fmla="*/ 186 w 58173"/>
              <a:gd name="connsiteY0" fmla="*/ 75 h 193041"/>
              <a:gd name="connsiteX1" fmla="*/ 34012 w 58173"/>
              <a:gd name="connsiteY1" fmla="*/ 72715 h 193041"/>
              <a:gd name="connsiteX2" fmla="*/ 34012 w 58173"/>
              <a:gd name="connsiteY2" fmla="*/ 72715 h 193041"/>
              <a:gd name="connsiteX3" fmla="*/ 39043 w 58173"/>
              <a:gd name="connsiteY3" fmla="*/ 92209 h 193041"/>
              <a:gd name="connsiteX4" fmla="*/ 48428 w 58173"/>
              <a:gd name="connsiteY4" fmla="*/ 168110 h 193041"/>
              <a:gd name="connsiteX5" fmla="*/ 53097 w 58173"/>
              <a:gd name="connsiteY5" fmla="*/ 193041 h 193041"/>
              <a:gd name="connsiteX6" fmla="*/ 57487 w 58173"/>
              <a:gd name="connsiteY6" fmla="*/ 167981 h 193041"/>
              <a:gd name="connsiteX7" fmla="*/ 52550 w 58173"/>
              <a:gd name="connsiteY7" fmla="*/ 89297 h 193041"/>
              <a:gd name="connsiteX8" fmla="*/ 46949 w 58173"/>
              <a:gd name="connsiteY8" fmla="*/ 68605 h 193041"/>
              <a:gd name="connsiteX9" fmla="*/ 46949 w 58173"/>
              <a:gd name="connsiteY9" fmla="*/ 68605 h 193041"/>
              <a:gd name="connsiteX10" fmla="*/ 186 w 58173"/>
              <a:gd name="connsiteY10" fmla="*/ 75 h 1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73" h="193041">
                <a:moveTo>
                  <a:pt x="186" y="75"/>
                </a:moveTo>
                <a:cubicBezTo>
                  <a:pt x="-2314" y="2299"/>
                  <a:pt x="20994" y="29606"/>
                  <a:pt x="34012" y="72715"/>
                </a:cubicBezTo>
                <a:cubicBezTo>
                  <a:pt x="34012" y="72715"/>
                  <a:pt x="34012" y="72715"/>
                  <a:pt x="34012" y="72715"/>
                </a:cubicBezTo>
                <a:cubicBezTo>
                  <a:pt x="35910" y="78957"/>
                  <a:pt x="37576" y="85431"/>
                  <a:pt x="39043" y="92209"/>
                </a:cubicBezTo>
                <a:cubicBezTo>
                  <a:pt x="44888" y="119376"/>
                  <a:pt x="46868" y="151632"/>
                  <a:pt x="48428" y="168110"/>
                </a:cubicBezTo>
                <a:cubicBezTo>
                  <a:pt x="49860" y="183597"/>
                  <a:pt x="51362" y="193041"/>
                  <a:pt x="53097" y="193041"/>
                </a:cubicBezTo>
                <a:cubicBezTo>
                  <a:pt x="54821" y="193041"/>
                  <a:pt x="56497" y="183632"/>
                  <a:pt x="57487" y="167981"/>
                </a:cubicBezTo>
                <a:cubicBezTo>
                  <a:pt x="58640" y="150002"/>
                  <a:pt x="59094" y="119644"/>
                  <a:pt x="52550" y="89297"/>
                </a:cubicBezTo>
                <a:cubicBezTo>
                  <a:pt x="51001" y="82124"/>
                  <a:pt x="49138" y="75230"/>
                  <a:pt x="46949" y="68605"/>
                </a:cubicBezTo>
                <a:cubicBezTo>
                  <a:pt x="46949" y="68605"/>
                  <a:pt x="46949" y="68605"/>
                  <a:pt x="46949" y="68605"/>
                </a:cubicBezTo>
                <a:cubicBezTo>
                  <a:pt x="31125" y="21094"/>
                  <a:pt x="1923" y="-1474"/>
                  <a:pt x="186" y="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04E6544-351F-4212-8DD8-CDADFFCA7A85}"/>
              </a:ext>
            </a:extLst>
          </p:cNvPr>
          <p:cNvSpPr/>
          <p:nvPr/>
        </p:nvSpPr>
        <p:spPr>
          <a:xfrm>
            <a:off x="10370272" y="5841786"/>
            <a:ext cx="120593" cy="298776"/>
          </a:xfrm>
          <a:custGeom>
            <a:avLst/>
            <a:gdLst>
              <a:gd name="connsiteX0" fmla="*/ 1341 w 120593"/>
              <a:gd name="connsiteY0" fmla="*/ 1 h 298776"/>
              <a:gd name="connsiteX1" fmla="*/ 3414 w 120593"/>
              <a:gd name="connsiteY1" fmla="*/ 38150 h 298776"/>
              <a:gd name="connsiteX2" fmla="*/ 35633 w 120593"/>
              <a:gd name="connsiteY2" fmla="*/ 127710 h 298776"/>
              <a:gd name="connsiteX3" fmla="*/ 35633 w 120593"/>
              <a:gd name="connsiteY3" fmla="*/ 127710 h 298776"/>
              <a:gd name="connsiteX4" fmla="*/ 49350 w 120593"/>
              <a:gd name="connsiteY4" fmla="*/ 154493 h 298776"/>
              <a:gd name="connsiteX5" fmla="*/ 98792 w 120593"/>
              <a:gd name="connsiteY5" fmla="*/ 247466 h 298776"/>
              <a:gd name="connsiteX6" fmla="*/ 119600 w 120593"/>
              <a:gd name="connsiteY6" fmla="*/ 298773 h 298776"/>
              <a:gd name="connsiteX7" fmla="*/ 108445 w 120593"/>
              <a:gd name="connsiteY7" fmla="*/ 243390 h 298776"/>
              <a:gd name="connsiteX8" fmla="*/ 61577 w 120593"/>
              <a:gd name="connsiteY8" fmla="*/ 147949 h 298776"/>
              <a:gd name="connsiteX9" fmla="*/ 47848 w 120593"/>
              <a:gd name="connsiteY9" fmla="*/ 121667 h 298776"/>
              <a:gd name="connsiteX10" fmla="*/ 47848 w 120593"/>
              <a:gd name="connsiteY10" fmla="*/ 121667 h 298776"/>
              <a:gd name="connsiteX11" fmla="*/ 12019 w 120593"/>
              <a:gd name="connsiteY11" fmla="*/ 36019 h 298776"/>
              <a:gd name="connsiteX12" fmla="*/ 1341 w 120593"/>
              <a:gd name="connsiteY12" fmla="*/ 1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593" h="298776">
                <a:moveTo>
                  <a:pt x="1341" y="1"/>
                </a:moveTo>
                <a:cubicBezTo>
                  <a:pt x="-347" y="153"/>
                  <a:pt x="-1174" y="14697"/>
                  <a:pt x="3414" y="38150"/>
                </a:cubicBezTo>
                <a:cubicBezTo>
                  <a:pt x="8339" y="63396"/>
                  <a:pt x="18237" y="91961"/>
                  <a:pt x="35633" y="127710"/>
                </a:cubicBezTo>
                <a:cubicBezTo>
                  <a:pt x="35633" y="127710"/>
                  <a:pt x="35633" y="127710"/>
                  <a:pt x="35633" y="127710"/>
                </a:cubicBezTo>
                <a:cubicBezTo>
                  <a:pt x="39918" y="136560"/>
                  <a:pt x="44495" y="145410"/>
                  <a:pt x="49350" y="154493"/>
                </a:cubicBezTo>
                <a:cubicBezTo>
                  <a:pt x="73209" y="199058"/>
                  <a:pt x="82781" y="213137"/>
                  <a:pt x="98792" y="247466"/>
                </a:cubicBezTo>
                <a:cubicBezTo>
                  <a:pt x="113044" y="278092"/>
                  <a:pt x="117527" y="299076"/>
                  <a:pt x="119600" y="298773"/>
                </a:cubicBezTo>
                <a:cubicBezTo>
                  <a:pt x="121905" y="298447"/>
                  <a:pt x="120962" y="276287"/>
                  <a:pt x="108445" y="243390"/>
                </a:cubicBezTo>
                <a:cubicBezTo>
                  <a:pt x="96719" y="212543"/>
                  <a:pt x="82606" y="187192"/>
                  <a:pt x="61577" y="147949"/>
                </a:cubicBezTo>
                <a:cubicBezTo>
                  <a:pt x="56744" y="138912"/>
                  <a:pt x="52203" y="130295"/>
                  <a:pt x="47848" y="121667"/>
                </a:cubicBezTo>
                <a:cubicBezTo>
                  <a:pt x="47848" y="121667"/>
                  <a:pt x="47848" y="121667"/>
                  <a:pt x="47848" y="121667"/>
                </a:cubicBezTo>
                <a:cubicBezTo>
                  <a:pt x="29846" y="85824"/>
                  <a:pt x="19564" y="60787"/>
                  <a:pt x="12019" y="36019"/>
                </a:cubicBezTo>
                <a:cubicBezTo>
                  <a:pt x="5265" y="13859"/>
                  <a:pt x="3029" y="-162"/>
                  <a:pt x="13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75A59487-09F7-4C60-86F2-6DFBD0AC5C81}"/>
              </a:ext>
            </a:extLst>
          </p:cNvPr>
          <p:cNvSpPr/>
          <p:nvPr/>
        </p:nvSpPr>
        <p:spPr>
          <a:xfrm>
            <a:off x="10489437" y="5879106"/>
            <a:ext cx="64328" cy="236601"/>
          </a:xfrm>
          <a:custGeom>
            <a:avLst/>
            <a:gdLst>
              <a:gd name="connsiteX0" fmla="*/ 435 w 64328"/>
              <a:gd name="connsiteY0" fmla="*/ 26 h 236601"/>
              <a:gd name="connsiteX1" fmla="*/ 35531 w 64328"/>
              <a:gd name="connsiteY1" fmla="*/ 118070 h 236601"/>
              <a:gd name="connsiteX2" fmla="*/ 42657 w 64328"/>
              <a:gd name="connsiteY2" fmla="*/ 142897 h 236601"/>
              <a:gd name="connsiteX3" fmla="*/ 42657 w 64328"/>
              <a:gd name="connsiteY3" fmla="*/ 142897 h 236601"/>
              <a:gd name="connsiteX4" fmla="*/ 54826 w 64328"/>
              <a:gd name="connsiteY4" fmla="*/ 207340 h 236601"/>
              <a:gd name="connsiteX5" fmla="*/ 54826 w 64328"/>
              <a:gd name="connsiteY5" fmla="*/ 207340 h 236601"/>
              <a:gd name="connsiteX6" fmla="*/ 53347 w 64328"/>
              <a:gd name="connsiteY6" fmla="*/ 236556 h 236601"/>
              <a:gd name="connsiteX7" fmla="*/ 63873 w 64328"/>
              <a:gd name="connsiteY7" fmla="*/ 207549 h 236601"/>
              <a:gd name="connsiteX8" fmla="*/ 63873 w 64328"/>
              <a:gd name="connsiteY8" fmla="*/ 207549 h 236601"/>
              <a:gd name="connsiteX9" fmla="*/ 55780 w 64328"/>
              <a:gd name="connsiteY9" fmla="*/ 139532 h 236601"/>
              <a:gd name="connsiteX10" fmla="*/ 55780 w 64328"/>
              <a:gd name="connsiteY10" fmla="*/ 139532 h 236601"/>
              <a:gd name="connsiteX11" fmla="*/ 48794 w 64328"/>
              <a:gd name="connsiteY11" fmla="*/ 114064 h 236601"/>
              <a:gd name="connsiteX12" fmla="*/ 435 w 64328"/>
              <a:gd name="connsiteY12" fmla="*/ 26 h 23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8" h="236601">
                <a:moveTo>
                  <a:pt x="435" y="26"/>
                </a:moveTo>
                <a:cubicBezTo>
                  <a:pt x="-3151" y="1366"/>
                  <a:pt x="16027" y="53639"/>
                  <a:pt x="35531" y="118070"/>
                </a:cubicBezTo>
                <a:cubicBezTo>
                  <a:pt x="38116" y="126606"/>
                  <a:pt x="40480" y="134827"/>
                  <a:pt x="42657" y="142897"/>
                </a:cubicBezTo>
                <a:cubicBezTo>
                  <a:pt x="42657" y="142897"/>
                  <a:pt x="42657" y="142897"/>
                  <a:pt x="42657" y="142897"/>
                </a:cubicBezTo>
                <a:cubicBezTo>
                  <a:pt x="50203" y="171171"/>
                  <a:pt x="54022" y="188032"/>
                  <a:pt x="54826" y="207340"/>
                </a:cubicBezTo>
                <a:cubicBezTo>
                  <a:pt x="54826" y="207340"/>
                  <a:pt x="54826" y="207340"/>
                  <a:pt x="54826" y="207340"/>
                </a:cubicBezTo>
                <a:cubicBezTo>
                  <a:pt x="55489" y="225412"/>
                  <a:pt x="51798" y="235788"/>
                  <a:pt x="53347" y="236556"/>
                </a:cubicBezTo>
                <a:cubicBezTo>
                  <a:pt x="54930" y="237348"/>
                  <a:pt x="62266" y="227660"/>
                  <a:pt x="63873" y="207549"/>
                </a:cubicBezTo>
                <a:cubicBezTo>
                  <a:pt x="63873" y="207549"/>
                  <a:pt x="63873" y="207549"/>
                  <a:pt x="63873" y="207549"/>
                </a:cubicBezTo>
                <a:cubicBezTo>
                  <a:pt x="65527" y="187974"/>
                  <a:pt x="62639" y="167363"/>
                  <a:pt x="55780" y="139532"/>
                </a:cubicBezTo>
                <a:cubicBezTo>
                  <a:pt x="55780" y="139532"/>
                  <a:pt x="55780" y="139532"/>
                  <a:pt x="55780" y="139532"/>
                </a:cubicBezTo>
                <a:cubicBezTo>
                  <a:pt x="53754" y="131217"/>
                  <a:pt x="51426" y="122740"/>
                  <a:pt x="48794" y="114064"/>
                </a:cubicBezTo>
                <a:cubicBezTo>
                  <a:pt x="28882" y="48318"/>
                  <a:pt x="4022" y="-1313"/>
                  <a:pt x="435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A672CDA-1572-463B-AE63-1A2955211259}"/>
              </a:ext>
            </a:extLst>
          </p:cNvPr>
          <p:cNvSpPr/>
          <p:nvPr/>
        </p:nvSpPr>
        <p:spPr>
          <a:xfrm>
            <a:off x="10599634" y="5882197"/>
            <a:ext cx="33825" cy="258394"/>
          </a:xfrm>
          <a:custGeom>
            <a:avLst/>
            <a:gdLst>
              <a:gd name="connsiteX0" fmla="*/ 11618 w 33825"/>
              <a:gd name="connsiteY0" fmla="*/ 45 h 258394"/>
              <a:gd name="connsiteX1" fmla="*/ 21562 w 33825"/>
              <a:gd name="connsiteY1" fmla="*/ 67562 h 258394"/>
              <a:gd name="connsiteX2" fmla="*/ 13050 w 33825"/>
              <a:gd name="connsiteY2" fmla="*/ 127113 h 258394"/>
              <a:gd name="connsiteX3" fmla="*/ 2617 w 33825"/>
              <a:gd name="connsiteY3" fmla="*/ 182997 h 258394"/>
              <a:gd name="connsiteX4" fmla="*/ 5062 w 33825"/>
              <a:gd name="connsiteY4" fmla="*/ 247789 h 258394"/>
              <a:gd name="connsiteX5" fmla="*/ 11618 w 33825"/>
              <a:gd name="connsiteY5" fmla="*/ 258362 h 258394"/>
              <a:gd name="connsiteX6" fmla="*/ 10652 w 33825"/>
              <a:gd name="connsiteY6" fmla="*/ 246403 h 258394"/>
              <a:gd name="connsiteX7" fmla="*/ 14983 w 33825"/>
              <a:gd name="connsiteY7" fmla="*/ 185023 h 258394"/>
              <a:gd name="connsiteX8" fmla="*/ 26662 w 33825"/>
              <a:gd name="connsiteY8" fmla="*/ 129850 h 258394"/>
              <a:gd name="connsiteX9" fmla="*/ 33824 w 33825"/>
              <a:gd name="connsiteY9" fmla="*/ 67806 h 258394"/>
              <a:gd name="connsiteX10" fmla="*/ 11618 w 33825"/>
              <a:gd name="connsiteY10" fmla="*/ 45 h 2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5" h="258394">
                <a:moveTo>
                  <a:pt x="11618" y="45"/>
                </a:moveTo>
                <a:cubicBezTo>
                  <a:pt x="9347" y="1431"/>
                  <a:pt x="23367" y="27189"/>
                  <a:pt x="21562" y="67562"/>
                </a:cubicBezTo>
                <a:cubicBezTo>
                  <a:pt x="20701" y="86275"/>
                  <a:pt x="17603" y="104581"/>
                  <a:pt x="13050" y="127113"/>
                </a:cubicBezTo>
                <a:cubicBezTo>
                  <a:pt x="8812" y="148063"/>
                  <a:pt x="5179" y="164505"/>
                  <a:pt x="2617" y="182997"/>
                </a:cubicBezTo>
                <a:cubicBezTo>
                  <a:pt x="-1808" y="213670"/>
                  <a:pt x="-375" y="232919"/>
                  <a:pt x="5062" y="247789"/>
                </a:cubicBezTo>
                <a:cubicBezTo>
                  <a:pt x="7822" y="255253"/>
                  <a:pt x="10675" y="258770"/>
                  <a:pt x="11618" y="258362"/>
                </a:cubicBezTo>
                <a:cubicBezTo>
                  <a:pt x="12561" y="257967"/>
                  <a:pt x="11583" y="253763"/>
                  <a:pt x="10652" y="246403"/>
                </a:cubicBezTo>
                <a:cubicBezTo>
                  <a:pt x="8532" y="230042"/>
                  <a:pt x="9196" y="216418"/>
                  <a:pt x="14983" y="185023"/>
                </a:cubicBezTo>
                <a:cubicBezTo>
                  <a:pt x="18150" y="168429"/>
                  <a:pt x="22657" y="149844"/>
                  <a:pt x="26662" y="129850"/>
                </a:cubicBezTo>
                <a:cubicBezTo>
                  <a:pt x="31192" y="107224"/>
                  <a:pt x="33917" y="87405"/>
                  <a:pt x="33824" y="67806"/>
                </a:cubicBezTo>
                <a:cubicBezTo>
                  <a:pt x="33684" y="22007"/>
                  <a:pt x="13598" y="-1166"/>
                  <a:pt x="11618" y="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7BBC2B9-07AF-4A9C-849E-3BCC75381235}"/>
              </a:ext>
            </a:extLst>
          </p:cNvPr>
          <p:cNvSpPr/>
          <p:nvPr/>
        </p:nvSpPr>
        <p:spPr>
          <a:xfrm>
            <a:off x="10646061" y="5922707"/>
            <a:ext cx="60496" cy="196449"/>
          </a:xfrm>
          <a:custGeom>
            <a:avLst/>
            <a:gdLst>
              <a:gd name="connsiteX0" fmla="*/ 58554 w 60496"/>
              <a:gd name="connsiteY0" fmla="*/ 0 h 196449"/>
              <a:gd name="connsiteX1" fmla="*/ 45582 w 60496"/>
              <a:gd name="connsiteY1" fmla="*/ 37357 h 196449"/>
              <a:gd name="connsiteX2" fmla="*/ 21712 w 60496"/>
              <a:gd name="connsiteY2" fmla="*/ 96210 h 196449"/>
              <a:gd name="connsiteX3" fmla="*/ 5177 w 60496"/>
              <a:gd name="connsiteY3" fmla="*/ 144279 h 196449"/>
              <a:gd name="connsiteX4" fmla="*/ 5177 w 60496"/>
              <a:gd name="connsiteY4" fmla="*/ 144279 h 196449"/>
              <a:gd name="connsiteX5" fmla="*/ 252 w 60496"/>
              <a:gd name="connsiteY5" fmla="*/ 180076 h 196449"/>
              <a:gd name="connsiteX6" fmla="*/ 9753 w 60496"/>
              <a:gd name="connsiteY6" fmla="*/ 196262 h 196449"/>
              <a:gd name="connsiteX7" fmla="*/ 11872 w 60496"/>
              <a:gd name="connsiteY7" fmla="*/ 196076 h 196449"/>
              <a:gd name="connsiteX8" fmla="*/ 11139 w 60496"/>
              <a:gd name="connsiteY8" fmla="*/ 194213 h 196449"/>
              <a:gd name="connsiteX9" fmla="*/ 8193 w 60496"/>
              <a:gd name="connsiteY9" fmla="*/ 179994 h 196449"/>
              <a:gd name="connsiteX10" fmla="*/ 16775 w 60496"/>
              <a:gd name="connsiteY10" fmla="*/ 147808 h 196449"/>
              <a:gd name="connsiteX11" fmla="*/ 16775 w 60496"/>
              <a:gd name="connsiteY11" fmla="*/ 147808 h 196449"/>
              <a:gd name="connsiteX12" fmla="*/ 34590 w 60496"/>
              <a:gd name="connsiteY12" fmla="*/ 101357 h 196449"/>
              <a:gd name="connsiteX13" fmla="*/ 55981 w 60496"/>
              <a:gd name="connsiteY13" fmla="*/ 40687 h 196449"/>
              <a:gd name="connsiteX14" fmla="*/ 58554 w 60496"/>
              <a:gd name="connsiteY14" fmla="*/ 0 h 1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6" h="196449">
                <a:moveTo>
                  <a:pt x="58554" y="0"/>
                </a:moveTo>
                <a:cubicBezTo>
                  <a:pt x="56330" y="-23"/>
                  <a:pt x="54013" y="14824"/>
                  <a:pt x="45582" y="37357"/>
                </a:cubicBezTo>
                <a:cubicBezTo>
                  <a:pt x="39423" y="53624"/>
                  <a:pt x="30701" y="73747"/>
                  <a:pt x="21712" y="96210"/>
                </a:cubicBezTo>
                <a:cubicBezTo>
                  <a:pt x="14714" y="113700"/>
                  <a:pt x="9218" y="129083"/>
                  <a:pt x="5177" y="144279"/>
                </a:cubicBezTo>
                <a:cubicBezTo>
                  <a:pt x="5177" y="144279"/>
                  <a:pt x="5177" y="144279"/>
                  <a:pt x="5177" y="144279"/>
                </a:cubicBezTo>
                <a:cubicBezTo>
                  <a:pt x="1253" y="158707"/>
                  <a:pt x="-738" y="169328"/>
                  <a:pt x="252" y="180076"/>
                </a:cubicBezTo>
                <a:cubicBezTo>
                  <a:pt x="717" y="189473"/>
                  <a:pt x="6737" y="195342"/>
                  <a:pt x="9753" y="196262"/>
                </a:cubicBezTo>
                <a:cubicBezTo>
                  <a:pt x="10964" y="196600"/>
                  <a:pt x="11686" y="196448"/>
                  <a:pt x="11872" y="196076"/>
                </a:cubicBezTo>
                <a:cubicBezTo>
                  <a:pt x="12070" y="195680"/>
                  <a:pt x="11721" y="195098"/>
                  <a:pt x="11139" y="194213"/>
                </a:cubicBezTo>
                <a:cubicBezTo>
                  <a:pt x="9136" y="191301"/>
                  <a:pt x="7832" y="188868"/>
                  <a:pt x="8193" y="179994"/>
                </a:cubicBezTo>
                <a:cubicBezTo>
                  <a:pt x="9055" y="169991"/>
                  <a:pt x="11814" y="162504"/>
                  <a:pt x="16775" y="147808"/>
                </a:cubicBezTo>
                <a:cubicBezTo>
                  <a:pt x="16775" y="147808"/>
                  <a:pt x="16775" y="147808"/>
                  <a:pt x="16775" y="147808"/>
                </a:cubicBezTo>
                <a:cubicBezTo>
                  <a:pt x="22003" y="132704"/>
                  <a:pt x="27324" y="119499"/>
                  <a:pt x="34590" y="101357"/>
                </a:cubicBezTo>
                <a:cubicBezTo>
                  <a:pt x="44092" y="77659"/>
                  <a:pt x="51020" y="59470"/>
                  <a:pt x="55981" y="40687"/>
                </a:cubicBezTo>
                <a:cubicBezTo>
                  <a:pt x="62350" y="16908"/>
                  <a:pt x="60767" y="12"/>
                  <a:pt x="585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1749F72-0BB7-4554-B4FA-0B834CB6F4B3}"/>
              </a:ext>
            </a:extLst>
          </p:cNvPr>
          <p:cNvSpPr/>
          <p:nvPr/>
        </p:nvSpPr>
        <p:spPr>
          <a:xfrm>
            <a:off x="10733786" y="5823081"/>
            <a:ext cx="139286" cy="230343"/>
          </a:xfrm>
          <a:custGeom>
            <a:avLst/>
            <a:gdLst>
              <a:gd name="connsiteX0" fmla="*/ 138879 w 139286"/>
              <a:gd name="connsiteY0" fmla="*/ 28 h 230343"/>
              <a:gd name="connsiteX1" fmla="*/ 123042 w 139286"/>
              <a:gd name="connsiteY1" fmla="*/ 21967 h 230343"/>
              <a:gd name="connsiteX2" fmla="*/ 78829 w 139286"/>
              <a:gd name="connsiteY2" fmla="*/ 73530 h 230343"/>
              <a:gd name="connsiteX3" fmla="*/ 78829 w 139286"/>
              <a:gd name="connsiteY3" fmla="*/ 73530 h 230343"/>
              <a:gd name="connsiteX4" fmla="*/ 50056 w 139286"/>
              <a:gd name="connsiteY4" fmla="*/ 103364 h 230343"/>
              <a:gd name="connsiteX5" fmla="*/ 17138 w 139286"/>
              <a:gd name="connsiteY5" fmla="*/ 145868 h 230343"/>
              <a:gd name="connsiteX6" fmla="*/ 196 w 139286"/>
              <a:gd name="connsiteY6" fmla="*/ 210823 h 230343"/>
              <a:gd name="connsiteX7" fmla="*/ 196 w 139286"/>
              <a:gd name="connsiteY7" fmla="*/ 210823 h 230343"/>
              <a:gd name="connsiteX8" fmla="*/ 5063 w 139286"/>
              <a:gd name="connsiteY8" fmla="*/ 230339 h 230343"/>
              <a:gd name="connsiteX9" fmla="*/ 7322 w 139286"/>
              <a:gd name="connsiteY9" fmla="*/ 210916 h 230343"/>
              <a:gd name="connsiteX10" fmla="*/ 7322 w 139286"/>
              <a:gd name="connsiteY10" fmla="*/ 210916 h 230343"/>
              <a:gd name="connsiteX11" fmla="*/ 27991 w 139286"/>
              <a:gd name="connsiteY11" fmla="*/ 152657 h 230343"/>
              <a:gd name="connsiteX12" fmla="*/ 60257 w 139286"/>
              <a:gd name="connsiteY12" fmla="*/ 112785 h 230343"/>
              <a:gd name="connsiteX13" fmla="*/ 88482 w 139286"/>
              <a:gd name="connsiteY13" fmla="*/ 82567 h 230343"/>
              <a:gd name="connsiteX14" fmla="*/ 88482 w 139286"/>
              <a:gd name="connsiteY14" fmla="*/ 82567 h 230343"/>
              <a:gd name="connsiteX15" fmla="*/ 130076 w 139286"/>
              <a:gd name="connsiteY15" fmla="*/ 26252 h 230343"/>
              <a:gd name="connsiteX16" fmla="*/ 138879 w 139286"/>
              <a:gd name="connsiteY16" fmla="*/ 28 h 2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286" h="230343">
                <a:moveTo>
                  <a:pt x="138879" y="28"/>
                </a:moveTo>
                <a:cubicBezTo>
                  <a:pt x="137446" y="-566"/>
                  <a:pt x="132695" y="8354"/>
                  <a:pt x="123042" y="21967"/>
                </a:cubicBezTo>
                <a:cubicBezTo>
                  <a:pt x="111887" y="37699"/>
                  <a:pt x="99859" y="51626"/>
                  <a:pt x="78829" y="73530"/>
                </a:cubicBezTo>
                <a:cubicBezTo>
                  <a:pt x="78829" y="73530"/>
                  <a:pt x="78829" y="73530"/>
                  <a:pt x="78829" y="73530"/>
                </a:cubicBezTo>
                <a:cubicBezTo>
                  <a:pt x="70410" y="82217"/>
                  <a:pt x="59383" y="93256"/>
                  <a:pt x="50056" y="103364"/>
                </a:cubicBezTo>
                <a:cubicBezTo>
                  <a:pt x="36980" y="117536"/>
                  <a:pt x="25988" y="131125"/>
                  <a:pt x="17138" y="145868"/>
                </a:cubicBezTo>
                <a:cubicBezTo>
                  <a:pt x="2047" y="171032"/>
                  <a:pt x="-864" y="195032"/>
                  <a:pt x="196" y="210823"/>
                </a:cubicBezTo>
                <a:cubicBezTo>
                  <a:pt x="196" y="210823"/>
                  <a:pt x="196" y="210823"/>
                  <a:pt x="196" y="210823"/>
                </a:cubicBezTo>
                <a:cubicBezTo>
                  <a:pt x="1081" y="223620"/>
                  <a:pt x="3771" y="230526"/>
                  <a:pt x="5063" y="230339"/>
                </a:cubicBezTo>
                <a:cubicBezTo>
                  <a:pt x="6344" y="230153"/>
                  <a:pt x="6123" y="222922"/>
                  <a:pt x="7322" y="210916"/>
                </a:cubicBezTo>
                <a:cubicBezTo>
                  <a:pt x="7322" y="210916"/>
                  <a:pt x="7322" y="210916"/>
                  <a:pt x="7322" y="210916"/>
                </a:cubicBezTo>
                <a:cubicBezTo>
                  <a:pt x="8789" y="196069"/>
                  <a:pt x="13389" y="174980"/>
                  <a:pt x="27991" y="152657"/>
                </a:cubicBezTo>
                <a:cubicBezTo>
                  <a:pt x="36794" y="139149"/>
                  <a:pt x="47378" y="126689"/>
                  <a:pt x="60257" y="112785"/>
                </a:cubicBezTo>
                <a:cubicBezTo>
                  <a:pt x="69945" y="102328"/>
                  <a:pt x="79668" y="92325"/>
                  <a:pt x="88482" y="82567"/>
                </a:cubicBezTo>
                <a:cubicBezTo>
                  <a:pt x="88482" y="82567"/>
                  <a:pt x="88482" y="82567"/>
                  <a:pt x="88482" y="82567"/>
                </a:cubicBezTo>
                <a:cubicBezTo>
                  <a:pt x="108464" y="60628"/>
                  <a:pt x="121342" y="43009"/>
                  <a:pt x="130076" y="26252"/>
                </a:cubicBezTo>
                <a:cubicBezTo>
                  <a:pt x="138110" y="10834"/>
                  <a:pt x="140311" y="622"/>
                  <a:pt x="138879" y="2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44AFB40-6B8C-45F8-BB74-3E5FF15C91B6}"/>
              </a:ext>
            </a:extLst>
          </p:cNvPr>
          <p:cNvSpPr/>
          <p:nvPr/>
        </p:nvSpPr>
        <p:spPr>
          <a:xfrm>
            <a:off x="10766669" y="5922706"/>
            <a:ext cx="66821" cy="118588"/>
          </a:xfrm>
          <a:custGeom>
            <a:avLst/>
            <a:gdLst>
              <a:gd name="connsiteX0" fmla="*/ 62435 w 66821"/>
              <a:gd name="connsiteY0" fmla="*/ 2 h 118588"/>
              <a:gd name="connsiteX1" fmla="*/ 45376 w 66821"/>
              <a:gd name="connsiteY1" fmla="*/ 52112 h 118588"/>
              <a:gd name="connsiteX2" fmla="*/ 45376 w 66821"/>
              <a:gd name="connsiteY2" fmla="*/ 52112 h 118588"/>
              <a:gd name="connsiteX3" fmla="*/ 39647 w 66821"/>
              <a:gd name="connsiteY3" fmla="*/ 62721 h 118588"/>
              <a:gd name="connsiteX4" fmla="*/ 6752 w 66821"/>
              <a:gd name="connsiteY4" fmla="*/ 107262 h 118588"/>
              <a:gd name="connsiteX5" fmla="*/ 185 w 66821"/>
              <a:gd name="connsiteY5" fmla="*/ 118267 h 118588"/>
              <a:gd name="connsiteX6" fmla="*/ 12097 w 66821"/>
              <a:gd name="connsiteY6" fmla="*/ 113050 h 118588"/>
              <a:gd name="connsiteX7" fmla="*/ 51594 w 66821"/>
              <a:gd name="connsiteY7" fmla="*/ 69708 h 118588"/>
              <a:gd name="connsiteX8" fmla="*/ 57696 w 66821"/>
              <a:gd name="connsiteY8" fmla="*/ 57958 h 118588"/>
              <a:gd name="connsiteX9" fmla="*/ 57696 w 66821"/>
              <a:gd name="connsiteY9" fmla="*/ 57958 h 118588"/>
              <a:gd name="connsiteX10" fmla="*/ 62435 w 66821"/>
              <a:gd name="connsiteY10" fmla="*/ 2 h 1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21" h="118588">
                <a:moveTo>
                  <a:pt x="62435" y="2"/>
                </a:moveTo>
                <a:cubicBezTo>
                  <a:pt x="59046" y="270"/>
                  <a:pt x="58941" y="24782"/>
                  <a:pt x="45376" y="52112"/>
                </a:cubicBezTo>
                <a:cubicBezTo>
                  <a:pt x="45376" y="52112"/>
                  <a:pt x="45376" y="52112"/>
                  <a:pt x="45376" y="52112"/>
                </a:cubicBezTo>
                <a:cubicBezTo>
                  <a:pt x="43641" y="55617"/>
                  <a:pt x="41731" y="59146"/>
                  <a:pt x="39647" y="62721"/>
                </a:cubicBezTo>
                <a:cubicBezTo>
                  <a:pt x="28422" y="81923"/>
                  <a:pt x="14344" y="97853"/>
                  <a:pt x="6752" y="107262"/>
                </a:cubicBezTo>
                <a:cubicBezTo>
                  <a:pt x="1908" y="113259"/>
                  <a:pt x="-747" y="117137"/>
                  <a:pt x="185" y="118267"/>
                </a:cubicBezTo>
                <a:cubicBezTo>
                  <a:pt x="1128" y="119385"/>
                  <a:pt x="5553" y="117580"/>
                  <a:pt x="12097" y="113050"/>
                </a:cubicBezTo>
                <a:cubicBezTo>
                  <a:pt x="22577" y="105830"/>
                  <a:pt x="39065" y="91099"/>
                  <a:pt x="51594" y="69708"/>
                </a:cubicBezTo>
                <a:cubicBezTo>
                  <a:pt x="53865" y="65807"/>
                  <a:pt x="55902" y="61883"/>
                  <a:pt x="57696" y="57958"/>
                </a:cubicBezTo>
                <a:cubicBezTo>
                  <a:pt x="57696" y="57958"/>
                  <a:pt x="57696" y="57958"/>
                  <a:pt x="57696" y="57958"/>
                </a:cubicBezTo>
                <a:cubicBezTo>
                  <a:pt x="72647" y="25224"/>
                  <a:pt x="65416" y="-243"/>
                  <a:pt x="62435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2C09C6F-78F1-4B33-AC9C-02B552B8C764}"/>
              </a:ext>
            </a:extLst>
          </p:cNvPr>
          <p:cNvSpPr/>
          <p:nvPr/>
        </p:nvSpPr>
        <p:spPr>
          <a:xfrm>
            <a:off x="10692146" y="5981837"/>
            <a:ext cx="104139" cy="202802"/>
          </a:xfrm>
          <a:custGeom>
            <a:avLst/>
            <a:gdLst>
              <a:gd name="connsiteX0" fmla="*/ 96494 w 104139"/>
              <a:gd name="connsiteY0" fmla="*/ 3 h 202802"/>
              <a:gd name="connsiteX1" fmla="*/ 77025 w 104139"/>
              <a:gd name="connsiteY1" fmla="*/ 112666 h 202802"/>
              <a:gd name="connsiteX2" fmla="*/ 75732 w 104139"/>
              <a:gd name="connsiteY2" fmla="*/ 115776 h 202802"/>
              <a:gd name="connsiteX3" fmla="*/ 21703 w 104139"/>
              <a:gd name="connsiteY3" fmla="*/ 186786 h 202802"/>
              <a:gd name="connsiteX4" fmla="*/ 21 w 104139"/>
              <a:gd name="connsiteY4" fmla="*/ 202297 h 202802"/>
              <a:gd name="connsiteX5" fmla="*/ 26465 w 104139"/>
              <a:gd name="connsiteY5" fmla="*/ 194087 h 202802"/>
              <a:gd name="connsiteX6" fmla="*/ 88506 w 104139"/>
              <a:gd name="connsiteY6" fmla="*/ 121202 h 202802"/>
              <a:gd name="connsiteX7" fmla="*/ 89880 w 104139"/>
              <a:gd name="connsiteY7" fmla="*/ 117848 h 202802"/>
              <a:gd name="connsiteX8" fmla="*/ 96494 w 104139"/>
              <a:gd name="connsiteY8" fmla="*/ 3 h 20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9" h="202802">
                <a:moveTo>
                  <a:pt x="96494" y="3"/>
                </a:moveTo>
                <a:cubicBezTo>
                  <a:pt x="92756" y="445"/>
                  <a:pt x="100616" y="54663"/>
                  <a:pt x="77025" y="112666"/>
                </a:cubicBezTo>
                <a:cubicBezTo>
                  <a:pt x="76605" y="113703"/>
                  <a:pt x="76175" y="114739"/>
                  <a:pt x="75732" y="115776"/>
                </a:cubicBezTo>
                <a:cubicBezTo>
                  <a:pt x="60676" y="151083"/>
                  <a:pt x="39821" y="173056"/>
                  <a:pt x="21703" y="186786"/>
                </a:cubicBezTo>
                <a:cubicBezTo>
                  <a:pt x="8719" y="196637"/>
                  <a:pt x="-503" y="200736"/>
                  <a:pt x="21" y="202297"/>
                </a:cubicBezTo>
                <a:cubicBezTo>
                  <a:pt x="464" y="203648"/>
                  <a:pt x="11002" y="202727"/>
                  <a:pt x="26465" y="194087"/>
                </a:cubicBezTo>
                <a:cubicBezTo>
                  <a:pt x="47402" y="182372"/>
                  <a:pt x="72507" y="159106"/>
                  <a:pt x="88506" y="121202"/>
                </a:cubicBezTo>
                <a:cubicBezTo>
                  <a:pt x="88983" y="120084"/>
                  <a:pt x="89437" y="118966"/>
                  <a:pt x="89880" y="117848"/>
                </a:cubicBezTo>
                <a:cubicBezTo>
                  <a:pt x="114833" y="55222"/>
                  <a:pt x="100231" y="-440"/>
                  <a:pt x="96494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9319456-981A-48AC-B277-0F90CF005888}"/>
              </a:ext>
            </a:extLst>
          </p:cNvPr>
          <p:cNvSpPr/>
          <p:nvPr/>
        </p:nvSpPr>
        <p:spPr>
          <a:xfrm>
            <a:off x="10655006" y="6100086"/>
            <a:ext cx="65927" cy="171202"/>
          </a:xfrm>
          <a:custGeom>
            <a:avLst/>
            <a:gdLst>
              <a:gd name="connsiteX0" fmla="*/ 65166 w 65927"/>
              <a:gd name="connsiteY0" fmla="*/ 19 h 171202"/>
              <a:gd name="connsiteX1" fmla="*/ 31293 w 65927"/>
              <a:gd name="connsiteY1" fmla="*/ 59011 h 171202"/>
              <a:gd name="connsiteX2" fmla="*/ 31293 w 65927"/>
              <a:gd name="connsiteY2" fmla="*/ 59011 h 171202"/>
              <a:gd name="connsiteX3" fmla="*/ 19357 w 65927"/>
              <a:gd name="connsiteY3" fmla="*/ 79681 h 171202"/>
              <a:gd name="connsiteX4" fmla="*/ 2473 w 65927"/>
              <a:gd name="connsiteY4" fmla="*/ 122732 h 171202"/>
              <a:gd name="connsiteX5" fmla="*/ 6036 w 65927"/>
              <a:gd name="connsiteY5" fmla="*/ 171197 h 171202"/>
              <a:gd name="connsiteX6" fmla="*/ 14199 w 65927"/>
              <a:gd name="connsiteY6" fmla="*/ 125748 h 171202"/>
              <a:gd name="connsiteX7" fmla="*/ 31607 w 65927"/>
              <a:gd name="connsiteY7" fmla="*/ 86272 h 171202"/>
              <a:gd name="connsiteX8" fmla="*/ 42914 w 65927"/>
              <a:gd name="connsiteY8" fmla="*/ 65684 h 171202"/>
              <a:gd name="connsiteX9" fmla="*/ 42914 w 65927"/>
              <a:gd name="connsiteY9" fmla="*/ 65684 h 171202"/>
              <a:gd name="connsiteX10" fmla="*/ 65166 w 65927"/>
              <a:gd name="connsiteY10" fmla="*/ 19 h 1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27" h="171202">
                <a:moveTo>
                  <a:pt x="65166" y="19"/>
                </a:moveTo>
                <a:cubicBezTo>
                  <a:pt x="62057" y="-797"/>
                  <a:pt x="51414" y="25346"/>
                  <a:pt x="31293" y="59011"/>
                </a:cubicBezTo>
                <a:cubicBezTo>
                  <a:pt x="31293" y="59011"/>
                  <a:pt x="31293" y="59011"/>
                  <a:pt x="31293" y="59011"/>
                </a:cubicBezTo>
                <a:cubicBezTo>
                  <a:pt x="27450" y="65369"/>
                  <a:pt x="23258" y="72414"/>
                  <a:pt x="19357" y="79681"/>
                </a:cubicBezTo>
                <a:cubicBezTo>
                  <a:pt x="11276" y="94738"/>
                  <a:pt x="5559" y="108653"/>
                  <a:pt x="2473" y="122732"/>
                </a:cubicBezTo>
                <a:cubicBezTo>
                  <a:pt x="-3768" y="151856"/>
                  <a:pt x="3463" y="171570"/>
                  <a:pt x="6036" y="171197"/>
                </a:cubicBezTo>
                <a:cubicBezTo>
                  <a:pt x="8610" y="170813"/>
                  <a:pt x="6397" y="151285"/>
                  <a:pt x="14199" y="125748"/>
                </a:cubicBezTo>
                <a:cubicBezTo>
                  <a:pt x="18007" y="113067"/>
                  <a:pt x="23689" y="100932"/>
                  <a:pt x="31607" y="86272"/>
                </a:cubicBezTo>
                <a:cubicBezTo>
                  <a:pt x="35426" y="79192"/>
                  <a:pt x="39316" y="72321"/>
                  <a:pt x="42914" y="65684"/>
                </a:cubicBezTo>
                <a:cubicBezTo>
                  <a:pt x="42914" y="65684"/>
                  <a:pt x="42914" y="65684"/>
                  <a:pt x="42914" y="65684"/>
                </a:cubicBezTo>
                <a:cubicBezTo>
                  <a:pt x="62068" y="30901"/>
                  <a:pt x="68275" y="834"/>
                  <a:pt x="65166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E4E5392-F7E7-4517-B429-EED8C487B994}"/>
              </a:ext>
            </a:extLst>
          </p:cNvPr>
          <p:cNvSpPr/>
          <p:nvPr/>
        </p:nvSpPr>
        <p:spPr>
          <a:xfrm>
            <a:off x="10526268" y="6118754"/>
            <a:ext cx="45629" cy="161875"/>
          </a:xfrm>
          <a:custGeom>
            <a:avLst/>
            <a:gdLst>
              <a:gd name="connsiteX0" fmla="*/ 38302 w 45629"/>
              <a:gd name="connsiteY0" fmla="*/ 30 h 161875"/>
              <a:gd name="connsiteX1" fmla="*/ 34029 w 45629"/>
              <a:gd name="connsiteY1" fmla="*/ 34918 h 161875"/>
              <a:gd name="connsiteX2" fmla="*/ 22454 w 45629"/>
              <a:gd name="connsiteY2" fmla="*/ 80612 h 161875"/>
              <a:gd name="connsiteX3" fmla="*/ 16178 w 45629"/>
              <a:gd name="connsiteY3" fmla="*/ 100885 h 161875"/>
              <a:gd name="connsiteX4" fmla="*/ 16178 w 45629"/>
              <a:gd name="connsiteY4" fmla="*/ 100885 h 161875"/>
              <a:gd name="connsiteX5" fmla="*/ 365 w 45629"/>
              <a:gd name="connsiteY5" fmla="*/ 154871 h 161875"/>
              <a:gd name="connsiteX6" fmla="*/ 947 w 45629"/>
              <a:gd name="connsiteY6" fmla="*/ 161869 h 161875"/>
              <a:gd name="connsiteX7" fmla="*/ 5384 w 45629"/>
              <a:gd name="connsiteY7" fmla="*/ 156629 h 161875"/>
              <a:gd name="connsiteX8" fmla="*/ 28882 w 45629"/>
              <a:gd name="connsiteY8" fmla="*/ 105183 h 161875"/>
              <a:gd name="connsiteX9" fmla="*/ 28882 w 45629"/>
              <a:gd name="connsiteY9" fmla="*/ 105183 h 161875"/>
              <a:gd name="connsiteX10" fmla="*/ 35740 w 45629"/>
              <a:gd name="connsiteY10" fmla="*/ 84617 h 161875"/>
              <a:gd name="connsiteX11" fmla="*/ 45289 w 45629"/>
              <a:gd name="connsiteY11" fmla="*/ 36385 h 161875"/>
              <a:gd name="connsiteX12" fmla="*/ 38302 w 45629"/>
              <a:gd name="connsiteY12" fmla="*/ 30 h 1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9" h="161875">
                <a:moveTo>
                  <a:pt x="38302" y="30"/>
                </a:moveTo>
                <a:cubicBezTo>
                  <a:pt x="36043" y="682"/>
                  <a:pt x="37836" y="14178"/>
                  <a:pt x="34029" y="34918"/>
                </a:cubicBezTo>
                <a:cubicBezTo>
                  <a:pt x="31374" y="48903"/>
                  <a:pt x="27822" y="62783"/>
                  <a:pt x="22454" y="80612"/>
                </a:cubicBezTo>
                <a:cubicBezTo>
                  <a:pt x="20382" y="87494"/>
                  <a:pt x="18169" y="94516"/>
                  <a:pt x="16178" y="100885"/>
                </a:cubicBezTo>
                <a:cubicBezTo>
                  <a:pt x="16178" y="100885"/>
                  <a:pt x="16178" y="100885"/>
                  <a:pt x="16178" y="100885"/>
                </a:cubicBezTo>
                <a:cubicBezTo>
                  <a:pt x="7631" y="128204"/>
                  <a:pt x="2345" y="141107"/>
                  <a:pt x="365" y="154871"/>
                </a:cubicBezTo>
                <a:cubicBezTo>
                  <a:pt x="-217" y="159121"/>
                  <a:pt x="-159" y="161648"/>
                  <a:pt x="947" y="161869"/>
                </a:cubicBezTo>
                <a:cubicBezTo>
                  <a:pt x="1646" y="161998"/>
                  <a:pt x="3346" y="160181"/>
                  <a:pt x="5384" y="156629"/>
                </a:cubicBezTo>
                <a:cubicBezTo>
                  <a:pt x="8924" y="150644"/>
                  <a:pt x="21104" y="126679"/>
                  <a:pt x="28882" y="105183"/>
                </a:cubicBezTo>
                <a:cubicBezTo>
                  <a:pt x="28882" y="105183"/>
                  <a:pt x="28882" y="105183"/>
                  <a:pt x="28882" y="105183"/>
                </a:cubicBezTo>
                <a:cubicBezTo>
                  <a:pt x="31234" y="98719"/>
                  <a:pt x="33586" y="91802"/>
                  <a:pt x="35740" y="84617"/>
                </a:cubicBezTo>
                <a:cubicBezTo>
                  <a:pt x="41120" y="66731"/>
                  <a:pt x="44217" y="50836"/>
                  <a:pt x="45289" y="36385"/>
                </a:cubicBezTo>
                <a:cubicBezTo>
                  <a:pt x="47152" y="13118"/>
                  <a:pt x="40887" y="-727"/>
                  <a:pt x="38302" y="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1F43587-0687-41C0-B44E-75AF091A3A03}"/>
              </a:ext>
            </a:extLst>
          </p:cNvPr>
          <p:cNvSpPr/>
          <p:nvPr/>
        </p:nvSpPr>
        <p:spPr>
          <a:xfrm>
            <a:off x="10451565" y="6174737"/>
            <a:ext cx="78825" cy="153096"/>
          </a:xfrm>
          <a:custGeom>
            <a:avLst/>
            <a:gdLst>
              <a:gd name="connsiteX0" fmla="*/ 32090 w 78825"/>
              <a:gd name="connsiteY0" fmla="*/ 58 h 153096"/>
              <a:gd name="connsiteX1" fmla="*/ 3736 w 78825"/>
              <a:gd name="connsiteY1" fmla="*/ 52657 h 153096"/>
              <a:gd name="connsiteX2" fmla="*/ 3736 w 78825"/>
              <a:gd name="connsiteY2" fmla="*/ 52657 h 153096"/>
              <a:gd name="connsiteX3" fmla="*/ 2047 w 78825"/>
              <a:gd name="connsiteY3" fmla="*/ 92855 h 153096"/>
              <a:gd name="connsiteX4" fmla="*/ 2886 w 78825"/>
              <a:gd name="connsiteY4" fmla="*/ 95766 h 153096"/>
              <a:gd name="connsiteX5" fmla="*/ 29749 w 78825"/>
              <a:gd name="connsiteY5" fmla="*/ 130025 h 153096"/>
              <a:gd name="connsiteX6" fmla="*/ 78771 w 78825"/>
              <a:gd name="connsiteY6" fmla="*/ 152570 h 153096"/>
              <a:gd name="connsiteX7" fmla="*/ 37458 w 78825"/>
              <a:gd name="connsiteY7" fmla="*/ 120325 h 153096"/>
              <a:gd name="connsiteX8" fmla="*/ 16055 w 78825"/>
              <a:gd name="connsiteY8" fmla="*/ 91434 h 153096"/>
              <a:gd name="connsiteX9" fmla="*/ 15380 w 78825"/>
              <a:gd name="connsiteY9" fmla="*/ 89257 h 153096"/>
              <a:gd name="connsiteX10" fmla="*/ 16090 w 78825"/>
              <a:gd name="connsiteY10" fmla="*/ 55894 h 153096"/>
              <a:gd name="connsiteX11" fmla="*/ 16090 w 78825"/>
              <a:gd name="connsiteY11" fmla="*/ 55894 h 153096"/>
              <a:gd name="connsiteX12" fmla="*/ 32090 w 78825"/>
              <a:gd name="connsiteY12" fmla="*/ 58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25" h="153096">
                <a:moveTo>
                  <a:pt x="32090" y="58"/>
                </a:moveTo>
                <a:cubicBezTo>
                  <a:pt x="29505" y="-1200"/>
                  <a:pt x="13948" y="18200"/>
                  <a:pt x="3736" y="52657"/>
                </a:cubicBezTo>
                <a:cubicBezTo>
                  <a:pt x="3736" y="52657"/>
                  <a:pt x="3736" y="52657"/>
                  <a:pt x="3736" y="52657"/>
                </a:cubicBezTo>
                <a:cubicBezTo>
                  <a:pt x="254" y="64116"/>
                  <a:pt x="-1737" y="78416"/>
                  <a:pt x="2047" y="92855"/>
                </a:cubicBezTo>
                <a:cubicBezTo>
                  <a:pt x="2304" y="93833"/>
                  <a:pt x="2583" y="94800"/>
                  <a:pt x="2886" y="95766"/>
                </a:cubicBezTo>
                <a:cubicBezTo>
                  <a:pt x="8277" y="111370"/>
                  <a:pt x="19514" y="122608"/>
                  <a:pt x="29749" y="130025"/>
                </a:cubicBezTo>
                <a:cubicBezTo>
                  <a:pt x="56065" y="149402"/>
                  <a:pt x="77549" y="154980"/>
                  <a:pt x="78771" y="152570"/>
                </a:cubicBezTo>
                <a:cubicBezTo>
                  <a:pt x="79994" y="150148"/>
                  <a:pt x="60269" y="139982"/>
                  <a:pt x="37458" y="120325"/>
                </a:cubicBezTo>
                <a:cubicBezTo>
                  <a:pt x="28957" y="112861"/>
                  <a:pt x="19630" y="103068"/>
                  <a:pt x="16055" y="91434"/>
                </a:cubicBezTo>
                <a:cubicBezTo>
                  <a:pt x="15811" y="90724"/>
                  <a:pt x="15590" y="89991"/>
                  <a:pt x="15380" y="89257"/>
                </a:cubicBezTo>
                <a:cubicBezTo>
                  <a:pt x="12364" y="78474"/>
                  <a:pt x="13831" y="66305"/>
                  <a:pt x="16090" y="55894"/>
                </a:cubicBezTo>
                <a:cubicBezTo>
                  <a:pt x="16090" y="55894"/>
                  <a:pt x="16090" y="55894"/>
                  <a:pt x="16090" y="55894"/>
                </a:cubicBezTo>
                <a:cubicBezTo>
                  <a:pt x="23368" y="23685"/>
                  <a:pt x="34663" y="1327"/>
                  <a:pt x="32090" y="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36AA3DE-FB4D-47C3-BAFA-BCC3F187BC74}"/>
              </a:ext>
            </a:extLst>
          </p:cNvPr>
          <p:cNvSpPr/>
          <p:nvPr/>
        </p:nvSpPr>
        <p:spPr>
          <a:xfrm>
            <a:off x="10325935" y="6156128"/>
            <a:ext cx="101627" cy="168153"/>
          </a:xfrm>
          <a:custGeom>
            <a:avLst/>
            <a:gdLst>
              <a:gd name="connsiteX0" fmla="*/ 98590 w 101627"/>
              <a:gd name="connsiteY0" fmla="*/ 0 h 168153"/>
              <a:gd name="connsiteX1" fmla="*/ 82137 w 101627"/>
              <a:gd name="connsiteY1" fmla="*/ 38952 h 168153"/>
              <a:gd name="connsiteX2" fmla="*/ 39845 w 101627"/>
              <a:gd name="connsiteY2" fmla="*/ 77078 h 168153"/>
              <a:gd name="connsiteX3" fmla="*/ 39577 w 101627"/>
              <a:gd name="connsiteY3" fmla="*/ 77287 h 168153"/>
              <a:gd name="connsiteX4" fmla="*/ 7419 w 101627"/>
              <a:gd name="connsiteY4" fmla="*/ 108309 h 168153"/>
              <a:gd name="connsiteX5" fmla="*/ 606 w 101627"/>
              <a:gd name="connsiteY5" fmla="*/ 139692 h 168153"/>
              <a:gd name="connsiteX6" fmla="*/ 606 w 101627"/>
              <a:gd name="connsiteY6" fmla="*/ 139692 h 168153"/>
              <a:gd name="connsiteX7" fmla="*/ 17668 w 101627"/>
              <a:gd name="connsiteY7" fmla="*/ 168058 h 168153"/>
              <a:gd name="connsiteX8" fmla="*/ 10507 w 101627"/>
              <a:gd name="connsiteY8" fmla="*/ 138457 h 168153"/>
              <a:gd name="connsiteX9" fmla="*/ 10507 w 101627"/>
              <a:gd name="connsiteY9" fmla="*/ 138457 h 168153"/>
              <a:gd name="connsiteX10" fmla="*/ 17732 w 101627"/>
              <a:gd name="connsiteY10" fmla="*/ 115552 h 168153"/>
              <a:gd name="connsiteX11" fmla="*/ 48066 w 101627"/>
              <a:gd name="connsiteY11" fmla="*/ 88256 h 168153"/>
              <a:gd name="connsiteX12" fmla="*/ 48333 w 101627"/>
              <a:gd name="connsiteY12" fmla="*/ 88047 h 168153"/>
              <a:gd name="connsiteX13" fmla="*/ 91627 w 101627"/>
              <a:gd name="connsiteY13" fmla="*/ 45240 h 168153"/>
              <a:gd name="connsiteX14" fmla="*/ 98590 w 101627"/>
              <a:gd name="connsiteY14" fmla="*/ 0 h 1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7" h="168153">
                <a:moveTo>
                  <a:pt x="98590" y="0"/>
                </a:moveTo>
                <a:cubicBezTo>
                  <a:pt x="96238" y="117"/>
                  <a:pt x="96808" y="19086"/>
                  <a:pt x="82137" y="38952"/>
                </a:cubicBezTo>
                <a:cubicBezTo>
                  <a:pt x="71773" y="53252"/>
                  <a:pt x="58953" y="62126"/>
                  <a:pt x="39845" y="77078"/>
                </a:cubicBezTo>
                <a:cubicBezTo>
                  <a:pt x="39845" y="77078"/>
                  <a:pt x="39577" y="77287"/>
                  <a:pt x="39577" y="77287"/>
                </a:cubicBezTo>
                <a:cubicBezTo>
                  <a:pt x="26955" y="86941"/>
                  <a:pt x="15801" y="95861"/>
                  <a:pt x="7419" y="108309"/>
                </a:cubicBezTo>
                <a:cubicBezTo>
                  <a:pt x="578" y="118580"/>
                  <a:pt x="-1068" y="130306"/>
                  <a:pt x="606" y="139692"/>
                </a:cubicBezTo>
                <a:cubicBezTo>
                  <a:pt x="606" y="139692"/>
                  <a:pt x="606" y="139692"/>
                  <a:pt x="606" y="139692"/>
                </a:cubicBezTo>
                <a:cubicBezTo>
                  <a:pt x="4741" y="161060"/>
                  <a:pt x="16036" y="169142"/>
                  <a:pt x="17668" y="168058"/>
                </a:cubicBezTo>
                <a:cubicBezTo>
                  <a:pt x="19302" y="166987"/>
                  <a:pt x="11214" y="155866"/>
                  <a:pt x="10507" y="138457"/>
                </a:cubicBezTo>
                <a:cubicBezTo>
                  <a:pt x="10507" y="138457"/>
                  <a:pt x="10507" y="138457"/>
                  <a:pt x="10507" y="138457"/>
                </a:cubicBezTo>
                <a:cubicBezTo>
                  <a:pt x="10116" y="131319"/>
                  <a:pt x="12247" y="122830"/>
                  <a:pt x="17732" y="115552"/>
                </a:cubicBezTo>
                <a:cubicBezTo>
                  <a:pt x="25220" y="105398"/>
                  <a:pt x="35280" y="98283"/>
                  <a:pt x="48066" y="88256"/>
                </a:cubicBezTo>
                <a:cubicBezTo>
                  <a:pt x="48042" y="88268"/>
                  <a:pt x="48345" y="88035"/>
                  <a:pt x="48333" y="88047"/>
                </a:cubicBezTo>
                <a:cubicBezTo>
                  <a:pt x="66964" y="73782"/>
                  <a:pt x="81426" y="61928"/>
                  <a:pt x="91627" y="45240"/>
                </a:cubicBezTo>
                <a:cubicBezTo>
                  <a:pt x="106636" y="20344"/>
                  <a:pt x="100942" y="-116"/>
                  <a:pt x="985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B2535CD-0746-45E9-A6BF-1B9E4426FCDB}"/>
              </a:ext>
            </a:extLst>
          </p:cNvPr>
          <p:cNvSpPr/>
          <p:nvPr/>
        </p:nvSpPr>
        <p:spPr>
          <a:xfrm>
            <a:off x="10268633" y="6152977"/>
            <a:ext cx="72226" cy="175470"/>
          </a:xfrm>
          <a:custGeom>
            <a:avLst/>
            <a:gdLst>
              <a:gd name="connsiteX0" fmla="*/ 71859 w 72226"/>
              <a:gd name="connsiteY0" fmla="*/ 42 h 175470"/>
              <a:gd name="connsiteX1" fmla="*/ 37892 w 72226"/>
              <a:gd name="connsiteY1" fmla="*/ 44199 h 175470"/>
              <a:gd name="connsiteX2" fmla="*/ 6471 w 72226"/>
              <a:gd name="connsiteY2" fmla="*/ 94482 h 175470"/>
              <a:gd name="connsiteX3" fmla="*/ 6140 w 72226"/>
              <a:gd name="connsiteY3" fmla="*/ 95262 h 175470"/>
              <a:gd name="connsiteX4" fmla="*/ 1363 w 72226"/>
              <a:gd name="connsiteY4" fmla="*/ 134156 h 175470"/>
              <a:gd name="connsiteX5" fmla="*/ 1363 w 72226"/>
              <a:gd name="connsiteY5" fmla="*/ 134156 h 175470"/>
              <a:gd name="connsiteX6" fmla="*/ 24846 w 72226"/>
              <a:gd name="connsiteY6" fmla="*/ 162721 h 175470"/>
              <a:gd name="connsiteX7" fmla="*/ 24846 w 72226"/>
              <a:gd name="connsiteY7" fmla="*/ 162721 h 175470"/>
              <a:gd name="connsiteX8" fmla="*/ 68747 w 72226"/>
              <a:gd name="connsiteY8" fmla="*/ 174330 h 175470"/>
              <a:gd name="connsiteX9" fmla="*/ 30761 w 72226"/>
              <a:gd name="connsiteY9" fmla="*/ 153486 h 175470"/>
              <a:gd name="connsiteX10" fmla="*/ 30761 w 72226"/>
              <a:gd name="connsiteY10" fmla="*/ 153486 h 175470"/>
              <a:gd name="connsiteX11" fmla="*/ 14139 w 72226"/>
              <a:gd name="connsiteY11" fmla="*/ 131093 h 175470"/>
              <a:gd name="connsiteX12" fmla="*/ 14139 w 72226"/>
              <a:gd name="connsiteY12" fmla="*/ 131093 h 175470"/>
              <a:gd name="connsiteX13" fmla="*/ 18927 w 72226"/>
              <a:gd name="connsiteY13" fmla="*/ 100619 h 175470"/>
              <a:gd name="connsiteX14" fmla="*/ 19219 w 72226"/>
              <a:gd name="connsiteY14" fmla="*/ 99920 h 175470"/>
              <a:gd name="connsiteX15" fmla="*/ 47740 w 72226"/>
              <a:gd name="connsiteY15" fmla="*/ 50930 h 175470"/>
              <a:gd name="connsiteX16" fmla="*/ 71859 w 72226"/>
              <a:gd name="connsiteY16" fmla="*/ 42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6" h="175470">
                <a:moveTo>
                  <a:pt x="71859" y="42"/>
                </a:moveTo>
                <a:cubicBezTo>
                  <a:pt x="69544" y="-994"/>
                  <a:pt x="57775" y="17113"/>
                  <a:pt x="37892" y="44199"/>
                </a:cubicBezTo>
                <a:cubicBezTo>
                  <a:pt x="28421" y="56997"/>
                  <a:pt x="14927" y="74825"/>
                  <a:pt x="6471" y="94482"/>
                </a:cubicBezTo>
                <a:cubicBezTo>
                  <a:pt x="6360" y="94750"/>
                  <a:pt x="6250" y="95006"/>
                  <a:pt x="6140" y="95262"/>
                </a:cubicBezTo>
                <a:cubicBezTo>
                  <a:pt x="730" y="107629"/>
                  <a:pt x="-1749" y="121137"/>
                  <a:pt x="1363" y="134156"/>
                </a:cubicBezTo>
                <a:cubicBezTo>
                  <a:pt x="1363" y="134156"/>
                  <a:pt x="1363" y="134156"/>
                  <a:pt x="1363" y="134156"/>
                </a:cubicBezTo>
                <a:cubicBezTo>
                  <a:pt x="5301" y="148234"/>
                  <a:pt x="15648" y="157539"/>
                  <a:pt x="24846" y="162721"/>
                </a:cubicBezTo>
                <a:cubicBezTo>
                  <a:pt x="24846" y="162721"/>
                  <a:pt x="24846" y="162721"/>
                  <a:pt x="24846" y="162721"/>
                </a:cubicBezTo>
                <a:cubicBezTo>
                  <a:pt x="49690" y="176997"/>
                  <a:pt x="68195" y="176485"/>
                  <a:pt x="68747" y="174330"/>
                </a:cubicBezTo>
                <a:cubicBezTo>
                  <a:pt x="69299" y="172164"/>
                  <a:pt x="51224" y="168240"/>
                  <a:pt x="30761" y="153486"/>
                </a:cubicBezTo>
                <a:cubicBezTo>
                  <a:pt x="30761" y="153486"/>
                  <a:pt x="30761" y="153486"/>
                  <a:pt x="30761" y="153486"/>
                </a:cubicBezTo>
                <a:cubicBezTo>
                  <a:pt x="23702" y="148258"/>
                  <a:pt x="15824" y="140397"/>
                  <a:pt x="14139" y="131093"/>
                </a:cubicBezTo>
                <a:cubicBezTo>
                  <a:pt x="14139" y="131093"/>
                  <a:pt x="14139" y="131093"/>
                  <a:pt x="14139" y="131093"/>
                </a:cubicBezTo>
                <a:cubicBezTo>
                  <a:pt x="11939" y="121999"/>
                  <a:pt x="14537" y="111658"/>
                  <a:pt x="18927" y="100619"/>
                </a:cubicBezTo>
                <a:cubicBezTo>
                  <a:pt x="19023" y="100386"/>
                  <a:pt x="19121" y="100153"/>
                  <a:pt x="19219" y="99920"/>
                </a:cubicBezTo>
                <a:cubicBezTo>
                  <a:pt x="26459" y="82756"/>
                  <a:pt x="39379" y="64240"/>
                  <a:pt x="47740" y="50930"/>
                </a:cubicBezTo>
                <a:cubicBezTo>
                  <a:pt x="65501" y="22854"/>
                  <a:pt x="74173" y="1067"/>
                  <a:pt x="71859" y="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ECFAF3-6993-4714-AE86-676A88F4A6F7}"/>
              </a:ext>
            </a:extLst>
          </p:cNvPr>
          <p:cNvSpPr/>
          <p:nvPr/>
        </p:nvSpPr>
        <p:spPr>
          <a:xfrm>
            <a:off x="10123197" y="6062759"/>
            <a:ext cx="114631" cy="171672"/>
          </a:xfrm>
          <a:custGeom>
            <a:avLst/>
            <a:gdLst>
              <a:gd name="connsiteX0" fmla="*/ 5668 w 114631"/>
              <a:gd name="connsiteY0" fmla="*/ 1 h 171672"/>
              <a:gd name="connsiteX1" fmla="*/ 11392 w 114631"/>
              <a:gd name="connsiteY1" fmla="*/ 81212 h 171672"/>
              <a:gd name="connsiteX2" fmla="*/ 11392 w 114631"/>
              <a:gd name="connsiteY2" fmla="*/ 81212 h 171672"/>
              <a:gd name="connsiteX3" fmla="*/ 25728 w 114631"/>
              <a:gd name="connsiteY3" fmla="*/ 107005 h 171672"/>
              <a:gd name="connsiteX4" fmla="*/ 82760 w 114631"/>
              <a:gd name="connsiteY4" fmla="*/ 159652 h 171672"/>
              <a:gd name="connsiteX5" fmla="*/ 114594 w 114631"/>
              <a:gd name="connsiteY5" fmla="*/ 171180 h 171672"/>
              <a:gd name="connsiteX6" fmla="*/ 88211 w 114631"/>
              <a:gd name="connsiteY6" fmla="*/ 151314 h 171672"/>
              <a:gd name="connsiteX7" fmla="*/ 37156 w 114631"/>
              <a:gd name="connsiteY7" fmla="*/ 99203 h 171672"/>
              <a:gd name="connsiteX8" fmla="*/ 23568 w 114631"/>
              <a:gd name="connsiteY8" fmla="*/ 75646 h 171672"/>
              <a:gd name="connsiteX9" fmla="*/ 23568 w 114631"/>
              <a:gd name="connsiteY9" fmla="*/ 75646 h 171672"/>
              <a:gd name="connsiteX10" fmla="*/ 5668 w 114631"/>
              <a:gd name="connsiteY10" fmla="*/ 1 h 1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31" h="171672">
                <a:moveTo>
                  <a:pt x="5668" y="1"/>
                </a:moveTo>
                <a:cubicBezTo>
                  <a:pt x="4066" y="-220"/>
                  <a:pt x="-9175" y="34167"/>
                  <a:pt x="11392" y="81212"/>
                </a:cubicBezTo>
                <a:cubicBezTo>
                  <a:pt x="11392" y="81212"/>
                  <a:pt x="11392" y="81212"/>
                  <a:pt x="11392" y="81212"/>
                </a:cubicBezTo>
                <a:cubicBezTo>
                  <a:pt x="15200" y="89887"/>
                  <a:pt x="19958" y="98551"/>
                  <a:pt x="25728" y="107005"/>
                </a:cubicBezTo>
                <a:cubicBezTo>
                  <a:pt x="43172" y="132589"/>
                  <a:pt x="65151" y="149602"/>
                  <a:pt x="82760" y="159652"/>
                </a:cubicBezTo>
                <a:cubicBezTo>
                  <a:pt x="100948" y="170039"/>
                  <a:pt x="113824" y="172973"/>
                  <a:pt x="114594" y="171180"/>
                </a:cubicBezTo>
                <a:cubicBezTo>
                  <a:pt x="115364" y="169375"/>
                  <a:pt x="104193" y="163273"/>
                  <a:pt x="88211" y="151314"/>
                </a:cubicBezTo>
                <a:cubicBezTo>
                  <a:pt x="72746" y="139716"/>
                  <a:pt x="53241" y="122749"/>
                  <a:pt x="37156" y="99203"/>
                </a:cubicBezTo>
                <a:cubicBezTo>
                  <a:pt x="31820" y="91390"/>
                  <a:pt x="27318" y="83518"/>
                  <a:pt x="23568" y="75646"/>
                </a:cubicBezTo>
                <a:cubicBezTo>
                  <a:pt x="23568" y="75646"/>
                  <a:pt x="23568" y="75646"/>
                  <a:pt x="23568" y="75646"/>
                </a:cubicBezTo>
                <a:cubicBezTo>
                  <a:pt x="4523" y="35832"/>
                  <a:pt x="8838" y="432"/>
                  <a:pt x="56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A47E1CD-6F83-4219-9A72-EFB0EE9D6113}"/>
              </a:ext>
            </a:extLst>
          </p:cNvPr>
          <p:cNvSpPr/>
          <p:nvPr/>
        </p:nvSpPr>
        <p:spPr>
          <a:xfrm>
            <a:off x="10179717" y="6124996"/>
            <a:ext cx="67767" cy="102925"/>
          </a:xfrm>
          <a:custGeom>
            <a:avLst/>
            <a:gdLst>
              <a:gd name="connsiteX0" fmla="*/ 2055 w 67767"/>
              <a:gd name="connsiteY0" fmla="*/ 5 h 102925"/>
              <a:gd name="connsiteX1" fmla="*/ 12730 w 67767"/>
              <a:gd name="connsiteY1" fmla="*/ 47749 h 102925"/>
              <a:gd name="connsiteX2" fmla="*/ 12730 w 67767"/>
              <a:gd name="connsiteY2" fmla="*/ 47749 h 102925"/>
              <a:gd name="connsiteX3" fmla="*/ 21169 w 67767"/>
              <a:gd name="connsiteY3" fmla="*/ 60197 h 102925"/>
              <a:gd name="connsiteX4" fmla="*/ 58075 w 67767"/>
              <a:gd name="connsiteY4" fmla="*/ 97670 h 102925"/>
              <a:gd name="connsiteX5" fmla="*/ 67410 w 67767"/>
              <a:gd name="connsiteY5" fmla="*/ 102713 h 102925"/>
              <a:gd name="connsiteX6" fmla="*/ 63713 w 67767"/>
              <a:gd name="connsiteY6" fmla="*/ 92663 h 102925"/>
              <a:gd name="connsiteX7" fmla="*/ 32186 w 67767"/>
              <a:gd name="connsiteY7" fmla="*/ 51836 h 102925"/>
              <a:gd name="connsiteX8" fmla="*/ 24141 w 67767"/>
              <a:gd name="connsiteY8" fmla="*/ 40576 h 102925"/>
              <a:gd name="connsiteX9" fmla="*/ 24141 w 67767"/>
              <a:gd name="connsiteY9" fmla="*/ 40576 h 102925"/>
              <a:gd name="connsiteX10" fmla="*/ 2055 w 67767"/>
              <a:gd name="connsiteY10" fmla="*/ 5 h 1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67" h="102925">
                <a:moveTo>
                  <a:pt x="2055" y="5"/>
                </a:moveTo>
                <a:cubicBezTo>
                  <a:pt x="-1082" y="378"/>
                  <a:pt x="-2627" y="22060"/>
                  <a:pt x="12730" y="47749"/>
                </a:cubicBezTo>
                <a:cubicBezTo>
                  <a:pt x="12730" y="47749"/>
                  <a:pt x="12730" y="47749"/>
                  <a:pt x="12730" y="47749"/>
                </a:cubicBezTo>
                <a:cubicBezTo>
                  <a:pt x="15237" y="51941"/>
                  <a:pt x="18051" y="56075"/>
                  <a:pt x="21169" y="60197"/>
                </a:cubicBezTo>
                <a:cubicBezTo>
                  <a:pt x="33729" y="76780"/>
                  <a:pt x="50778" y="91871"/>
                  <a:pt x="58075" y="97670"/>
                </a:cubicBezTo>
                <a:cubicBezTo>
                  <a:pt x="63027" y="101618"/>
                  <a:pt x="66341" y="103609"/>
                  <a:pt x="67410" y="102713"/>
                </a:cubicBezTo>
                <a:cubicBezTo>
                  <a:pt x="68476" y="101828"/>
                  <a:pt x="67137" y="98148"/>
                  <a:pt x="63713" y="92663"/>
                </a:cubicBezTo>
                <a:cubicBezTo>
                  <a:pt x="57746" y="83068"/>
                  <a:pt x="44857" y="68535"/>
                  <a:pt x="32186" y="51836"/>
                </a:cubicBezTo>
                <a:cubicBezTo>
                  <a:pt x="29267" y="47994"/>
                  <a:pt x="26608" y="44291"/>
                  <a:pt x="24141" y="40576"/>
                </a:cubicBezTo>
                <a:cubicBezTo>
                  <a:pt x="24141" y="40576"/>
                  <a:pt x="24141" y="40576"/>
                  <a:pt x="24141" y="40576"/>
                </a:cubicBezTo>
                <a:cubicBezTo>
                  <a:pt x="9824" y="19044"/>
                  <a:pt x="5301" y="-368"/>
                  <a:pt x="2055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8F19FB6-48EF-4ACB-B895-68D6F631446C}"/>
              </a:ext>
            </a:extLst>
          </p:cNvPr>
          <p:cNvSpPr/>
          <p:nvPr/>
        </p:nvSpPr>
        <p:spPr>
          <a:xfrm>
            <a:off x="10228449" y="6115654"/>
            <a:ext cx="97686" cy="101392"/>
          </a:xfrm>
          <a:custGeom>
            <a:avLst/>
            <a:gdLst>
              <a:gd name="connsiteX0" fmla="*/ 96481 w 97686"/>
              <a:gd name="connsiteY0" fmla="*/ 9 h 101392"/>
              <a:gd name="connsiteX1" fmla="*/ 59610 w 97686"/>
              <a:gd name="connsiteY1" fmla="*/ 61412 h 101392"/>
              <a:gd name="connsiteX2" fmla="*/ 56803 w 97686"/>
              <a:gd name="connsiteY2" fmla="*/ 64346 h 101392"/>
              <a:gd name="connsiteX3" fmla="*/ 56803 w 97686"/>
              <a:gd name="connsiteY3" fmla="*/ 64346 h 101392"/>
              <a:gd name="connsiteX4" fmla="*/ 5877 w 97686"/>
              <a:gd name="connsiteY4" fmla="*/ 95822 h 101392"/>
              <a:gd name="connsiteX5" fmla="*/ 5 w 97686"/>
              <a:gd name="connsiteY5" fmla="*/ 99607 h 101392"/>
              <a:gd name="connsiteX6" fmla="*/ 6921 w 97686"/>
              <a:gd name="connsiteY6" fmla="*/ 101388 h 101392"/>
              <a:gd name="connsiteX7" fmla="*/ 66610 w 97686"/>
              <a:gd name="connsiteY7" fmla="*/ 74116 h 101392"/>
              <a:gd name="connsiteX8" fmla="*/ 66610 w 97686"/>
              <a:gd name="connsiteY8" fmla="*/ 74116 h 101392"/>
              <a:gd name="connsiteX9" fmla="*/ 69783 w 97686"/>
              <a:gd name="connsiteY9" fmla="*/ 70809 h 101392"/>
              <a:gd name="connsiteX10" fmla="*/ 96481 w 97686"/>
              <a:gd name="connsiteY10" fmla="*/ 9 h 1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86" h="101392">
                <a:moveTo>
                  <a:pt x="96481" y="9"/>
                </a:moveTo>
                <a:cubicBezTo>
                  <a:pt x="92708" y="-620"/>
                  <a:pt x="85810" y="33126"/>
                  <a:pt x="59610" y="61412"/>
                </a:cubicBezTo>
                <a:cubicBezTo>
                  <a:pt x="58684" y="62413"/>
                  <a:pt x="57748" y="63391"/>
                  <a:pt x="56803" y="64346"/>
                </a:cubicBezTo>
                <a:cubicBezTo>
                  <a:pt x="56803" y="64346"/>
                  <a:pt x="56803" y="64346"/>
                  <a:pt x="56803" y="64346"/>
                </a:cubicBezTo>
                <a:cubicBezTo>
                  <a:pt x="37432" y="84026"/>
                  <a:pt x="16544" y="91374"/>
                  <a:pt x="5877" y="95822"/>
                </a:cubicBezTo>
                <a:cubicBezTo>
                  <a:pt x="2059" y="97418"/>
                  <a:pt x="-121" y="98606"/>
                  <a:pt x="5" y="99607"/>
                </a:cubicBezTo>
                <a:cubicBezTo>
                  <a:pt x="130" y="100608"/>
                  <a:pt x="2563" y="101330"/>
                  <a:pt x="6921" y="101388"/>
                </a:cubicBezTo>
                <a:cubicBezTo>
                  <a:pt x="18644" y="101552"/>
                  <a:pt x="44303" y="96288"/>
                  <a:pt x="66610" y="74116"/>
                </a:cubicBezTo>
                <a:cubicBezTo>
                  <a:pt x="66610" y="74116"/>
                  <a:pt x="66610" y="74116"/>
                  <a:pt x="66610" y="74116"/>
                </a:cubicBezTo>
                <a:cubicBezTo>
                  <a:pt x="67684" y="73045"/>
                  <a:pt x="68742" y="71939"/>
                  <a:pt x="69783" y="70809"/>
                </a:cubicBezTo>
                <a:cubicBezTo>
                  <a:pt x="101322" y="36597"/>
                  <a:pt x="98698" y="381"/>
                  <a:pt x="9648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D13649C-910A-46DB-AFC7-BEA3F5F98F2C}"/>
              </a:ext>
            </a:extLst>
          </p:cNvPr>
          <p:cNvSpPr/>
          <p:nvPr/>
        </p:nvSpPr>
        <p:spPr>
          <a:xfrm>
            <a:off x="10165573" y="5222064"/>
            <a:ext cx="69147" cy="215148"/>
          </a:xfrm>
          <a:custGeom>
            <a:avLst/>
            <a:gdLst>
              <a:gd name="connsiteX0" fmla="*/ 69105 w 69147"/>
              <a:gd name="connsiteY0" fmla="*/ 369 h 215148"/>
              <a:gd name="connsiteX1" fmla="*/ 17870 w 69147"/>
              <a:gd name="connsiteY1" fmla="*/ 42000 h 215148"/>
              <a:gd name="connsiteX2" fmla="*/ 960 w 69147"/>
              <a:gd name="connsiteY2" fmla="*/ 96649 h 215148"/>
              <a:gd name="connsiteX3" fmla="*/ 185 w 69147"/>
              <a:gd name="connsiteY3" fmla="*/ 123642 h 215148"/>
              <a:gd name="connsiteX4" fmla="*/ 185 w 69147"/>
              <a:gd name="connsiteY4" fmla="*/ 123642 h 215148"/>
              <a:gd name="connsiteX5" fmla="*/ 25535 w 69147"/>
              <a:gd name="connsiteY5" fmla="*/ 215123 h 215148"/>
              <a:gd name="connsiteX6" fmla="*/ 13716 w 69147"/>
              <a:gd name="connsiteY6" fmla="*/ 123257 h 215148"/>
              <a:gd name="connsiteX7" fmla="*/ 13716 w 69147"/>
              <a:gd name="connsiteY7" fmla="*/ 123257 h 215148"/>
              <a:gd name="connsiteX8" fmla="*/ 14797 w 69147"/>
              <a:gd name="connsiteY8" fmla="*/ 98093 h 215148"/>
              <a:gd name="connsiteX9" fmla="*/ 28703 w 69147"/>
              <a:gd name="connsiteY9" fmla="*/ 47857 h 215148"/>
              <a:gd name="connsiteX10" fmla="*/ 69105 w 69147"/>
              <a:gd name="connsiteY10" fmla="*/ 369 h 2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47" h="215148">
                <a:moveTo>
                  <a:pt x="69105" y="369"/>
                </a:moveTo>
                <a:cubicBezTo>
                  <a:pt x="67893" y="-2018"/>
                  <a:pt x="38325" y="6634"/>
                  <a:pt x="17870" y="42000"/>
                </a:cubicBezTo>
                <a:cubicBezTo>
                  <a:pt x="9072" y="57336"/>
                  <a:pt x="3166" y="75711"/>
                  <a:pt x="960" y="96649"/>
                </a:cubicBezTo>
                <a:cubicBezTo>
                  <a:pt x="-17" y="105918"/>
                  <a:pt x="-194" y="115001"/>
                  <a:pt x="185" y="123642"/>
                </a:cubicBezTo>
                <a:cubicBezTo>
                  <a:pt x="185" y="123642"/>
                  <a:pt x="185" y="123642"/>
                  <a:pt x="185" y="123642"/>
                </a:cubicBezTo>
                <a:cubicBezTo>
                  <a:pt x="2470" y="178792"/>
                  <a:pt x="22432" y="216265"/>
                  <a:pt x="25535" y="215123"/>
                </a:cubicBezTo>
                <a:cubicBezTo>
                  <a:pt x="28638" y="213971"/>
                  <a:pt x="14479" y="175519"/>
                  <a:pt x="13716" y="123257"/>
                </a:cubicBezTo>
                <a:cubicBezTo>
                  <a:pt x="13716" y="123257"/>
                  <a:pt x="13716" y="123257"/>
                  <a:pt x="13716" y="123257"/>
                </a:cubicBezTo>
                <a:cubicBezTo>
                  <a:pt x="13621" y="115141"/>
                  <a:pt x="13911" y="106663"/>
                  <a:pt x="14797" y="98093"/>
                </a:cubicBezTo>
                <a:cubicBezTo>
                  <a:pt x="16802" y="78704"/>
                  <a:pt x="21517" y="62075"/>
                  <a:pt x="28703" y="47857"/>
                </a:cubicBezTo>
                <a:cubicBezTo>
                  <a:pt x="44914" y="15426"/>
                  <a:pt x="70318" y="2757"/>
                  <a:pt x="69105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58F011D-D173-4278-9E1C-42272FABE780}"/>
              </a:ext>
            </a:extLst>
          </p:cNvPr>
          <p:cNvSpPr/>
          <p:nvPr/>
        </p:nvSpPr>
        <p:spPr>
          <a:xfrm>
            <a:off x="10207873" y="5228529"/>
            <a:ext cx="48739" cy="165132"/>
          </a:xfrm>
          <a:custGeom>
            <a:avLst/>
            <a:gdLst>
              <a:gd name="connsiteX0" fmla="*/ 48590 w 48739"/>
              <a:gd name="connsiteY0" fmla="*/ 124 h 165132"/>
              <a:gd name="connsiteX1" fmla="*/ 5162 w 48739"/>
              <a:gd name="connsiteY1" fmla="*/ 59186 h 165132"/>
              <a:gd name="connsiteX2" fmla="*/ 5162 w 48739"/>
              <a:gd name="connsiteY2" fmla="*/ 59186 h 165132"/>
              <a:gd name="connsiteX3" fmla="*/ 1469 w 48739"/>
              <a:gd name="connsiteY3" fmla="*/ 76758 h 165132"/>
              <a:gd name="connsiteX4" fmla="*/ 16219 w 48739"/>
              <a:gd name="connsiteY4" fmla="*/ 160927 h 165132"/>
              <a:gd name="connsiteX5" fmla="*/ 16219 w 48739"/>
              <a:gd name="connsiteY5" fmla="*/ 160927 h 165132"/>
              <a:gd name="connsiteX6" fmla="*/ 20581 w 48739"/>
              <a:gd name="connsiteY6" fmla="*/ 165084 h 165132"/>
              <a:gd name="connsiteX7" fmla="*/ 20666 w 48739"/>
              <a:gd name="connsiteY7" fmla="*/ 159134 h 165132"/>
              <a:gd name="connsiteX8" fmla="*/ 20666 w 48739"/>
              <a:gd name="connsiteY8" fmla="*/ 159134 h 165132"/>
              <a:gd name="connsiteX9" fmla="*/ 15176 w 48739"/>
              <a:gd name="connsiteY9" fmla="*/ 78738 h 165132"/>
              <a:gd name="connsiteX10" fmla="*/ 18316 w 48739"/>
              <a:gd name="connsiteY10" fmla="*/ 62668 h 165132"/>
              <a:gd name="connsiteX11" fmla="*/ 18316 w 48739"/>
              <a:gd name="connsiteY11" fmla="*/ 62668 h 165132"/>
              <a:gd name="connsiteX12" fmla="*/ 48590 w 48739"/>
              <a:gd name="connsiteY12" fmla="*/ 124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9" h="165132">
                <a:moveTo>
                  <a:pt x="48590" y="124"/>
                </a:moveTo>
                <a:cubicBezTo>
                  <a:pt x="47065" y="-1611"/>
                  <a:pt x="17545" y="14761"/>
                  <a:pt x="5162" y="59186"/>
                </a:cubicBezTo>
                <a:cubicBezTo>
                  <a:pt x="5162" y="59186"/>
                  <a:pt x="5162" y="59186"/>
                  <a:pt x="5162" y="59186"/>
                </a:cubicBezTo>
                <a:cubicBezTo>
                  <a:pt x="3594" y="64811"/>
                  <a:pt x="2345" y="70680"/>
                  <a:pt x="1469" y="76758"/>
                </a:cubicBezTo>
                <a:cubicBezTo>
                  <a:pt x="-4448" y="117876"/>
                  <a:pt x="8942" y="149993"/>
                  <a:pt x="16219" y="160927"/>
                </a:cubicBezTo>
                <a:cubicBezTo>
                  <a:pt x="16219" y="160927"/>
                  <a:pt x="16219" y="160927"/>
                  <a:pt x="16219" y="160927"/>
                </a:cubicBezTo>
                <a:cubicBezTo>
                  <a:pt x="18258" y="163990"/>
                  <a:pt x="19811" y="165422"/>
                  <a:pt x="20581" y="165084"/>
                </a:cubicBezTo>
                <a:cubicBezTo>
                  <a:pt x="21349" y="164735"/>
                  <a:pt x="21277" y="162650"/>
                  <a:pt x="20666" y="159134"/>
                </a:cubicBezTo>
                <a:cubicBezTo>
                  <a:pt x="20666" y="159134"/>
                  <a:pt x="20666" y="159134"/>
                  <a:pt x="20666" y="159134"/>
                </a:cubicBezTo>
                <a:cubicBezTo>
                  <a:pt x="18373" y="145940"/>
                  <a:pt x="9760" y="116351"/>
                  <a:pt x="15176" y="78738"/>
                </a:cubicBezTo>
                <a:cubicBezTo>
                  <a:pt x="15976" y="73183"/>
                  <a:pt x="17034" y="67827"/>
                  <a:pt x="18316" y="62668"/>
                </a:cubicBezTo>
                <a:cubicBezTo>
                  <a:pt x="18316" y="62668"/>
                  <a:pt x="18316" y="62668"/>
                  <a:pt x="18316" y="62668"/>
                </a:cubicBezTo>
                <a:cubicBezTo>
                  <a:pt x="27728" y="24869"/>
                  <a:pt x="50812" y="2662"/>
                  <a:pt x="48590" y="1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5476B77-6841-4E68-B37D-D8D4428AB9A1}"/>
              </a:ext>
            </a:extLst>
          </p:cNvPr>
          <p:cNvSpPr/>
          <p:nvPr/>
        </p:nvSpPr>
        <p:spPr>
          <a:xfrm>
            <a:off x="10262191" y="5203683"/>
            <a:ext cx="38192" cy="177554"/>
          </a:xfrm>
          <a:custGeom>
            <a:avLst/>
            <a:gdLst>
              <a:gd name="connsiteX0" fmla="*/ 37843 w 38192"/>
              <a:gd name="connsiteY0" fmla="*/ 73 h 177554"/>
              <a:gd name="connsiteX1" fmla="*/ 948 w 38192"/>
              <a:gd name="connsiteY1" fmla="*/ 86815 h 177554"/>
              <a:gd name="connsiteX2" fmla="*/ 311 w 38192"/>
              <a:gd name="connsiteY2" fmla="*/ 94082 h 177554"/>
              <a:gd name="connsiteX3" fmla="*/ 311 w 38192"/>
              <a:gd name="connsiteY3" fmla="*/ 94082 h 177554"/>
              <a:gd name="connsiteX4" fmla="*/ 19528 w 38192"/>
              <a:gd name="connsiteY4" fmla="*/ 172254 h 177554"/>
              <a:gd name="connsiteX5" fmla="*/ 25394 w 38192"/>
              <a:gd name="connsiteY5" fmla="*/ 177482 h 177554"/>
              <a:gd name="connsiteX6" fmla="*/ 24341 w 38192"/>
              <a:gd name="connsiteY6" fmla="*/ 169831 h 177554"/>
              <a:gd name="connsiteX7" fmla="*/ 14103 w 38192"/>
              <a:gd name="connsiteY7" fmla="*/ 95048 h 177554"/>
              <a:gd name="connsiteX8" fmla="*/ 14103 w 38192"/>
              <a:gd name="connsiteY8" fmla="*/ 95048 h 177554"/>
              <a:gd name="connsiteX9" fmla="*/ 14713 w 38192"/>
              <a:gd name="connsiteY9" fmla="*/ 88306 h 177554"/>
              <a:gd name="connsiteX10" fmla="*/ 37843 w 38192"/>
              <a:gd name="connsiteY10" fmla="*/ 73 h 1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92" h="177554">
                <a:moveTo>
                  <a:pt x="37843" y="73"/>
                </a:moveTo>
                <a:cubicBezTo>
                  <a:pt x="34532" y="-1837"/>
                  <a:pt x="6740" y="33855"/>
                  <a:pt x="948" y="86815"/>
                </a:cubicBezTo>
                <a:cubicBezTo>
                  <a:pt x="681" y="89261"/>
                  <a:pt x="470" y="91683"/>
                  <a:pt x="311" y="94082"/>
                </a:cubicBezTo>
                <a:cubicBezTo>
                  <a:pt x="311" y="94082"/>
                  <a:pt x="311" y="94082"/>
                  <a:pt x="311" y="94082"/>
                </a:cubicBezTo>
                <a:cubicBezTo>
                  <a:pt x="-2198" y="132673"/>
                  <a:pt x="11038" y="160772"/>
                  <a:pt x="19528" y="172254"/>
                </a:cubicBezTo>
                <a:cubicBezTo>
                  <a:pt x="22427" y="176166"/>
                  <a:pt x="24564" y="177948"/>
                  <a:pt x="25394" y="177482"/>
                </a:cubicBezTo>
                <a:cubicBezTo>
                  <a:pt x="26223" y="177005"/>
                  <a:pt x="25678" y="174326"/>
                  <a:pt x="24341" y="169831"/>
                </a:cubicBezTo>
                <a:cubicBezTo>
                  <a:pt x="20197" y="155904"/>
                  <a:pt x="11441" y="130844"/>
                  <a:pt x="14103" y="95048"/>
                </a:cubicBezTo>
                <a:cubicBezTo>
                  <a:pt x="14103" y="95048"/>
                  <a:pt x="14103" y="95048"/>
                  <a:pt x="14103" y="95048"/>
                </a:cubicBezTo>
                <a:cubicBezTo>
                  <a:pt x="14267" y="92812"/>
                  <a:pt x="14469" y="90577"/>
                  <a:pt x="14713" y="88306"/>
                </a:cubicBezTo>
                <a:cubicBezTo>
                  <a:pt x="19991" y="39165"/>
                  <a:pt x="41152" y="1994"/>
                  <a:pt x="37843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62202C-C427-4CF2-A218-C27DC21B4D8B}"/>
              </a:ext>
            </a:extLst>
          </p:cNvPr>
          <p:cNvSpPr/>
          <p:nvPr/>
        </p:nvSpPr>
        <p:spPr>
          <a:xfrm>
            <a:off x="10340233" y="5206817"/>
            <a:ext cx="23505" cy="198002"/>
          </a:xfrm>
          <a:custGeom>
            <a:avLst/>
            <a:gdLst>
              <a:gd name="connsiteX0" fmla="*/ 9594 w 23505"/>
              <a:gd name="connsiteY0" fmla="*/ 60 h 198002"/>
              <a:gd name="connsiteX1" fmla="*/ 11760 w 23505"/>
              <a:gd name="connsiteY1" fmla="*/ 40945 h 198002"/>
              <a:gd name="connsiteX2" fmla="*/ 6817 w 23505"/>
              <a:gd name="connsiteY2" fmla="*/ 104910 h 198002"/>
              <a:gd name="connsiteX3" fmla="*/ 4195 w 23505"/>
              <a:gd name="connsiteY3" fmla="*/ 128537 h 198002"/>
              <a:gd name="connsiteX4" fmla="*/ 157 w 23505"/>
              <a:gd name="connsiteY4" fmla="*/ 180636 h 198002"/>
              <a:gd name="connsiteX5" fmla="*/ 2429 w 23505"/>
              <a:gd name="connsiteY5" fmla="*/ 194785 h 198002"/>
              <a:gd name="connsiteX6" fmla="*/ 14019 w 23505"/>
              <a:gd name="connsiteY6" fmla="*/ 195018 h 198002"/>
              <a:gd name="connsiteX7" fmla="*/ 18933 w 23505"/>
              <a:gd name="connsiteY7" fmla="*/ 183687 h 198002"/>
              <a:gd name="connsiteX8" fmla="*/ 9618 w 23505"/>
              <a:gd name="connsiteY8" fmla="*/ 190534 h 198002"/>
              <a:gd name="connsiteX9" fmla="*/ 9688 w 23505"/>
              <a:gd name="connsiteY9" fmla="*/ 191967 h 198002"/>
              <a:gd name="connsiteX10" fmla="*/ 9955 w 23505"/>
              <a:gd name="connsiteY10" fmla="*/ 180764 h 198002"/>
              <a:gd name="connsiteX11" fmla="*/ 17617 w 23505"/>
              <a:gd name="connsiteY11" fmla="*/ 130179 h 198002"/>
              <a:gd name="connsiteX12" fmla="*/ 20610 w 23505"/>
              <a:gd name="connsiteY12" fmla="*/ 106459 h 198002"/>
              <a:gd name="connsiteX13" fmla="*/ 22741 w 23505"/>
              <a:gd name="connsiteY13" fmla="*/ 40607 h 198002"/>
              <a:gd name="connsiteX14" fmla="*/ 9594 w 23505"/>
              <a:gd name="connsiteY14" fmla="*/ 60 h 1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5" h="198002">
                <a:moveTo>
                  <a:pt x="9594" y="60"/>
                </a:moveTo>
                <a:cubicBezTo>
                  <a:pt x="7557" y="968"/>
                  <a:pt x="12121" y="16106"/>
                  <a:pt x="11760" y="40945"/>
                </a:cubicBezTo>
                <a:cubicBezTo>
                  <a:pt x="11388" y="60590"/>
                  <a:pt x="9746" y="78744"/>
                  <a:pt x="6817" y="104910"/>
                </a:cubicBezTo>
                <a:cubicBezTo>
                  <a:pt x="5885" y="113248"/>
                  <a:pt x="5027" y="120689"/>
                  <a:pt x="4195" y="128537"/>
                </a:cubicBezTo>
                <a:cubicBezTo>
                  <a:pt x="1821" y="150674"/>
                  <a:pt x="-653" y="163367"/>
                  <a:pt x="157" y="180636"/>
                </a:cubicBezTo>
                <a:cubicBezTo>
                  <a:pt x="273" y="185387"/>
                  <a:pt x="344" y="189975"/>
                  <a:pt x="2429" y="194785"/>
                </a:cubicBezTo>
                <a:cubicBezTo>
                  <a:pt x="7685" y="200176"/>
                  <a:pt x="12482" y="197754"/>
                  <a:pt x="14019" y="195018"/>
                </a:cubicBezTo>
                <a:cubicBezTo>
                  <a:pt x="19166" y="188590"/>
                  <a:pt x="19865" y="184316"/>
                  <a:pt x="18933" y="183687"/>
                </a:cubicBezTo>
                <a:cubicBezTo>
                  <a:pt x="18001" y="183047"/>
                  <a:pt x="15032" y="186610"/>
                  <a:pt x="9618" y="190534"/>
                </a:cubicBezTo>
                <a:cubicBezTo>
                  <a:pt x="8372" y="190430"/>
                  <a:pt x="6313" y="191338"/>
                  <a:pt x="9688" y="191967"/>
                </a:cubicBezTo>
                <a:cubicBezTo>
                  <a:pt x="8779" y="189009"/>
                  <a:pt x="9699" y="186261"/>
                  <a:pt x="9955" y="180764"/>
                </a:cubicBezTo>
                <a:cubicBezTo>
                  <a:pt x="11015" y="167326"/>
                  <a:pt x="14881" y="150360"/>
                  <a:pt x="17617" y="130179"/>
                </a:cubicBezTo>
                <a:cubicBezTo>
                  <a:pt x="18654" y="122645"/>
                  <a:pt x="19702" y="114598"/>
                  <a:pt x="20610" y="106459"/>
                </a:cubicBezTo>
                <a:cubicBezTo>
                  <a:pt x="23463" y="80991"/>
                  <a:pt x="24278" y="59903"/>
                  <a:pt x="22741" y="40607"/>
                </a:cubicBezTo>
                <a:cubicBezTo>
                  <a:pt x="20738" y="13859"/>
                  <a:pt x="12110" y="-1070"/>
                  <a:pt x="9594" y="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6E8C2C-05E8-40EF-AE73-89924497783E}"/>
              </a:ext>
            </a:extLst>
          </p:cNvPr>
          <p:cNvSpPr/>
          <p:nvPr/>
        </p:nvSpPr>
        <p:spPr>
          <a:xfrm>
            <a:off x="10389872" y="5194376"/>
            <a:ext cx="35944" cy="211694"/>
          </a:xfrm>
          <a:custGeom>
            <a:avLst/>
            <a:gdLst>
              <a:gd name="connsiteX0" fmla="*/ 418 w 35944"/>
              <a:gd name="connsiteY0" fmla="*/ 52 h 211694"/>
              <a:gd name="connsiteX1" fmla="*/ 15369 w 35944"/>
              <a:gd name="connsiteY1" fmla="*/ 75522 h 211694"/>
              <a:gd name="connsiteX2" fmla="*/ 15369 w 35944"/>
              <a:gd name="connsiteY2" fmla="*/ 75522 h 211694"/>
              <a:gd name="connsiteX3" fmla="*/ 18478 w 35944"/>
              <a:gd name="connsiteY3" fmla="*/ 104878 h 211694"/>
              <a:gd name="connsiteX4" fmla="*/ 26303 w 35944"/>
              <a:gd name="connsiteY4" fmla="*/ 184017 h 211694"/>
              <a:gd name="connsiteX5" fmla="*/ 34652 w 35944"/>
              <a:gd name="connsiteY5" fmla="*/ 211685 h 211694"/>
              <a:gd name="connsiteX6" fmla="*/ 35630 w 35944"/>
              <a:gd name="connsiteY6" fmla="*/ 183190 h 211694"/>
              <a:gd name="connsiteX7" fmla="*/ 32277 w 35944"/>
              <a:gd name="connsiteY7" fmla="*/ 103656 h 211694"/>
              <a:gd name="connsiteX8" fmla="*/ 28551 w 35944"/>
              <a:gd name="connsiteY8" fmla="*/ 73589 h 211694"/>
              <a:gd name="connsiteX9" fmla="*/ 28551 w 35944"/>
              <a:gd name="connsiteY9" fmla="*/ 73589 h 211694"/>
              <a:gd name="connsiteX10" fmla="*/ 418 w 35944"/>
              <a:gd name="connsiteY10" fmla="*/ 52 h 2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" h="211694">
                <a:moveTo>
                  <a:pt x="418" y="52"/>
                </a:moveTo>
                <a:cubicBezTo>
                  <a:pt x="-2388" y="1507"/>
                  <a:pt x="9640" y="31481"/>
                  <a:pt x="15369" y="75522"/>
                </a:cubicBezTo>
                <a:cubicBezTo>
                  <a:pt x="15369" y="75522"/>
                  <a:pt x="15369" y="75522"/>
                  <a:pt x="15369" y="75522"/>
                </a:cubicBezTo>
                <a:cubicBezTo>
                  <a:pt x="16580" y="84919"/>
                  <a:pt x="17558" y="94514"/>
                  <a:pt x="18478" y="104878"/>
                </a:cubicBezTo>
                <a:cubicBezTo>
                  <a:pt x="21634" y="140477"/>
                  <a:pt x="22426" y="159795"/>
                  <a:pt x="26303" y="184017"/>
                </a:cubicBezTo>
                <a:cubicBezTo>
                  <a:pt x="29121" y="201694"/>
                  <a:pt x="32743" y="212057"/>
                  <a:pt x="34652" y="211685"/>
                </a:cubicBezTo>
                <a:cubicBezTo>
                  <a:pt x="36422" y="211335"/>
                  <a:pt x="35968" y="200715"/>
                  <a:pt x="35630" y="183190"/>
                </a:cubicBezTo>
                <a:cubicBezTo>
                  <a:pt x="35351" y="168156"/>
                  <a:pt x="34687" y="130730"/>
                  <a:pt x="32277" y="103656"/>
                </a:cubicBezTo>
                <a:cubicBezTo>
                  <a:pt x="31345" y="93152"/>
                  <a:pt x="30134" y="83184"/>
                  <a:pt x="28551" y="73589"/>
                </a:cubicBezTo>
                <a:cubicBezTo>
                  <a:pt x="28551" y="73589"/>
                  <a:pt x="28551" y="73589"/>
                  <a:pt x="28551" y="73589"/>
                </a:cubicBezTo>
                <a:cubicBezTo>
                  <a:pt x="21203" y="28593"/>
                  <a:pt x="3213" y="-1416"/>
                  <a:pt x="418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7D8492-0A06-4B39-9C2D-740B337C228A}"/>
              </a:ext>
            </a:extLst>
          </p:cNvPr>
          <p:cNvSpPr/>
          <p:nvPr/>
        </p:nvSpPr>
        <p:spPr>
          <a:xfrm>
            <a:off x="10442840" y="5194382"/>
            <a:ext cx="41408" cy="214801"/>
          </a:xfrm>
          <a:custGeom>
            <a:avLst/>
            <a:gdLst>
              <a:gd name="connsiteX0" fmla="*/ 350 w 41408"/>
              <a:gd name="connsiteY0" fmla="*/ 46 h 214801"/>
              <a:gd name="connsiteX1" fmla="*/ 25933 w 41408"/>
              <a:gd name="connsiteY1" fmla="*/ 105874 h 214801"/>
              <a:gd name="connsiteX2" fmla="*/ 28040 w 41408"/>
              <a:gd name="connsiteY2" fmla="*/ 134450 h 214801"/>
              <a:gd name="connsiteX3" fmla="*/ 28040 w 41408"/>
              <a:gd name="connsiteY3" fmla="*/ 134450 h 214801"/>
              <a:gd name="connsiteX4" fmla="*/ 25246 w 41408"/>
              <a:gd name="connsiteY4" fmla="*/ 214788 h 214801"/>
              <a:gd name="connsiteX5" fmla="*/ 41408 w 41408"/>
              <a:gd name="connsiteY5" fmla="*/ 134252 h 214801"/>
              <a:gd name="connsiteX6" fmla="*/ 41408 w 41408"/>
              <a:gd name="connsiteY6" fmla="*/ 134252 h 214801"/>
              <a:gd name="connsiteX7" fmla="*/ 39696 w 41408"/>
              <a:gd name="connsiteY7" fmla="*/ 104290 h 214801"/>
              <a:gd name="connsiteX8" fmla="*/ 350 w 41408"/>
              <a:gd name="connsiteY8" fmla="*/ 46 h 2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" h="214801">
                <a:moveTo>
                  <a:pt x="350" y="46"/>
                </a:moveTo>
                <a:cubicBezTo>
                  <a:pt x="-3038" y="1827"/>
                  <a:pt x="19098" y="46660"/>
                  <a:pt x="25933" y="105874"/>
                </a:cubicBezTo>
                <a:cubicBezTo>
                  <a:pt x="27062" y="115760"/>
                  <a:pt x="27738" y="125297"/>
                  <a:pt x="28040" y="134450"/>
                </a:cubicBezTo>
                <a:cubicBezTo>
                  <a:pt x="28040" y="134450"/>
                  <a:pt x="28040" y="134450"/>
                  <a:pt x="28040" y="134450"/>
                </a:cubicBezTo>
                <a:cubicBezTo>
                  <a:pt x="29531" y="180180"/>
                  <a:pt x="22160" y="214019"/>
                  <a:pt x="25246" y="214788"/>
                </a:cubicBezTo>
                <a:cubicBezTo>
                  <a:pt x="28343" y="215568"/>
                  <a:pt x="41303" y="182113"/>
                  <a:pt x="41408" y="134252"/>
                </a:cubicBezTo>
                <a:cubicBezTo>
                  <a:pt x="41408" y="134252"/>
                  <a:pt x="41408" y="134252"/>
                  <a:pt x="41408" y="134252"/>
                </a:cubicBezTo>
                <a:cubicBezTo>
                  <a:pt x="41420" y="124657"/>
                  <a:pt x="40896" y="114642"/>
                  <a:pt x="39696" y="104290"/>
                </a:cubicBezTo>
                <a:cubicBezTo>
                  <a:pt x="32349" y="40581"/>
                  <a:pt x="3424" y="-1585"/>
                  <a:pt x="350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8F6E223-9A62-436F-B7E5-594F0B9917AF}"/>
              </a:ext>
            </a:extLst>
          </p:cNvPr>
          <p:cNvSpPr/>
          <p:nvPr/>
        </p:nvSpPr>
        <p:spPr>
          <a:xfrm>
            <a:off x="10498771" y="5194396"/>
            <a:ext cx="48141" cy="214823"/>
          </a:xfrm>
          <a:custGeom>
            <a:avLst/>
            <a:gdLst>
              <a:gd name="connsiteX0" fmla="*/ 440 w 48141"/>
              <a:gd name="connsiteY0" fmla="*/ 32 h 214823"/>
              <a:gd name="connsiteX1" fmla="*/ 27233 w 48141"/>
              <a:gd name="connsiteY1" fmla="*/ 95717 h 214823"/>
              <a:gd name="connsiteX2" fmla="*/ 27233 w 48141"/>
              <a:gd name="connsiteY2" fmla="*/ 95717 h 214823"/>
              <a:gd name="connsiteX3" fmla="*/ 30016 w 48141"/>
              <a:gd name="connsiteY3" fmla="*/ 107315 h 214823"/>
              <a:gd name="connsiteX4" fmla="*/ 34429 w 48141"/>
              <a:gd name="connsiteY4" fmla="*/ 169103 h 214823"/>
              <a:gd name="connsiteX5" fmla="*/ 25335 w 48141"/>
              <a:gd name="connsiteY5" fmla="*/ 214774 h 214823"/>
              <a:gd name="connsiteX6" fmla="*/ 45619 w 48141"/>
              <a:gd name="connsiteY6" fmla="*/ 170838 h 214823"/>
              <a:gd name="connsiteX7" fmla="*/ 43593 w 48141"/>
              <a:gd name="connsiteY7" fmla="*/ 104334 h 214823"/>
              <a:gd name="connsiteX8" fmla="*/ 40542 w 48141"/>
              <a:gd name="connsiteY8" fmla="*/ 92142 h 214823"/>
              <a:gd name="connsiteX9" fmla="*/ 40542 w 48141"/>
              <a:gd name="connsiteY9" fmla="*/ 92142 h 214823"/>
              <a:gd name="connsiteX10" fmla="*/ 440 w 48141"/>
              <a:gd name="connsiteY10" fmla="*/ 32 h 2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" h="214823">
                <a:moveTo>
                  <a:pt x="440" y="32"/>
                </a:moveTo>
                <a:cubicBezTo>
                  <a:pt x="-2891" y="1313"/>
                  <a:pt x="13353" y="42454"/>
                  <a:pt x="27233" y="95717"/>
                </a:cubicBezTo>
                <a:cubicBezTo>
                  <a:pt x="27233" y="95717"/>
                  <a:pt x="27233" y="95717"/>
                  <a:pt x="27233" y="95717"/>
                </a:cubicBezTo>
                <a:cubicBezTo>
                  <a:pt x="28211" y="99513"/>
                  <a:pt x="29154" y="103380"/>
                  <a:pt x="30016" y="107315"/>
                </a:cubicBezTo>
                <a:cubicBezTo>
                  <a:pt x="35209" y="131024"/>
                  <a:pt x="36455" y="150984"/>
                  <a:pt x="34429" y="169103"/>
                </a:cubicBezTo>
                <a:cubicBezTo>
                  <a:pt x="31483" y="196387"/>
                  <a:pt x="23251" y="213726"/>
                  <a:pt x="25335" y="214774"/>
                </a:cubicBezTo>
                <a:cubicBezTo>
                  <a:pt x="27431" y="215822"/>
                  <a:pt x="39762" y="200148"/>
                  <a:pt x="45619" y="170838"/>
                </a:cubicBezTo>
                <a:cubicBezTo>
                  <a:pt x="49404" y="151519"/>
                  <a:pt x="49089" y="129266"/>
                  <a:pt x="43593" y="104334"/>
                </a:cubicBezTo>
                <a:cubicBezTo>
                  <a:pt x="42673" y="100166"/>
                  <a:pt x="41649" y="96102"/>
                  <a:pt x="40542" y="92142"/>
                </a:cubicBezTo>
                <a:cubicBezTo>
                  <a:pt x="40542" y="92142"/>
                  <a:pt x="40542" y="92142"/>
                  <a:pt x="40542" y="92142"/>
                </a:cubicBezTo>
                <a:cubicBezTo>
                  <a:pt x="25335" y="37132"/>
                  <a:pt x="3770" y="-1261"/>
                  <a:pt x="440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5ABC45C-4A14-4687-B7F2-77EB14492D4F}"/>
              </a:ext>
            </a:extLst>
          </p:cNvPr>
          <p:cNvSpPr/>
          <p:nvPr/>
        </p:nvSpPr>
        <p:spPr>
          <a:xfrm>
            <a:off x="9598955" y="4429109"/>
            <a:ext cx="91694" cy="366940"/>
          </a:xfrm>
          <a:custGeom>
            <a:avLst/>
            <a:gdLst>
              <a:gd name="connsiteX0" fmla="*/ 63088 w 91694"/>
              <a:gd name="connsiteY0" fmla="*/ 2792 h 366940"/>
              <a:gd name="connsiteX1" fmla="*/ 16809 w 91694"/>
              <a:gd name="connsiteY1" fmla="*/ 16801 h 366940"/>
              <a:gd name="connsiteX2" fmla="*/ 10 w 91694"/>
              <a:gd name="connsiteY2" fmla="*/ 70402 h 366940"/>
              <a:gd name="connsiteX3" fmla="*/ 17618 w 91694"/>
              <a:gd name="connsiteY3" fmla="*/ 168684 h 366940"/>
              <a:gd name="connsiteX4" fmla="*/ 19305 w 91694"/>
              <a:gd name="connsiteY4" fmla="*/ 174251 h 366940"/>
              <a:gd name="connsiteX5" fmla="*/ 76998 w 91694"/>
              <a:gd name="connsiteY5" fmla="*/ 329453 h 366940"/>
              <a:gd name="connsiteX6" fmla="*/ 91097 w 91694"/>
              <a:gd name="connsiteY6" fmla="*/ 366938 h 366940"/>
              <a:gd name="connsiteX7" fmla="*/ 84829 w 91694"/>
              <a:gd name="connsiteY7" fmla="*/ 326938 h 366940"/>
              <a:gd name="connsiteX8" fmla="*/ 32555 w 91694"/>
              <a:gd name="connsiteY8" fmla="*/ 170175 h 366940"/>
              <a:gd name="connsiteX9" fmla="*/ 30896 w 91694"/>
              <a:gd name="connsiteY9" fmla="*/ 164714 h 366940"/>
              <a:gd name="connsiteX10" fmla="*/ 11958 w 91694"/>
              <a:gd name="connsiteY10" fmla="*/ 70181 h 366940"/>
              <a:gd name="connsiteX11" fmla="*/ 23568 w 91694"/>
              <a:gd name="connsiteY11" fmla="*/ 22542 h 366940"/>
              <a:gd name="connsiteX12" fmla="*/ 63088 w 91694"/>
              <a:gd name="connsiteY12" fmla="*/ 2792 h 3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94" h="366940">
                <a:moveTo>
                  <a:pt x="63088" y="2792"/>
                </a:moveTo>
                <a:cubicBezTo>
                  <a:pt x="63085" y="1115"/>
                  <a:pt x="39500" y="-7327"/>
                  <a:pt x="16809" y="16801"/>
                </a:cubicBezTo>
                <a:cubicBezTo>
                  <a:pt x="5409" y="29587"/>
                  <a:pt x="-267" y="48160"/>
                  <a:pt x="10" y="70402"/>
                </a:cubicBezTo>
                <a:cubicBezTo>
                  <a:pt x="48" y="101668"/>
                  <a:pt x="6853" y="132737"/>
                  <a:pt x="17618" y="168684"/>
                </a:cubicBezTo>
                <a:cubicBezTo>
                  <a:pt x="18171" y="170536"/>
                  <a:pt x="18734" y="172387"/>
                  <a:pt x="19305" y="174251"/>
                </a:cubicBezTo>
                <a:cubicBezTo>
                  <a:pt x="31772" y="214786"/>
                  <a:pt x="73073" y="318926"/>
                  <a:pt x="76998" y="329453"/>
                </a:cubicBezTo>
                <a:cubicBezTo>
                  <a:pt x="85782" y="353080"/>
                  <a:pt x="89575" y="367171"/>
                  <a:pt x="91097" y="366938"/>
                </a:cubicBezTo>
                <a:cubicBezTo>
                  <a:pt x="92619" y="366705"/>
                  <a:pt x="91481" y="351287"/>
                  <a:pt x="84829" y="326938"/>
                </a:cubicBezTo>
                <a:cubicBezTo>
                  <a:pt x="74933" y="290606"/>
                  <a:pt x="52276" y="234385"/>
                  <a:pt x="32555" y="170175"/>
                </a:cubicBezTo>
                <a:cubicBezTo>
                  <a:pt x="31994" y="168358"/>
                  <a:pt x="31441" y="166530"/>
                  <a:pt x="30896" y="164714"/>
                </a:cubicBezTo>
                <a:cubicBezTo>
                  <a:pt x="20236" y="128952"/>
                  <a:pt x="13070" y="99933"/>
                  <a:pt x="11958" y="70181"/>
                </a:cubicBezTo>
                <a:cubicBezTo>
                  <a:pt x="11432" y="49593"/>
                  <a:pt x="14594" y="33767"/>
                  <a:pt x="23568" y="22542"/>
                </a:cubicBezTo>
                <a:cubicBezTo>
                  <a:pt x="39314" y="1406"/>
                  <a:pt x="63091" y="4481"/>
                  <a:pt x="63088" y="27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D1BBA20-4F73-4134-A1AE-668A7EDCCBCE}"/>
              </a:ext>
            </a:extLst>
          </p:cNvPr>
          <p:cNvSpPr/>
          <p:nvPr/>
        </p:nvSpPr>
        <p:spPr>
          <a:xfrm>
            <a:off x="9617995" y="4492056"/>
            <a:ext cx="78916" cy="64432"/>
          </a:xfrm>
          <a:custGeom>
            <a:avLst/>
            <a:gdLst>
              <a:gd name="connsiteX0" fmla="*/ 78282 w 78916"/>
              <a:gd name="connsiteY0" fmla="*/ 64340 h 64432"/>
              <a:gd name="connsiteX1" fmla="*/ 56280 w 78916"/>
              <a:gd name="connsiteY1" fmla="*/ 21499 h 64432"/>
              <a:gd name="connsiteX2" fmla="*/ 56279 w 78916"/>
              <a:gd name="connsiteY2" fmla="*/ 21499 h 64432"/>
              <a:gd name="connsiteX3" fmla="*/ 41769 w 78916"/>
              <a:gd name="connsiteY3" fmla="*/ 7851 h 64432"/>
              <a:gd name="connsiteX4" fmla="*/ 34738 w 78916"/>
              <a:gd name="connsiteY4" fmla="*/ 3496 h 64432"/>
              <a:gd name="connsiteX5" fmla="*/ 16399 w 78916"/>
              <a:gd name="connsiteY5" fmla="*/ 538 h 64432"/>
              <a:gd name="connsiteX6" fmla="*/ 3434 w 78916"/>
              <a:gd name="connsiteY6" fmla="*/ 12311 h 64432"/>
              <a:gd name="connsiteX7" fmla="*/ 288 w 78916"/>
              <a:gd name="connsiteY7" fmla="*/ 35717 h 64432"/>
              <a:gd name="connsiteX8" fmla="*/ 3590 w 78916"/>
              <a:gd name="connsiteY8" fmla="*/ 45673 h 64432"/>
              <a:gd name="connsiteX9" fmla="*/ 7530 w 78916"/>
              <a:gd name="connsiteY9" fmla="*/ 36229 h 64432"/>
              <a:gd name="connsiteX10" fmla="*/ 14005 w 78916"/>
              <a:gd name="connsiteY10" fmla="*/ 17633 h 64432"/>
              <a:gd name="connsiteX11" fmla="*/ 19362 w 78916"/>
              <a:gd name="connsiteY11" fmla="*/ 13289 h 64432"/>
              <a:gd name="connsiteX12" fmla="*/ 28360 w 78916"/>
              <a:gd name="connsiteY12" fmla="*/ 15711 h 64432"/>
              <a:gd name="connsiteX13" fmla="*/ 33679 w 78916"/>
              <a:gd name="connsiteY13" fmla="*/ 19042 h 64432"/>
              <a:gd name="connsiteX14" fmla="*/ 46560 w 78916"/>
              <a:gd name="connsiteY14" fmla="*/ 30570 h 64432"/>
              <a:gd name="connsiteX15" fmla="*/ 46560 w 78916"/>
              <a:gd name="connsiteY15" fmla="*/ 30570 h 64432"/>
              <a:gd name="connsiteX16" fmla="*/ 78282 w 78916"/>
              <a:gd name="connsiteY16" fmla="*/ 64340 h 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16" h="64432">
                <a:moveTo>
                  <a:pt x="78282" y="64340"/>
                </a:moveTo>
                <a:cubicBezTo>
                  <a:pt x="81044" y="62849"/>
                  <a:pt x="74997" y="42844"/>
                  <a:pt x="56280" y="21499"/>
                </a:cubicBezTo>
                <a:cubicBezTo>
                  <a:pt x="56280" y="21499"/>
                  <a:pt x="56279" y="21499"/>
                  <a:pt x="56279" y="21499"/>
                </a:cubicBezTo>
                <a:cubicBezTo>
                  <a:pt x="52356" y="16945"/>
                  <a:pt x="47586" y="12031"/>
                  <a:pt x="41769" y="7851"/>
                </a:cubicBezTo>
                <a:cubicBezTo>
                  <a:pt x="39531" y="6244"/>
                  <a:pt x="37193" y="4777"/>
                  <a:pt x="34738" y="3496"/>
                </a:cubicBezTo>
                <a:cubicBezTo>
                  <a:pt x="29641" y="585"/>
                  <a:pt x="23169" y="-859"/>
                  <a:pt x="16399" y="538"/>
                </a:cubicBezTo>
                <a:cubicBezTo>
                  <a:pt x="9478" y="2692"/>
                  <a:pt x="5328" y="7525"/>
                  <a:pt x="3434" y="12311"/>
                </a:cubicBezTo>
                <a:cubicBezTo>
                  <a:pt x="-453" y="21557"/>
                  <a:pt x="-240" y="30570"/>
                  <a:pt x="288" y="35717"/>
                </a:cubicBezTo>
                <a:cubicBezTo>
                  <a:pt x="895" y="42122"/>
                  <a:pt x="2259" y="45673"/>
                  <a:pt x="3590" y="45673"/>
                </a:cubicBezTo>
                <a:cubicBezTo>
                  <a:pt x="4921" y="45673"/>
                  <a:pt x="6056" y="42098"/>
                  <a:pt x="7530" y="36229"/>
                </a:cubicBezTo>
                <a:cubicBezTo>
                  <a:pt x="8694" y="31711"/>
                  <a:pt x="10472" y="23210"/>
                  <a:pt x="14005" y="17633"/>
                </a:cubicBezTo>
                <a:cubicBezTo>
                  <a:pt x="15617" y="15420"/>
                  <a:pt x="17679" y="13149"/>
                  <a:pt x="19362" y="13289"/>
                </a:cubicBezTo>
                <a:cubicBezTo>
                  <a:pt x="21532" y="12614"/>
                  <a:pt x="24584" y="13988"/>
                  <a:pt x="28360" y="15711"/>
                </a:cubicBezTo>
                <a:cubicBezTo>
                  <a:pt x="30162" y="16654"/>
                  <a:pt x="31923" y="17772"/>
                  <a:pt x="33679" y="19042"/>
                </a:cubicBezTo>
                <a:cubicBezTo>
                  <a:pt x="38182" y="22325"/>
                  <a:pt x="42542" y="26611"/>
                  <a:pt x="46560" y="30570"/>
                </a:cubicBezTo>
                <a:cubicBezTo>
                  <a:pt x="46560" y="30570"/>
                  <a:pt x="46560" y="30570"/>
                  <a:pt x="46560" y="30570"/>
                </a:cubicBezTo>
                <a:cubicBezTo>
                  <a:pt x="64848" y="48864"/>
                  <a:pt x="75518" y="65842"/>
                  <a:pt x="78282" y="6434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FE9A9E2-10F4-4BF7-8311-FEED0705C9D1}"/>
              </a:ext>
            </a:extLst>
          </p:cNvPr>
          <p:cNvSpPr/>
          <p:nvPr/>
        </p:nvSpPr>
        <p:spPr>
          <a:xfrm>
            <a:off x="9664034" y="4587507"/>
            <a:ext cx="18595" cy="80973"/>
          </a:xfrm>
          <a:custGeom>
            <a:avLst/>
            <a:gdLst>
              <a:gd name="connsiteX0" fmla="*/ 7345 w 18595"/>
              <a:gd name="connsiteY0" fmla="*/ 16 h 80973"/>
              <a:gd name="connsiteX1" fmla="*/ 1130 w 18595"/>
              <a:gd name="connsiteY1" fmla="*/ 41879 h 80973"/>
              <a:gd name="connsiteX2" fmla="*/ 2086 w 18595"/>
              <a:gd name="connsiteY2" fmla="*/ 47410 h 80973"/>
              <a:gd name="connsiteX3" fmla="*/ 2086 w 18595"/>
              <a:gd name="connsiteY3" fmla="*/ 47410 h 80973"/>
              <a:gd name="connsiteX4" fmla="*/ 16681 w 18595"/>
              <a:gd name="connsiteY4" fmla="*/ 80936 h 80973"/>
              <a:gd name="connsiteX5" fmla="*/ 15632 w 18595"/>
              <a:gd name="connsiteY5" fmla="*/ 45093 h 80973"/>
              <a:gd name="connsiteX6" fmla="*/ 15632 w 18595"/>
              <a:gd name="connsiteY6" fmla="*/ 45093 h 80973"/>
              <a:gd name="connsiteX7" fmla="*/ 14869 w 18595"/>
              <a:gd name="connsiteY7" fmla="*/ 39853 h 80973"/>
              <a:gd name="connsiteX8" fmla="*/ 7345 w 18595"/>
              <a:gd name="connsiteY8" fmla="*/ 16 h 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5" h="80973">
                <a:moveTo>
                  <a:pt x="7345" y="16"/>
                </a:moveTo>
                <a:cubicBezTo>
                  <a:pt x="3127" y="-624"/>
                  <a:pt x="-2412" y="18007"/>
                  <a:pt x="1130" y="41879"/>
                </a:cubicBezTo>
                <a:cubicBezTo>
                  <a:pt x="1411" y="43766"/>
                  <a:pt x="1732" y="45617"/>
                  <a:pt x="2086" y="47410"/>
                </a:cubicBezTo>
                <a:cubicBezTo>
                  <a:pt x="2086" y="47410"/>
                  <a:pt x="2086" y="47410"/>
                  <a:pt x="2086" y="47410"/>
                </a:cubicBezTo>
                <a:cubicBezTo>
                  <a:pt x="6032" y="67719"/>
                  <a:pt x="13274" y="81798"/>
                  <a:pt x="16681" y="80936"/>
                </a:cubicBezTo>
                <a:cubicBezTo>
                  <a:pt x="20088" y="80074"/>
                  <a:pt x="18451" y="64342"/>
                  <a:pt x="15632" y="45093"/>
                </a:cubicBezTo>
                <a:cubicBezTo>
                  <a:pt x="15632" y="45093"/>
                  <a:pt x="15632" y="45093"/>
                  <a:pt x="15632" y="45093"/>
                </a:cubicBezTo>
                <a:cubicBezTo>
                  <a:pt x="15525" y="44360"/>
                  <a:pt x="14976" y="40598"/>
                  <a:pt x="14869" y="39853"/>
                </a:cubicBezTo>
                <a:cubicBezTo>
                  <a:pt x="11777" y="18636"/>
                  <a:pt x="10421" y="482"/>
                  <a:pt x="7345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B59CB57-B684-459B-BF18-D20773BFB076}"/>
              </a:ext>
            </a:extLst>
          </p:cNvPr>
          <p:cNvSpPr/>
          <p:nvPr/>
        </p:nvSpPr>
        <p:spPr>
          <a:xfrm>
            <a:off x="10198336" y="5027558"/>
            <a:ext cx="297774" cy="48608"/>
          </a:xfrm>
          <a:custGeom>
            <a:avLst/>
            <a:gdLst>
              <a:gd name="connsiteX0" fmla="*/ 552 w 297774"/>
              <a:gd name="connsiteY0" fmla="*/ 48593 h 48608"/>
              <a:gd name="connsiteX1" fmla="*/ 31142 w 297774"/>
              <a:gd name="connsiteY1" fmla="*/ 17898 h 48608"/>
              <a:gd name="connsiteX2" fmla="*/ 31142 w 297774"/>
              <a:gd name="connsiteY2" fmla="*/ 17898 h 48608"/>
              <a:gd name="connsiteX3" fmla="*/ 73605 w 297774"/>
              <a:gd name="connsiteY3" fmla="*/ 15208 h 48608"/>
              <a:gd name="connsiteX4" fmla="*/ 149825 w 297774"/>
              <a:gd name="connsiteY4" fmla="*/ 30509 h 48608"/>
              <a:gd name="connsiteX5" fmla="*/ 150280 w 297774"/>
              <a:gd name="connsiteY5" fmla="*/ 30544 h 48608"/>
              <a:gd name="connsiteX6" fmla="*/ 198405 w 297774"/>
              <a:gd name="connsiteY6" fmla="*/ 22509 h 48608"/>
              <a:gd name="connsiteX7" fmla="*/ 252900 w 297774"/>
              <a:gd name="connsiteY7" fmla="*/ 10969 h 48608"/>
              <a:gd name="connsiteX8" fmla="*/ 281021 w 297774"/>
              <a:gd name="connsiteY8" fmla="*/ 19330 h 48608"/>
              <a:gd name="connsiteX9" fmla="*/ 281021 w 297774"/>
              <a:gd name="connsiteY9" fmla="*/ 19330 h 48608"/>
              <a:gd name="connsiteX10" fmla="*/ 296205 w 297774"/>
              <a:gd name="connsiteY10" fmla="*/ 45484 h 48608"/>
              <a:gd name="connsiteX11" fmla="*/ 286832 w 297774"/>
              <a:gd name="connsiteY11" fmla="*/ 13694 h 48608"/>
              <a:gd name="connsiteX12" fmla="*/ 286832 w 297774"/>
              <a:gd name="connsiteY12" fmla="*/ 13694 h 48608"/>
              <a:gd name="connsiteX13" fmla="*/ 252772 w 297774"/>
              <a:gd name="connsiteY13" fmla="*/ 11 h 48608"/>
              <a:gd name="connsiteX14" fmla="*/ 195110 w 297774"/>
              <a:gd name="connsiteY14" fmla="*/ 9595 h 48608"/>
              <a:gd name="connsiteX15" fmla="*/ 150897 w 297774"/>
              <a:gd name="connsiteY15" fmla="*/ 16698 h 48608"/>
              <a:gd name="connsiteX16" fmla="*/ 150512 w 297774"/>
              <a:gd name="connsiteY16" fmla="*/ 16675 h 48608"/>
              <a:gd name="connsiteX17" fmla="*/ 75408 w 297774"/>
              <a:gd name="connsiteY17" fmla="*/ 3004 h 48608"/>
              <a:gd name="connsiteX18" fmla="*/ 26794 w 297774"/>
              <a:gd name="connsiteY18" fmla="*/ 9479 h 48608"/>
              <a:gd name="connsiteX19" fmla="*/ 26794 w 297774"/>
              <a:gd name="connsiteY19" fmla="*/ 9479 h 48608"/>
              <a:gd name="connsiteX20" fmla="*/ 551 w 297774"/>
              <a:gd name="connsiteY20" fmla="*/ 48605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4" h="48608">
                <a:moveTo>
                  <a:pt x="552" y="48593"/>
                </a:moveTo>
                <a:cubicBezTo>
                  <a:pt x="2259" y="49257"/>
                  <a:pt x="7739" y="28192"/>
                  <a:pt x="31142" y="17898"/>
                </a:cubicBezTo>
                <a:cubicBezTo>
                  <a:pt x="31142" y="17898"/>
                  <a:pt x="31142" y="17898"/>
                  <a:pt x="31142" y="17898"/>
                </a:cubicBezTo>
                <a:cubicBezTo>
                  <a:pt x="42504" y="12506"/>
                  <a:pt x="56170" y="12483"/>
                  <a:pt x="73605" y="15208"/>
                </a:cubicBezTo>
                <a:cubicBezTo>
                  <a:pt x="95610" y="18946"/>
                  <a:pt x="120503" y="28902"/>
                  <a:pt x="149825" y="30509"/>
                </a:cubicBezTo>
                <a:cubicBezTo>
                  <a:pt x="149977" y="30521"/>
                  <a:pt x="150128" y="30532"/>
                  <a:pt x="150280" y="30544"/>
                </a:cubicBezTo>
                <a:cubicBezTo>
                  <a:pt x="167769" y="31161"/>
                  <a:pt x="184490" y="26329"/>
                  <a:pt x="198405" y="22509"/>
                </a:cubicBezTo>
                <a:cubicBezTo>
                  <a:pt x="220599" y="16663"/>
                  <a:pt x="235317" y="11668"/>
                  <a:pt x="252900" y="10969"/>
                </a:cubicBezTo>
                <a:cubicBezTo>
                  <a:pt x="265127" y="10631"/>
                  <a:pt x="274850" y="13496"/>
                  <a:pt x="281021" y="19330"/>
                </a:cubicBezTo>
                <a:cubicBezTo>
                  <a:pt x="281021" y="19330"/>
                  <a:pt x="281021" y="19330"/>
                  <a:pt x="281021" y="19330"/>
                </a:cubicBezTo>
                <a:cubicBezTo>
                  <a:pt x="294365" y="31045"/>
                  <a:pt x="294715" y="45706"/>
                  <a:pt x="296205" y="45484"/>
                </a:cubicBezTo>
                <a:cubicBezTo>
                  <a:pt x="297696" y="45275"/>
                  <a:pt x="301503" y="30905"/>
                  <a:pt x="286832" y="13694"/>
                </a:cubicBezTo>
                <a:cubicBezTo>
                  <a:pt x="286832" y="13694"/>
                  <a:pt x="286832" y="13694"/>
                  <a:pt x="286832" y="13694"/>
                </a:cubicBezTo>
                <a:cubicBezTo>
                  <a:pt x="279426" y="5496"/>
                  <a:pt x="267327" y="46"/>
                  <a:pt x="252772" y="11"/>
                </a:cubicBezTo>
                <a:cubicBezTo>
                  <a:pt x="233559" y="-257"/>
                  <a:pt x="216710" y="4285"/>
                  <a:pt x="195110" y="9595"/>
                </a:cubicBezTo>
                <a:cubicBezTo>
                  <a:pt x="180846" y="12972"/>
                  <a:pt x="165207" y="17479"/>
                  <a:pt x="150897" y="16698"/>
                </a:cubicBezTo>
                <a:cubicBezTo>
                  <a:pt x="150769" y="16687"/>
                  <a:pt x="150641" y="16687"/>
                  <a:pt x="150512" y="16675"/>
                </a:cubicBezTo>
                <a:cubicBezTo>
                  <a:pt x="124360" y="15499"/>
                  <a:pt x="99189" y="6043"/>
                  <a:pt x="75408" y="3004"/>
                </a:cubicBezTo>
                <a:cubicBezTo>
                  <a:pt x="56698" y="384"/>
                  <a:pt x="40153" y="2119"/>
                  <a:pt x="26794" y="9479"/>
                </a:cubicBezTo>
                <a:cubicBezTo>
                  <a:pt x="26794" y="9479"/>
                  <a:pt x="26794" y="9479"/>
                  <a:pt x="26794" y="9479"/>
                </a:cubicBezTo>
                <a:cubicBezTo>
                  <a:pt x="-498" y="25362"/>
                  <a:pt x="-1156" y="47930"/>
                  <a:pt x="551" y="4860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707992A-B113-4E9E-949A-9B462B6372C9}"/>
              </a:ext>
            </a:extLst>
          </p:cNvPr>
          <p:cNvSpPr/>
          <p:nvPr/>
        </p:nvSpPr>
        <p:spPr>
          <a:xfrm>
            <a:off x="9945544" y="4449799"/>
            <a:ext cx="214265" cy="35977"/>
          </a:xfrm>
          <a:custGeom>
            <a:avLst/>
            <a:gdLst>
              <a:gd name="connsiteX0" fmla="*/ 153 w 214265"/>
              <a:gd name="connsiteY0" fmla="*/ 198 h 35977"/>
              <a:gd name="connsiteX1" fmla="*/ 33092 w 214265"/>
              <a:gd name="connsiteY1" fmla="*/ 22615 h 35977"/>
              <a:gd name="connsiteX2" fmla="*/ 106816 w 214265"/>
              <a:gd name="connsiteY2" fmla="*/ 35878 h 35977"/>
              <a:gd name="connsiteX3" fmla="*/ 113036 w 214265"/>
              <a:gd name="connsiteY3" fmla="*/ 35971 h 35977"/>
              <a:gd name="connsiteX4" fmla="*/ 113036 w 214265"/>
              <a:gd name="connsiteY4" fmla="*/ 35971 h 35977"/>
              <a:gd name="connsiteX5" fmla="*/ 185741 w 214265"/>
              <a:gd name="connsiteY5" fmla="*/ 24606 h 35977"/>
              <a:gd name="connsiteX6" fmla="*/ 185741 w 214265"/>
              <a:gd name="connsiteY6" fmla="*/ 24606 h 35977"/>
              <a:gd name="connsiteX7" fmla="*/ 214129 w 214265"/>
              <a:gd name="connsiteY7" fmla="*/ 3692 h 35977"/>
              <a:gd name="connsiteX8" fmla="*/ 182605 w 214265"/>
              <a:gd name="connsiteY8" fmla="*/ 15139 h 35977"/>
              <a:gd name="connsiteX9" fmla="*/ 182605 w 214265"/>
              <a:gd name="connsiteY9" fmla="*/ 15139 h 35977"/>
              <a:gd name="connsiteX10" fmla="*/ 113137 w 214265"/>
              <a:gd name="connsiteY10" fmla="*/ 22126 h 35977"/>
              <a:gd name="connsiteX11" fmla="*/ 113137 w 214265"/>
              <a:gd name="connsiteY11" fmla="*/ 22126 h 35977"/>
              <a:gd name="connsiteX12" fmla="*/ 107181 w 214265"/>
              <a:gd name="connsiteY12" fmla="*/ 22009 h 35977"/>
              <a:gd name="connsiteX13" fmla="*/ 36175 w 214265"/>
              <a:gd name="connsiteY13" fmla="*/ 12588 h 35977"/>
              <a:gd name="connsiteX14" fmla="*/ 153 w 214265"/>
              <a:gd name="connsiteY14" fmla="*/ 198 h 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65" h="35977">
                <a:moveTo>
                  <a:pt x="153" y="198"/>
                </a:moveTo>
                <a:cubicBezTo>
                  <a:pt x="-1424" y="2027"/>
                  <a:pt x="9167" y="14021"/>
                  <a:pt x="33092" y="22615"/>
                </a:cubicBezTo>
                <a:cubicBezTo>
                  <a:pt x="52618" y="29753"/>
                  <a:pt x="77419" y="35110"/>
                  <a:pt x="106816" y="35878"/>
                </a:cubicBezTo>
                <a:cubicBezTo>
                  <a:pt x="108903" y="35936"/>
                  <a:pt x="110977" y="35960"/>
                  <a:pt x="113036" y="35971"/>
                </a:cubicBezTo>
                <a:cubicBezTo>
                  <a:pt x="113036" y="35971"/>
                  <a:pt x="113036" y="35971"/>
                  <a:pt x="113036" y="35971"/>
                </a:cubicBezTo>
                <a:cubicBezTo>
                  <a:pt x="142816" y="36158"/>
                  <a:pt x="166336" y="32257"/>
                  <a:pt x="185741" y="24606"/>
                </a:cubicBezTo>
                <a:cubicBezTo>
                  <a:pt x="185741" y="24606"/>
                  <a:pt x="185741" y="24606"/>
                  <a:pt x="185741" y="24606"/>
                </a:cubicBezTo>
                <a:cubicBezTo>
                  <a:pt x="206922" y="16326"/>
                  <a:pt x="215476" y="5182"/>
                  <a:pt x="214129" y="3692"/>
                </a:cubicBezTo>
                <a:cubicBezTo>
                  <a:pt x="212814" y="2248"/>
                  <a:pt x="202370" y="9805"/>
                  <a:pt x="182605" y="15139"/>
                </a:cubicBezTo>
                <a:cubicBezTo>
                  <a:pt x="182605" y="15139"/>
                  <a:pt x="182605" y="15139"/>
                  <a:pt x="182605" y="15139"/>
                </a:cubicBezTo>
                <a:cubicBezTo>
                  <a:pt x="163256" y="20297"/>
                  <a:pt x="142519" y="22370"/>
                  <a:pt x="113137" y="22126"/>
                </a:cubicBezTo>
                <a:cubicBezTo>
                  <a:pt x="113137" y="22126"/>
                  <a:pt x="113137" y="22126"/>
                  <a:pt x="113137" y="22126"/>
                </a:cubicBezTo>
                <a:cubicBezTo>
                  <a:pt x="111164" y="22102"/>
                  <a:pt x="109179" y="22067"/>
                  <a:pt x="107181" y="22009"/>
                </a:cubicBezTo>
                <a:cubicBezTo>
                  <a:pt x="78803" y="21252"/>
                  <a:pt x="55715" y="17468"/>
                  <a:pt x="36175" y="12588"/>
                </a:cubicBezTo>
                <a:cubicBezTo>
                  <a:pt x="13663" y="6859"/>
                  <a:pt x="1525" y="-1385"/>
                  <a:pt x="153" y="19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3F67C2-7478-467D-B93C-062AEF8EBD46}"/>
              </a:ext>
            </a:extLst>
          </p:cNvPr>
          <p:cNvSpPr/>
          <p:nvPr/>
        </p:nvSpPr>
        <p:spPr>
          <a:xfrm>
            <a:off x="10473643" y="4415995"/>
            <a:ext cx="231711" cy="55034"/>
          </a:xfrm>
          <a:custGeom>
            <a:avLst/>
            <a:gdLst>
              <a:gd name="connsiteX0" fmla="*/ 207 w 231711"/>
              <a:gd name="connsiteY0" fmla="*/ 81 h 55034"/>
              <a:gd name="connsiteX1" fmla="*/ 42254 w 231711"/>
              <a:gd name="connsiteY1" fmla="*/ 37740 h 55034"/>
              <a:gd name="connsiteX2" fmla="*/ 114693 w 231711"/>
              <a:gd name="connsiteY2" fmla="*/ 54858 h 55034"/>
              <a:gd name="connsiteX3" fmla="*/ 133219 w 231711"/>
              <a:gd name="connsiteY3" fmla="*/ 54788 h 55034"/>
              <a:gd name="connsiteX4" fmla="*/ 133219 w 231711"/>
              <a:gd name="connsiteY4" fmla="*/ 54788 h 55034"/>
              <a:gd name="connsiteX5" fmla="*/ 210839 w 231711"/>
              <a:gd name="connsiteY5" fmla="*/ 30870 h 55034"/>
              <a:gd name="connsiteX6" fmla="*/ 210839 w 231711"/>
              <a:gd name="connsiteY6" fmla="*/ 30870 h 55034"/>
              <a:gd name="connsiteX7" fmla="*/ 231519 w 231711"/>
              <a:gd name="connsiteY7" fmla="*/ 6684 h 55034"/>
              <a:gd name="connsiteX8" fmla="*/ 206030 w 231711"/>
              <a:gd name="connsiteY8" fmla="*/ 23219 h 55034"/>
              <a:gd name="connsiteX9" fmla="*/ 206030 w 231711"/>
              <a:gd name="connsiteY9" fmla="*/ 23219 h 55034"/>
              <a:gd name="connsiteX10" fmla="*/ 132660 w 231711"/>
              <a:gd name="connsiteY10" fmla="*/ 41071 h 55034"/>
              <a:gd name="connsiteX11" fmla="*/ 132660 w 231711"/>
              <a:gd name="connsiteY11" fmla="*/ 41071 h 55034"/>
              <a:gd name="connsiteX12" fmla="*/ 115275 w 231711"/>
              <a:gd name="connsiteY12" fmla="*/ 40989 h 55034"/>
              <a:gd name="connsiteX13" fmla="*/ 46667 w 231711"/>
              <a:gd name="connsiteY13" fmla="*/ 27190 h 55034"/>
              <a:gd name="connsiteX14" fmla="*/ 207 w 231711"/>
              <a:gd name="connsiteY14" fmla="*/ 81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711" h="55034">
                <a:moveTo>
                  <a:pt x="207" y="81"/>
                </a:moveTo>
                <a:cubicBezTo>
                  <a:pt x="-1668" y="1455"/>
                  <a:pt x="8975" y="22567"/>
                  <a:pt x="42254" y="37740"/>
                </a:cubicBezTo>
                <a:cubicBezTo>
                  <a:pt x="61863" y="46800"/>
                  <a:pt x="86444" y="53670"/>
                  <a:pt x="114693" y="54858"/>
                </a:cubicBezTo>
                <a:cubicBezTo>
                  <a:pt x="120981" y="55114"/>
                  <a:pt x="127175" y="55091"/>
                  <a:pt x="133219" y="54788"/>
                </a:cubicBezTo>
                <a:cubicBezTo>
                  <a:pt x="133219" y="54788"/>
                  <a:pt x="133219" y="54788"/>
                  <a:pt x="133219" y="54788"/>
                </a:cubicBezTo>
                <a:cubicBezTo>
                  <a:pt x="167278" y="53263"/>
                  <a:pt x="193058" y="43528"/>
                  <a:pt x="210839" y="30870"/>
                </a:cubicBezTo>
                <a:cubicBezTo>
                  <a:pt x="210839" y="30870"/>
                  <a:pt x="210839" y="30870"/>
                  <a:pt x="210839" y="30870"/>
                </a:cubicBezTo>
                <a:cubicBezTo>
                  <a:pt x="227234" y="19144"/>
                  <a:pt x="232870" y="7755"/>
                  <a:pt x="231519" y="6684"/>
                </a:cubicBezTo>
                <a:cubicBezTo>
                  <a:pt x="230169" y="5612"/>
                  <a:pt x="222274" y="14427"/>
                  <a:pt x="206030" y="23219"/>
                </a:cubicBezTo>
                <a:cubicBezTo>
                  <a:pt x="206030" y="23219"/>
                  <a:pt x="206030" y="23219"/>
                  <a:pt x="206030" y="23219"/>
                </a:cubicBezTo>
                <a:cubicBezTo>
                  <a:pt x="188086" y="33001"/>
                  <a:pt x="164984" y="39871"/>
                  <a:pt x="132660" y="41071"/>
                </a:cubicBezTo>
                <a:cubicBezTo>
                  <a:pt x="132660" y="41071"/>
                  <a:pt x="132660" y="41071"/>
                  <a:pt x="132660" y="41071"/>
                </a:cubicBezTo>
                <a:cubicBezTo>
                  <a:pt x="126977" y="41257"/>
                  <a:pt x="121167" y="41234"/>
                  <a:pt x="115275" y="40989"/>
                </a:cubicBezTo>
                <a:cubicBezTo>
                  <a:pt x="88761" y="39871"/>
                  <a:pt x="65764" y="34352"/>
                  <a:pt x="46667" y="27190"/>
                </a:cubicBezTo>
                <a:cubicBezTo>
                  <a:pt x="16415" y="15673"/>
                  <a:pt x="2116" y="-1316"/>
                  <a:pt x="207" y="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91EDFAB-0D92-465C-A079-01CBBC46D166}"/>
              </a:ext>
            </a:extLst>
          </p:cNvPr>
          <p:cNvSpPr/>
          <p:nvPr/>
        </p:nvSpPr>
        <p:spPr>
          <a:xfrm>
            <a:off x="10415952" y="4166900"/>
            <a:ext cx="412933" cy="151019"/>
          </a:xfrm>
          <a:custGeom>
            <a:avLst/>
            <a:gdLst>
              <a:gd name="connsiteX0" fmla="*/ 412884 w 412933"/>
              <a:gd name="connsiteY0" fmla="*/ 150948 h 151019"/>
              <a:gd name="connsiteX1" fmla="*/ 267354 w 412933"/>
              <a:gd name="connsiteY1" fmla="*/ 102524 h 151019"/>
              <a:gd name="connsiteX2" fmla="*/ 267354 w 412933"/>
              <a:gd name="connsiteY2" fmla="*/ 102524 h 151019"/>
              <a:gd name="connsiteX3" fmla="*/ 120206 w 412933"/>
              <a:gd name="connsiteY3" fmla="*/ 108383 h 151019"/>
              <a:gd name="connsiteX4" fmla="*/ 38440 w 412933"/>
              <a:gd name="connsiteY4" fmla="*/ 113207 h 151019"/>
              <a:gd name="connsiteX5" fmla="*/ 18167 w 412933"/>
              <a:gd name="connsiteY5" fmla="*/ 98119 h 151019"/>
              <a:gd name="connsiteX6" fmla="*/ 16677 w 412933"/>
              <a:gd name="connsiteY6" fmla="*/ 58343 h 151019"/>
              <a:gd name="connsiteX7" fmla="*/ 19483 w 412933"/>
              <a:gd name="connsiteY7" fmla="*/ 50772 h 151019"/>
              <a:gd name="connsiteX8" fmla="*/ 35470 w 412933"/>
              <a:gd name="connsiteY8" fmla="*/ 33623 h 151019"/>
              <a:gd name="connsiteX9" fmla="*/ 127739 w 412933"/>
              <a:gd name="connsiteY9" fmla="*/ 13974 h 151019"/>
              <a:gd name="connsiteX10" fmla="*/ 266679 w 412933"/>
              <a:gd name="connsiteY10" fmla="*/ 53183 h 151019"/>
              <a:gd name="connsiteX11" fmla="*/ 388466 w 412933"/>
              <a:gd name="connsiteY11" fmla="*/ 129388 h 151019"/>
              <a:gd name="connsiteX12" fmla="*/ 412884 w 412933"/>
              <a:gd name="connsiteY12" fmla="*/ 150948 h 151019"/>
              <a:gd name="connsiteX13" fmla="*/ 391924 w 412933"/>
              <a:gd name="connsiteY13" fmla="*/ 125608 h 151019"/>
              <a:gd name="connsiteX14" fmla="*/ 271418 w 412933"/>
              <a:gd name="connsiteY14" fmla="*/ 43338 h 151019"/>
              <a:gd name="connsiteX15" fmla="*/ 128741 w 412933"/>
              <a:gd name="connsiteY15" fmla="*/ 767 h 151019"/>
              <a:gd name="connsiteX16" fmla="*/ 27937 w 412933"/>
              <a:gd name="connsiteY16" fmla="*/ 22036 h 151019"/>
              <a:gd name="connsiteX17" fmla="*/ 6849 w 412933"/>
              <a:gd name="connsiteY17" fmla="*/ 45090 h 151019"/>
              <a:gd name="connsiteX18" fmla="*/ 3367 w 412933"/>
              <a:gd name="connsiteY18" fmla="*/ 54267 h 151019"/>
              <a:gd name="connsiteX19" fmla="*/ 5545 w 412933"/>
              <a:gd name="connsiteY19" fmla="*/ 103695 h 151019"/>
              <a:gd name="connsiteX20" fmla="*/ 37799 w 412933"/>
              <a:gd name="connsiteY20" fmla="*/ 126850 h 151019"/>
              <a:gd name="connsiteX21" fmla="*/ 121591 w 412933"/>
              <a:gd name="connsiteY21" fmla="*/ 121289 h 151019"/>
              <a:gd name="connsiteX22" fmla="*/ 266422 w 412933"/>
              <a:gd name="connsiteY22" fmla="*/ 112790 h 151019"/>
              <a:gd name="connsiteX23" fmla="*/ 266422 w 412933"/>
              <a:gd name="connsiteY23" fmla="*/ 112790 h 151019"/>
              <a:gd name="connsiteX24" fmla="*/ 412884 w 412933"/>
              <a:gd name="connsiteY24" fmla="*/ 150948 h 1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933" h="151019">
                <a:moveTo>
                  <a:pt x="412884" y="150948"/>
                </a:moveTo>
                <a:cubicBezTo>
                  <a:pt x="413838" y="149142"/>
                  <a:pt x="362196" y="112410"/>
                  <a:pt x="267354" y="102524"/>
                </a:cubicBezTo>
                <a:cubicBezTo>
                  <a:pt x="267354" y="102524"/>
                  <a:pt x="267354" y="102524"/>
                  <a:pt x="267354" y="102524"/>
                </a:cubicBezTo>
                <a:cubicBezTo>
                  <a:pt x="220707" y="97713"/>
                  <a:pt x="178031" y="102482"/>
                  <a:pt x="120206" y="108383"/>
                </a:cubicBezTo>
                <a:cubicBezTo>
                  <a:pt x="94285" y="110984"/>
                  <a:pt x="65606" y="114594"/>
                  <a:pt x="38440" y="113207"/>
                </a:cubicBezTo>
                <a:cubicBezTo>
                  <a:pt x="30231" y="113084"/>
                  <a:pt x="21905" y="106373"/>
                  <a:pt x="18167" y="98119"/>
                </a:cubicBezTo>
                <a:cubicBezTo>
                  <a:pt x="12776" y="86166"/>
                  <a:pt x="12601" y="71720"/>
                  <a:pt x="16677" y="58343"/>
                </a:cubicBezTo>
                <a:cubicBezTo>
                  <a:pt x="17457" y="55754"/>
                  <a:pt x="18400" y="53222"/>
                  <a:pt x="19483" y="50772"/>
                </a:cubicBezTo>
                <a:cubicBezTo>
                  <a:pt x="22394" y="43908"/>
                  <a:pt x="28589" y="38252"/>
                  <a:pt x="35470" y="33623"/>
                </a:cubicBezTo>
                <a:cubicBezTo>
                  <a:pt x="62485" y="15746"/>
                  <a:pt x="96871" y="11926"/>
                  <a:pt x="127739" y="13974"/>
                </a:cubicBezTo>
                <a:cubicBezTo>
                  <a:pt x="179882" y="17616"/>
                  <a:pt x="228252" y="35260"/>
                  <a:pt x="266679" y="53183"/>
                </a:cubicBezTo>
                <a:cubicBezTo>
                  <a:pt x="326798" y="81323"/>
                  <a:pt x="363430" y="108145"/>
                  <a:pt x="388466" y="129388"/>
                </a:cubicBezTo>
                <a:cubicBezTo>
                  <a:pt x="404418" y="142929"/>
                  <a:pt x="412185" y="151528"/>
                  <a:pt x="412884" y="150948"/>
                </a:cubicBezTo>
                <a:cubicBezTo>
                  <a:pt x="413582" y="150368"/>
                  <a:pt x="407038" y="140525"/>
                  <a:pt x="391924" y="125608"/>
                </a:cubicBezTo>
                <a:cubicBezTo>
                  <a:pt x="368589" y="102591"/>
                  <a:pt x="331397" y="73070"/>
                  <a:pt x="271418" y="43338"/>
                </a:cubicBezTo>
                <a:cubicBezTo>
                  <a:pt x="232677" y="24075"/>
                  <a:pt x="183294" y="5210"/>
                  <a:pt x="128741" y="767"/>
                </a:cubicBezTo>
                <a:cubicBezTo>
                  <a:pt x="96044" y="-2003"/>
                  <a:pt x="58887" y="2208"/>
                  <a:pt x="27937" y="22036"/>
                </a:cubicBezTo>
                <a:cubicBezTo>
                  <a:pt x="19460" y="27387"/>
                  <a:pt x="11565" y="34988"/>
                  <a:pt x="6849" y="45090"/>
                </a:cubicBezTo>
                <a:cubicBezTo>
                  <a:pt x="5498" y="48058"/>
                  <a:pt x="4334" y="51126"/>
                  <a:pt x="3367" y="54267"/>
                </a:cubicBezTo>
                <a:cubicBezTo>
                  <a:pt x="-1628" y="70501"/>
                  <a:pt x="-1197" y="88185"/>
                  <a:pt x="5545" y="103695"/>
                </a:cubicBezTo>
                <a:cubicBezTo>
                  <a:pt x="11146" y="116577"/>
                  <a:pt x="23547" y="125922"/>
                  <a:pt x="37799" y="126850"/>
                </a:cubicBezTo>
                <a:cubicBezTo>
                  <a:pt x="66654" y="128083"/>
                  <a:pt x="95857" y="124210"/>
                  <a:pt x="121591" y="121289"/>
                </a:cubicBezTo>
                <a:cubicBezTo>
                  <a:pt x="179882" y="114770"/>
                  <a:pt x="220707" y="109219"/>
                  <a:pt x="266422" y="112790"/>
                </a:cubicBezTo>
                <a:cubicBezTo>
                  <a:pt x="266422" y="112790"/>
                  <a:pt x="266422" y="112790"/>
                  <a:pt x="266422" y="112790"/>
                </a:cubicBezTo>
                <a:cubicBezTo>
                  <a:pt x="358994" y="119923"/>
                  <a:pt x="411929" y="152755"/>
                  <a:pt x="412884" y="1509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944B35C-E066-4D6C-9820-36BF9ED1C6D0}"/>
              </a:ext>
            </a:extLst>
          </p:cNvPr>
          <p:cNvSpPr/>
          <p:nvPr/>
        </p:nvSpPr>
        <p:spPr>
          <a:xfrm>
            <a:off x="9842933" y="4209053"/>
            <a:ext cx="332683" cy="124268"/>
          </a:xfrm>
          <a:custGeom>
            <a:avLst/>
            <a:gdLst>
              <a:gd name="connsiteX0" fmla="*/ 25 w 332683"/>
              <a:gd name="connsiteY0" fmla="*/ 124204 h 124268"/>
              <a:gd name="connsiteX1" fmla="*/ 79549 w 332683"/>
              <a:gd name="connsiteY1" fmla="*/ 93506 h 124268"/>
              <a:gd name="connsiteX2" fmla="*/ 109517 w 332683"/>
              <a:gd name="connsiteY2" fmla="*/ 91810 h 124268"/>
              <a:gd name="connsiteX3" fmla="*/ 191526 w 332683"/>
              <a:gd name="connsiteY3" fmla="*/ 92933 h 124268"/>
              <a:gd name="connsiteX4" fmla="*/ 252984 w 332683"/>
              <a:gd name="connsiteY4" fmla="*/ 104474 h 124268"/>
              <a:gd name="connsiteX5" fmla="*/ 309610 w 332683"/>
              <a:gd name="connsiteY5" fmla="*/ 104499 h 124268"/>
              <a:gd name="connsiteX6" fmla="*/ 331322 w 332683"/>
              <a:gd name="connsiteY6" fmla="*/ 78019 h 124268"/>
              <a:gd name="connsiteX7" fmla="*/ 329341 w 332683"/>
              <a:gd name="connsiteY7" fmla="*/ 42536 h 124268"/>
              <a:gd name="connsiteX8" fmla="*/ 324171 w 332683"/>
              <a:gd name="connsiteY8" fmla="*/ 30299 h 124268"/>
              <a:gd name="connsiteX9" fmla="*/ 305721 w 332683"/>
              <a:gd name="connsiteY9" fmla="*/ 13023 h 124268"/>
              <a:gd name="connsiteX10" fmla="*/ 224970 w 332683"/>
              <a:gd name="connsiteY10" fmla="*/ 237 h 124268"/>
              <a:gd name="connsiteX11" fmla="*/ 97469 w 332683"/>
              <a:gd name="connsiteY11" fmla="*/ 29414 h 124268"/>
              <a:gd name="connsiteX12" fmla="*/ 23079 w 332683"/>
              <a:gd name="connsiteY12" fmla="*/ 80509 h 124268"/>
              <a:gd name="connsiteX13" fmla="*/ 4426 w 332683"/>
              <a:gd name="connsiteY13" fmla="*/ 124204 h 124268"/>
              <a:gd name="connsiteX14" fmla="*/ 28054 w 332683"/>
              <a:gd name="connsiteY14" fmla="*/ 85011 h 124268"/>
              <a:gd name="connsiteX15" fmla="*/ 101639 w 332683"/>
              <a:gd name="connsiteY15" fmla="*/ 39220 h 124268"/>
              <a:gd name="connsiteX16" fmla="*/ 225404 w 332683"/>
              <a:gd name="connsiteY16" fmla="*/ 13469 h 124268"/>
              <a:gd name="connsiteX17" fmla="*/ 300106 w 332683"/>
              <a:gd name="connsiteY17" fmla="*/ 25641 h 124268"/>
              <a:gd name="connsiteX18" fmla="*/ 311973 w 332683"/>
              <a:gd name="connsiteY18" fmla="*/ 36874 h 124268"/>
              <a:gd name="connsiteX19" fmla="*/ 316118 w 332683"/>
              <a:gd name="connsiteY19" fmla="*/ 46710 h 124268"/>
              <a:gd name="connsiteX20" fmla="*/ 317775 w 332683"/>
              <a:gd name="connsiteY20" fmla="*/ 75315 h 124268"/>
              <a:gd name="connsiteX21" fmla="*/ 305763 w 332683"/>
              <a:gd name="connsiteY21" fmla="*/ 91366 h 124268"/>
              <a:gd name="connsiteX22" fmla="*/ 255391 w 332683"/>
              <a:gd name="connsiteY22" fmla="*/ 91484 h 124268"/>
              <a:gd name="connsiteX23" fmla="*/ 192044 w 332683"/>
              <a:gd name="connsiteY23" fmla="*/ 80718 h 124268"/>
              <a:gd name="connsiteX24" fmla="*/ 109526 w 332683"/>
              <a:gd name="connsiteY24" fmla="*/ 81766 h 124268"/>
              <a:gd name="connsiteX25" fmla="*/ 77637 w 332683"/>
              <a:gd name="connsiteY25" fmla="*/ 84895 h 124268"/>
              <a:gd name="connsiteX26" fmla="*/ 25 w 332683"/>
              <a:gd name="connsiteY26" fmla="*/ 124204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683" h="124268">
                <a:moveTo>
                  <a:pt x="25" y="124204"/>
                </a:moveTo>
                <a:cubicBezTo>
                  <a:pt x="951" y="125602"/>
                  <a:pt x="27803" y="103712"/>
                  <a:pt x="79549" y="93506"/>
                </a:cubicBezTo>
                <a:cubicBezTo>
                  <a:pt x="88784" y="91648"/>
                  <a:pt x="98277" y="91633"/>
                  <a:pt x="109517" y="91810"/>
                </a:cubicBezTo>
                <a:cubicBezTo>
                  <a:pt x="134174" y="92260"/>
                  <a:pt x="161854" y="91368"/>
                  <a:pt x="191526" y="92933"/>
                </a:cubicBezTo>
                <a:cubicBezTo>
                  <a:pt x="212006" y="93927"/>
                  <a:pt x="229357" y="99987"/>
                  <a:pt x="252984" y="104474"/>
                </a:cubicBezTo>
                <a:cubicBezTo>
                  <a:pt x="270370" y="107925"/>
                  <a:pt x="290211" y="109934"/>
                  <a:pt x="309610" y="104499"/>
                </a:cubicBezTo>
                <a:cubicBezTo>
                  <a:pt x="321769" y="100348"/>
                  <a:pt x="329397" y="89453"/>
                  <a:pt x="331322" y="78019"/>
                </a:cubicBezTo>
                <a:cubicBezTo>
                  <a:pt x="333654" y="66360"/>
                  <a:pt x="332988" y="54076"/>
                  <a:pt x="329341" y="42536"/>
                </a:cubicBezTo>
                <a:cubicBezTo>
                  <a:pt x="328002" y="38298"/>
                  <a:pt x="326272" y="34198"/>
                  <a:pt x="324171" y="30299"/>
                </a:cubicBezTo>
                <a:cubicBezTo>
                  <a:pt x="320099" y="22718"/>
                  <a:pt x="313614" y="16572"/>
                  <a:pt x="305721" y="13023"/>
                </a:cubicBezTo>
                <a:cubicBezTo>
                  <a:pt x="279322" y="1454"/>
                  <a:pt x="250728" y="-837"/>
                  <a:pt x="224970" y="237"/>
                </a:cubicBezTo>
                <a:cubicBezTo>
                  <a:pt x="175847" y="2120"/>
                  <a:pt x="132618" y="13837"/>
                  <a:pt x="97469" y="29414"/>
                </a:cubicBezTo>
                <a:cubicBezTo>
                  <a:pt x="62493" y="44814"/>
                  <a:pt x="39235" y="61540"/>
                  <a:pt x="23079" y="80509"/>
                </a:cubicBezTo>
                <a:cubicBezTo>
                  <a:pt x="2946" y="104072"/>
                  <a:pt x="3221" y="124030"/>
                  <a:pt x="4426" y="124204"/>
                </a:cubicBezTo>
                <a:cubicBezTo>
                  <a:pt x="5632" y="124367"/>
                  <a:pt x="7815" y="106056"/>
                  <a:pt x="28054" y="85011"/>
                </a:cubicBezTo>
                <a:cubicBezTo>
                  <a:pt x="44677" y="67777"/>
                  <a:pt x="67001" y="53436"/>
                  <a:pt x="101639" y="39220"/>
                </a:cubicBezTo>
                <a:cubicBezTo>
                  <a:pt x="136129" y="25169"/>
                  <a:pt x="178043" y="14752"/>
                  <a:pt x="225404" y="13469"/>
                </a:cubicBezTo>
                <a:cubicBezTo>
                  <a:pt x="250056" y="12888"/>
                  <a:pt x="276708" y="15054"/>
                  <a:pt x="300106" y="25641"/>
                </a:cubicBezTo>
                <a:cubicBezTo>
                  <a:pt x="305020" y="27792"/>
                  <a:pt x="309292" y="31926"/>
                  <a:pt x="311973" y="36874"/>
                </a:cubicBezTo>
                <a:cubicBezTo>
                  <a:pt x="313653" y="39990"/>
                  <a:pt x="315041" y="43290"/>
                  <a:pt x="316118" y="46710"/>
                </a:cubicBezTo>
                <a:cubicBezTo>
                  <a:pt x="319054" y="56024"/>
                  <a:pt x="319627" y="66007"/>
                  <a:pt x="317775" y="75315"/>
                </a:cubicBezTo>
                <a:cubicBezTo>
                  <a:pt x="315921" y="82808"/>
                  <a:pt x="311639" y="90232"/>
                  <a:pt x="305763" y="91366"/>
                </a:cubicBezTo>
                <a:cubicBezTo>
                  <a:pt x="289942" y="96250"/>
                  <a:pt x="272079" y="94346"/>
                  <a:pt x="255391" y="91484"/>
                </a:cubicBezTo>
                <a:cubicBezTo>
                  <a:pt x="232854" y="87417"/>
                  <a:pt x="214541" y="81547"/>
                  <a:pt x="192044" y="80718"/>
                </a:cubicBezTo>
                <a:cubicBezTo>
                  <a:pt x="165147" y="79847"/>
                  <a:pt x="130371" y="81418"/>
                  <a:pt x="109526" y="81766"/>
                </a:cubicBezTo>
                <a:cubicBezTo>
                  <a:pt x="98168" y="81923"/>
                  <a:pt x="87864" y="82432"/>
                  <a:pt x="77637" y="84895"/>
                </a:cubicBezTo>
                <a:cubicBezTo>
                  <a:pt x="23900" y="98112"/>
                  <a:pt x="-900" y="122807"/>
                  <a:pt x="25" y="1242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9FFE5C-769E-427B-9AF7-B5BAF1B5DE2C}"/>
              </a:ext>
            </a:extLst>
          </p:cNvPr>
          <p:cNvSpPr/>
          <p:nvPr/>
        </p:nvSpPr>
        <p:spPr>
          <a:xfrm>
            <a:off x="10241811" y="4425661"/>
            <a:ext cx="40479" cy="284799"/>
          </a:xfrm>
          <a:custGeom>
            <a:avLst/>
            <a:gdLst>
              <a:gd name="connsiteX0" fmla="*/ 16208 w 40479"/>
              <a:gd name="connsiteY0" fmla="*/ 21 h 284799"/>
              <a:gd name="connsiteX1" fmla="*/ 22996 w 40479"/>
              <a:gd name="connsiteY1" fmla="*/ 47428 h 284799"/>
              <a:gd name="connsiteX2" fmla="*/ 22996 w 40479"/>
              <a:gd name="connsiteY2" fmla="*/ 47428 h 284799"/>
              <a:gd name="connsiteX3" fmla="*/ 16831 w 40479"/>
              <a:gd name="connsiteY3" fmla="*/ 73722 h 284799"/>
              <a:gd name="connsiteX4" fmla="*/ 6858 w 40479"/>
              <a:gd name="connsiteY4" fmla="*/ 92761 h 284799"/>
              <a:gd name="connsiteX5" fmla="*/ 74 w 40479"/>
              <a:gd name="connsiteY5" fmla="*/ 117460 h 284799"/>
              <a:gd name="connsiteX6" fmla="*/ 3950 w 40479"/>
              <a:gd name="connsiteY6" fmla="*/ 140447 h 284799"/>
              <a:gd name="connsiteX7" fmla="*/ 4246 w 40479"/>
              <a:gd name="connsiteY7" fmla="*/ 141984 h 284799"/>
              <a:gd name="connsiteX8" fmla="*/ 37204 w 40479"/>
              <a:gd name="connsiteY8" fmla="*/ 280895 h 284799"/>
              <a:gd name="connsiteX9" fmla="*/ 39549 w 40479"/>
              <a:gd name="connsiteY9" fmla="*/ 284796 h 284799"/>
              <a:gd name="connsiteX10" fmla="*/ 40475 w 40479"/>
              <a:gd name="connsiteY10" fmla="*/ 280313 h 284799"/>
              <a:gd name="connsiteX11" fmla="*/ 17857 w 40479"/>
              <a:gd name="connsiteY11" fmla="*/ 139340 h 284799"/>
              <a:gd name="connsiteX12" fmla="*/ 17561 w 40479"/>
              <a:gd name="connsiteY12" fmla="*/ 137815 h 284799"/>
              <a:gd name="connsiteX13" fmla="*/ 13670 w 40479"/>
              <a:gd name="connsiteY13" fmla="*/ 116004 h 284799"/>
              <a:gd name="connsiteX14" fmla="*/ 18431 w 40479"/>
              <a:gd name="connsiteY14" fmla="*/ 99026 h 284799"/>
              <a:gd name="connsiteX15" fmla="*/ 28577 w 40479"/>
              <a:gd name="connsiteY15" fmla="*/ 77157 h 284799"/>
              <a:gd name="connsiteX16" fmla="*/ 33352 w 40479"/>
              <a:gd name="connsiteY16" fmla="*/ 47637 h 284799"/>
              <a:gd name="connsiteX17" fmla="*/ 33352 w 40479"/>
              <a:gd name="connsiteY17" fmla="*/ 47637 h 284799"/>
              <a:gd name="connsiteX18" fmla="*/ 16208 w 40479"/>
              <a:gd name="connsiteY18" fmla="*/ 21 h 2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79" h="284799">
                <a:moveTo>
                  <a:pt x="16208" y="21"/>
                </a:moveTo>
                <a:cubicBezTo>
                  <a:pt x="14264" y="697"/>
                  <a:pt x="25216" y="20027"/>
                  <a:pt x="22996" y="47428"/>
                </a:cubicBezTo>
                <a:cubicBezTo>
                  <a:pt x="22996" y="47428"/>
                  <a:pt x="22996" y="47428"/>
                  <a:pt x="22996" y="47428"/>
                </a:cubicBezTo>
                <a:cubicBezTo>
                  <a:pt x="22510" y="55695"/>
                  <a:pt x="20031" y="63521"/>
                  <a:pt x="16831" y="73722"/>
                </a:cubicBezTo>
                <a:cubicBezTo>
                  <a:pt x="14963" y="79858"/>
                  <a:pt x="11055" y="85145"/>
                  <a:pt x="6858" y="92761"/>
                </a:cubicBezTo>
                <a:cubicBezTo>
                  <a:pt x="3029" y="99119"/>
                  <a:pt x="-564" y="107562"/>
                  <a:pt x="74" y="117460"/>
                </a:cubicBezTo>
                <a:cubicBezTo>
                  <a:pt x="891" y="125448"/>
                  <a:pt x="2476" y="132843"/>
                  <a:pt x="3950" y="140447"/>
                </a:cubicBezTo>
                <a:cubicBezTo>
                  <a:pt x="3950" y="140447"/>
                  <a:pt x="4246" y="141972"/>
                  <a:pt x="4246" y="141984"/>
                </a:cubicBezTo>
                <a:cubicBezTo>
                  <a:pt x="16411" y="204726"/>
                  <a:pt x="33343" y="270845"/>
                  <a:pt x="37204" y="280895"/>
                </a:cubicBezTo>
                <a:cubicBezTo>
                  <a:pt x="38210" y="283527"/>
                  <a:pt x="39003" y="284877"/>
                  <a:pt x="39549" y="284796"/>
                </a:cubicBezTo>
                <a:cubicBezTo>
                  <a:pt x="40134" y="284714"/>
                  <a:pt x="40440" y="283166"/>
                  <a:pt x="40475" y="280313"/>
                </a:cubicBezTo>
                <a:cubicBezTo>
                  <a:pt x="40718" y="259655"/>
                  <a:pt x="31805" y="211294"/>
                  <a:pt x="17857" y="139340"/>
                </a:cubicBezTo>
                <a:cubicBezTo>
                  <a:pt x="17861" y="139352"/>
                  <a:pt x="17559" y="137803"/>
                  <a:pt x="17561" y="137815"/>
                </a:cubicBezTo>
                <a:cubicBezTo>
                  <a:pt x="16046" y="129943"/>
                  <a:pt x="14470" y="123026"/>
                  <a:pt x="13670" y="116004"/>
                </a:cubicBezTo>
                <a:cubicBezTo>
                  <a:pt x="12713" y="111055"/>
                  <a:pt x="15575" y="105011"/>
                  <a:pt x="18431" y="99026"/>
                </a:cubicBezTo>
                <a:cubicBezTo>
                  <a:pt x="22101" y="92109"/>
                  <a:pt x="26186" y="85599"/>
                  <a:pt x="28577" y="77157"/>
                </a:cubicBezTo>
                <a:cubicBezTo>
                  <a:pt x="31384" y="66793"/>
                  <a:pt x="33466" y="57477"/>
                  <a:pt x="33352" y="47637"/>
                </a:cubicBezTo>
                <a:cubicBezTo>
                  <a:pt x="33352" y="47637"/>
                  <a:pt x="33352" y="47637"/>
                  <a:pt x="33352" y="47637"/>
                </a:cubicBezTo>
                <a:cubicBezTo>
                  <a:pt x="32359" y="14578"/>
                  <a:pt x="18154" y="-654"/>
                  <a:pt x="16208" y="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6B0ED79-C002-4575-890A-9BC6C84F1FD2}"/>
              </a:ext>
            </a:extLst>
          </p:cNvPr>
          <p:cNvSpPr/>
          <p:nvPr/>
        </p:nvSpPr>
        <p:spPr>
          <a:xfrm>
            <a:off x="10353963" y="4424122"/>
            <a:ext cx="36944" cy="276996"/>
          </a:xfrm>
          <a:custGeom>
            <a:avLst/>
            <a:gdLst>
              <a:gd name="connsiteX0" fmla="*/ 9872 w 36944"/>
              <a:gd name="connsiteY0" fmla="*/ 1 h 276996"/>
              <a:gd name="connsiteX1" fmla="*/ 33 w 36944"/>
              <a:gd name="connsiteY1" fmla="*/ 35785 h 276996"/>
              <a:gd name="connsiteX2" fmla="*/ 33 w 36944"/>
              <a:gd name="connsiteY2" fmla="*/ 35785 h 276996"/>
              <a:gd name="connsiteX3" fmla="*/ 5482 w 36944"/>
              <a:gd name="connsiteY3" fmla="*/ 62359 h 276996"/>
              <a:gd name="connsiteX4" fmla="*/ 23310 w 36944"/>
              <a:gd name="connsiteY4" fmla="*/ 107610 h 276996"/>
              <a:gd name="connsiteX5" fmla="*/ 22192 w 36944"/>
              <a:gd name="connsiteY5" fmla="*/ 125695 h 276996"/>
              <a:gd name="connsiteX6" fmla="*/ 21388 w 36944"/>
              <a:gd name="connsiteY6" fmla="*/ 135325 h 276996"/>
              <a:gd name="connsiteX7" fmla="*/ 15100 w 36944"/>
              <a:gd name="connsiteY7" fmla="*/ 262848 h 276996"/>
              <a:gd name="connsiteX8" fmla="*/ 17651 w 36944"/>
              <a:gd name="connsiteY8" fmla="*/ 276996 h 276996"/>
              <a:gd name="connsiteX9" fmla="*/ 21109 w 36944"/>
              <a:gd name="connsiteY9" fmla="*/ 263150 h 276996"/>
              <a:gd name="connsiteX10" fmla="*/ 35198 w 36944"/>
              <a:gd name="connsiteY10" fmla="*/ 136490 h 276996"/>
              <a:gd name="connsiteX11" fmla="*/ 35979 w 36944"/>
              <a:gd name="connsiteY11" fmla="*/ 126790 h 276996"/>
              <a:gd name="connsiteX12" fmla="*/ 36887 w 36944"/>
              <a:gd name="connsiteY12" fmla="*/ 107156 h 276996"/>
              <a:gd name="connsiteX13" fmla="*/ 16323 w 36944"/>
              <a:gd name="connsiteY13" fmla="*/ 58644 h 276996"/>
              <a:gd name="connsiteX14" fmla="*/ 9290 w 36944"/>
              <a:gd name="connsiteY14" fmla="*/ 35878 h 276996"/>
              <a:gd name="connsiteX15" fmla="*/ 9290 w 36944"/>
              <a:gd name="connsiteY15" fmla="*/ 35878 h 276996"/>
              <a:gd name="connsiteX16" fmla="*/ 9872 w 36944"/>
              <a:gd name="connsiteY16" fmla="*/ 1 h 2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4" h="276996">
                <a:moveTo>
                  <a:pt x="9872" y="1"/>
                </a:moveTo>
                <a:cubicBezTo>
                  <a:pt x="8091" y="-93"/>
                  <a:pt x="1663" y="11203"/>
                  <a:pt x="33" y="35785"/>
                </a:cubicBezTo>
                <a:cubicBezTo>
                  <a:pt x="33" y="35785"/>
                  <a:pt x="33" y="35785"/>
                  <a:pt x="33" y="35785"/>
                </a:cubicBezTo>
                <a:cubicBezTo>
                  <a:pt x="-340" y="45229"/>
                  <a:pt x="2525" y="53078"/>
                  <a:pt x="5482" y="62359"/>
                </a:cubicBezTo>
                <a:cubicBezTo>
                  <a:pt x="10385" y="78394"/>
                  <a:pt x="23822" y="92647"/>
                  <a:pt x="23310" y="107610"/>
                </a:cubicBezTo>
                <a:cubicBezTo>
                  <a:pt x="23473" y="113235"/>
                  <a:pt x="22739" y="119011"/>
                  <a:pt x="22192" y="125695"/>
                </a:cubicBezTo>
                <a:cubicBezTo>
                  <a:pt x="22122" y="126591"/>
                  <a:pt x="21458" y="134429"/>
                  <a:pt x="21388" y="135325"/>
                </a:cubicBezTo>
                <a:cubicBezTo>
                  <a:pt x="16276" y="196193"/>
                  <a:pt x="13680" y="234679"/>
                  <a:pt x="15100" y="262848"/>
                </a:cubicBezTo>
                <a:cubicBezTo>
                  <a:pt x="15566" y="271931"/>
                  <a:pt x="16533" y="276996"/>
                  <a:pt x="17651" y="276996"/>
                </a:cubicBezTo>
                <a:cubicBezTo>
                  <a:pt x="18687" y="277008"/>
                  <a:pt x="19770" y="272001"/>
                  <a:pt x="21109" y="263150"/>
                </a:cubicBezTo>
                <a:cubicBezTo>
                  <a:pt x="23030" y="250551"/>
                  <a:pt x="31344" y="182405"/>
                  <a:pt x="35198" y="136490"/>
                </a:cubicBezTo>
                <a:cubicBezTo>
                  <a:pt x="35478" y="133229"/>
                  <a:pt x="35734" y="130003"/>
                  <a:pt x="35979" y="126790"/>
                </a:cubicBezTo>
                <a:cubicBezTo>
                  <a:pt x="36491" y="120443"/>
                  <a:pt x="37143" y="114073"/>
                  <a:pt x="36887" y="107156"/>
                </a:cubicBezTo>
                <a:cubicBezTo>
                  <a:pt x="35129" y="84903"/>
                  <a:pt x="21237" y="71314"/>
                  <a:pt x="16323" y="58644"/>
                </a:cubicBezTo>
                <a:cubicBezTo>
                  <a:pt x="12713" y="48734"/>
                  <a:pt x="9500" y="43040"/>
                  <a:pt x="9290" y="35878"/>
                </a:cubicBezTo>
                <a:cubicBezTo>
                  <a:pt x="9290" y="35878"/>
                  <a:pt x="9290" y="35878"/>
                  <a:pt x="9290" y="35878"/>
                </a:cubicBezTo>
                <a:cubicBezTo>
                  <a:pt x="8079" y="15383"/>
                  <a:pt x="11642" y="105"/>
                  <a:pt x="987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1369E1C-050A-4D93-9A67-4045A4F1640B}"/>
              </a:ext>
            </a:extLst>
          </p:cNvPr>
          <p:cNvSpPr/>
          <p:nvPr/>
        </p:nvSpPr>
        <p:spPr>
          <a:xfrm>
            <a:off x="11022907" y="4982783"/>
            <a:ext cx="101272" cy="267656"/>
          </a:xfrm>
          <a:custGeom>
            <a:avLst/>
            <a:gdLst>
              <a:gd name="connsiteX0" fmla="*/ 2262 w 101272"/>
              <a:gd name="connsiteY0" fmla="*/ 0 h 267656"/>
              <a:gd name="connsiteX1" fmla="*/ 20509 w 101272"/>
              <a:gd name="connsiteY1" fmla="*/ 90504 h 267656"/>
              <a:gd name="connsiteX2" fmla="*/ 20509 w 101272"/>
              <a:gd name="connsiteY2" fmla="*/ 90504 h 267656"/>
              <a:gd name="connsiteX3" fmla="*/ 45451 w 101272"/>
              <a:gd name="connsiteY3" fmla="*/ 137141 h 267656"/>
              <a:gd name="connsiteX4" fmla="*/ 82980 w 101272"/>
              <a:gd name="connsiteY4" fmla="*/ 210201 h 267656"/>
              <a:gd name="connsiteX5" fmla="*/ 98735 w 101272"/>
              <a:gd name="connsiteY5" fmla="*/ 267657 h 267656"/>
              <a:gd name="connsiteX6" fmla="*/ 93646 w 101272"/>
              <a:gd name="connsiteY6" fmla="*/ 206498 h 267656"/>
              <a:gd name="connsiteX7" fmla="*/ 57502 w 101272"/>
              <a:gd name="connsiteY7" fmla="*/ 130213 h 267656"/>
              <a:gd name="connsiteX8" fmla="*/ 32106 w 101272"/>
              <a:gd name="connsiteY8" fmla="*/ 84821 h 267656"/>
              <a:gd name="connsiteX9" fmla="*/ 32106 w 101272"/>
              <a:gd name="connsiteY9" fmla="*/ 84821 h 267656"/>
              <a:gd name="connsiteX10" fmla="*/ 2262 w 101272"/>
              <a:gd name="connsiteY10" fmla="*/ 0 h 2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2" h="267656">
                <a:moveTo>
                  <a:pt x="2262" y="0"/>
                </a:moveTo>
                <a:cubicBezTo>
                  <a:pt x="-1476" y="82"/>
                  <a:pt x="-3478" y="39546"/>
                  <a:pt x="20509" y="90504"/>
                </a:cubicBezTo>
                <a:cubicBezTo>
                  <a:pt x="20509" y="90504"/>
                  <a:pt x="20509" y="90504"/>
                  <a:pt x="20509" y="90504"/>
                </a:cubicBezTo>
                <a:cubicBezTo>
                  <a:pt x="27716" y="105945"/>
                  <a:pt x="35961" y="120629"/>
                  <a:pt x="45451" y="137141"/>
                </a:cubicBezTo>
                <a:cubicBezTo>
                  <a:pt x="62323" y="166463"/>
                  <a:pt x="73781" y="186306"/>
                  <a:pt x="82980" y="210201"/>
                </a:cubicBezTo>
                <a:cubicBezTo>
                  <a:pt x="95835" y="243435"/>
                  <a:pt x="96406" y="267657"/>
                  <a:pt x="98735" y="267657"/>
                </a:cubicBezTo>
                <a:cubicBezTo>
                  <a:pt x="101063" y="267668"/>
                  <a:pt x="104836" y="242434"/>
                  <a:pt x="93646" y="206498"/>
                </a:cubicBezTo>
                <a:cubicBezTo>
                  <a:pt x="85879" y="181648"/>
                  <a:pt x="73967" y="158882"/>
                  <a:pt x="57502" y="130213"/>
                </a:cubicBezTo>
                <a:cubicBezTo>
                  <a:pt x="47779" y="113304"/>
                  <a:pt x="39850" y="99866"/>
                  <a:pt x="32106" y="84821"/>
                </a:cubicBezTo>
                <a:cubicBezTo>
                  <a:pt x="32106" y="84821"/>
                  <a:pt x="32106" y="84821"/>
                  <a:pt x="32106" y="84821"/>
                </a:cubicBezTo>
                <a:cubicBezTo>
                  <a:pt x="8154" y="37986"/>
                  <a:pt x="5196" y="-58"/>
                  <a:pt x="22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9067381-041F-4E1F-9487-ECC6496AD1C2}"/>
              </a:ext>
            </a:extLst>
          </p:cNvPr>
          <p:cNvSpPr/>
          <p:nvPr/>
        </p:nvSpPr>
        <p:spPr>
          <a:xfrm>
            <a:off x="10900554" y="5462074"/>
            <a:ext cx="54500" cy="311329"/>
          </a:xfrm>
          <a:custGeom>
            <a:avLst/>
            <a:gdLst>
              <a:gd name="connsiteX0" fmla="*/ 46809 w 54500"/>
              <a:gd name="connsiteY0" fmla="*/ 10 h 311329"/>
              <a:gd name="connsiteX1" fmla="*/ 34361 w 54500"/>
              <a:gd name="connsiteY1" fmla="*/ 100436 h 311329"/>
              <a:gd name="connsiteX2" fmla="*/ 34361 w 54500"/>
              <a:gd name="connsiteY2" fmla="*/ 100436 h 311329"/>
              <a:gd name="connsiteX3" fmla="*/ 39799 w 54500"/>
              <a:gd name="connsiteY3" fmla="*/ 161780 h 311329"/>
              <a:gd name="connsiteX4" fmla="*/ 39566 w 54500"/>
              <a:gd name="connsiteY4" fmla="*/ 213414 h 311329"/>
              <a:gd name="connsiteX5" fmla="*/ 10281 w 54500"/>
              <a:gd name="connsiteY5" fmla="*/ 293181 h 311329"/>
              <a:gd name="connsiteX6" fmla="*/ 127 w 54500"/>
              <a:gd name="connsiteY6" fmla="*/ 311242 h 311329"/>
              <a:gd name="connsiteX7" fmla="*/ 15742 w 54500"/>
              <a:gd name="connsiteY7" fmla="*/ 297175 h 311329"/>
              <a:gd name="connsiteX8" fmla="*/ 52561 w 54500"/>
              <a:gd name="connsiteY8" fmla="*/ 215021 h 311329"/>
              <a:gd name="connsiteX9" fmla="*/ 53632 w 54500"/>
              <a:gd name="connsiteY9" fmla="*/ 160802 h 311329"/>
              <a:gd name="connsiteX10" fmla="*/ 47135 w 54500"/>
              <a:gd name="connsiteY10" fmla="*/ 99329 h 311329"/>
              <a:gd name="connsiteX11" fmla="*/ 47135 w 54500"/>
              <a:gd name="connsiteY11" fmla="*/ 99329 h 311329"/>
              <a:gd name="connsiteX12" fmla="*/ 46809 w 54500"/>
              <a:gd name="connsiteY12" fmla="*/ 10 h 3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00" h="311329">
                <a:moveTo>
                  <a:pt x="46809" y="10"/>
                </a:moveTo>
                <a:cubicBezTo>
                  <a:pt x="44014" y="-758"/>
                  <a:pt x="30134" y="40884"/>
                  <a:pt x="34361" y="100436"/>
                </a:cubicBezTo>
                <a:cubicBezTo>
                  <a:pt x="34361" y="100436"/>
                  <a:pt x="34361" y="100436"/>
                  <a:pt x="34361" y="100436"/>
                </a:cubicBezTo>
                <a:cubicBezTo>
                  <a:pt x="35654" y="119568"/>
                  <a:pt x="38250" y="140354"/>
                  <a:pt x="39799" y="161780"/>
                </a:cubicBezTo>
                <a:cubicBezTo>
                  <a:pt x="41138" y="180389"/>
                  <a:pt x="41371" y="197123"/>
                  <a:pt x="39566" y="213414"/>
                </a:cubicBezTo>
                <a:cubicBezTo>
                  <a:pt x="35758" y="249175"/>
                  <a:pt x="19887" y="277600"/>
                  <a:pt x="10281" y="293181"/>
                </a:cubicBezTo>
                <a:cubicBezTo>
                  <a:pt x="3469" y="304197"/>
                  <a:pt x="-805" y="310427"/>
                  <a:pt x="127" y="311242"/>
                </a:cubicBezTo>
                <a:cubicBezTo>
                  <a:pt x="1047" y="312045"/>
                  <a:pt x="7079" y="307341"/>
                  <a:pt x="15742" y="297175"/>
                </a:cubicBezTo>
                <a:cubicBezTo>
                  <a:pt x="28492" y="282223"/>
                  <a:pt x="47135" y="253996"/>
                  <a:pt x="52561" y="215021"/>
                </a:cubicBezTo>
                <a:cubicBezTo>
                  <a:pt x="54901" y="197682"/>
                  <a:pt x="54948" y="179912"/>
                  <a:pt x="53632" y="160802"/>
                </a:cubicBezTo>
                <a:cubicBezTo>
                  <a:pt x="52235" y="140785"/>
                  <a:pt x="48905" y="115970"/>
                  <a:pt x="47135" y="99329"/>
                </a:cubicBezTo>
                <a:cubicBezTo>
                  <a:pt x="47135" y="99329"/>
                  <a:pt x="47135" y="99329"/>
                  <a:pt x="47135" y="99329"/>
                </a:cubicBezTo>
                <a:cubicBezTo>
                  <a:pt x="41173" y="41315"/>
                  <a:pt x="49603" y="767"/>
                  <a:pt x="46809" y="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BC82853-65F8-4B27-8D85-A82F729EB665}"/>
              </a:ext>
            </a:extLst>
          </p:cNvPr>
          <p:cNvSpPr/>
          <p:nvPr/>
        </p:nvSpPr>
        <p:spPr>
          <a:xfrm>
            <a:off x="10079012" y="5748293"/>
            <a:ext cx="90578" cy="196274"/>
          </a:xfrm>
          <a:custGeom>
            <a:avLst/>
            <a:gdLst>
              <a:gd name="connsiteX0" fmla="*/ 58 w 90578"/>
              <a:gd name="connsiteY0" fmla="*/ 127 h 196274"/>
              <a:gd name="connsiteX1" fmla="*/ 35123 w 90578"/>
              <a:gd name="connsiteY1" fmla="*/ 45367 h 196274"/>
              <a:gd name="connsiteX2" fmla="*/ 51325 w 90578"/>
              <a:gd name="connsiteY2" fmla="*/ 92365 h 196274"/>
              <a:gd name="connsiteX3" fmla="*/ 57908 w 90578"/>
              <a:gd name="connsiteY3" fmla="*/ 120278 h 196274"/>
              <a:gd name="connsiteX4" fmla="*/ 57908 w 90578"/>
              <a:gd name="connsiteY4" fmla="*/ 120278 h 196274"/>
              <a:gd name="connsiteX5" fmla="*/ 80856 w 90578"/>
              <a:gd name="connsiteY5" fmla="*/ 186269 h 196274"/>
              <a:gd name="connsiteX6" fmla="*/ 90310 w 90578"/>
              <a:gd name="connsiteY6" fmla="*/ 196191 h 196274"/>
              <a:gd name="connsiteX7" fmla="*/ 86724 w 90578"/>
              <a:gd name="connsiteY7" fmla="*/ 183381 h 196274"/>
              <a:gd name="connsiteX8" fmla="*/ 70995 w 90578"/>
              <a:gd name="connsiteY8" fmla="*/ 117437 h 196274"/>
              <a:gd name="connsiteX9" fmla="*/ 70995 w 90578"/>
              <a:gd name="connsiteY9" fmla="*/ 117437 h 196274"/>
              <a:gd name="connsiteX10" fmla="*/ 64816 w 90578"/>
              <a:gd name="connsiteY10" fmla="*/ 88988 h 196274"/>
              <a:gd name="connsiteX11" fmla="*/ 45925 w 90578"/>
              <a:gd name="connsiteY11" fmla="*/ 39533 h 196274"/>
              <a:gd name="connsiteX12" fmla="*/ 58 w 90578"/>
              <a:gd name="connsiteY12" fmla="*/ 127 h 19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78" h="196274">
                <a:moveTo>
                  <a:pt x="58" y="127"/>
                </a:moveTo>
                <a:cubicBezTo>
                  <a:pt x="-1262" y="2432"/>
                  <a:pt x="20232" y="15451"/>
                  <a:pt x="35123" y="45367"/>
                </a:cubicBezTo>
                <a:cubicBezTo>
                  <a:pt x="41990" y="59049"/>
                  <a:pt x="46748" y="73955"/>
                  <a:pt x="51325" y="92365"/>
                </a:cubicBezTo>
                <a:cubicBezTo>
                  <a:pt x="53696" y="101902"/>
                  <a:pt x="55786" y="111323"/>
                  <a:pt x="57908" y="120278"/>
                </a:cubicBezTo>
                <a:cubicBezTo>
                  <a:pt x="57908" y="120278"/>
                  <a:pt x="57908" y="120278"/>
                  <a:pt x="57908" y="120278"/>
                </a:cubicBezTo>
                <a:cubicBezTo>
                  <a:pt x="65416" y="152732"/>
                  <a:pt x="70956" y="170817"/>
                  <a:pt x="80856" y="186269"/>
                </a:cubicBezTo>
                <a:cubicBezTo>
                  <a:pt x="85540" y="193559"/>
                  <a:pt x="89326" y="196854"/>
                  <a:pt x="90310" y="196191"/>
                </a:cubicBezTo>
                <a:cubicBezTo>
                  <a:pt x="91295" y="195539"/>
                  <a:pt x="89453" y="191102"/>
                  <a:pt x="86724" y="183381"/>
                </a:cubicBezTo>
                <a:cubicBezTo>
                  <a:pt x="82024" y="170176"/>
                  <a:pt x="76922" y="146805"/>
                  <a:pt x="70995" y="117437"/>
                </a:cubicBezTo>
                <a:cubicBezTo>
                  <a:pt x="70995" y="117437"/>
                  <a:pt x="70995" y="117437"/>
                  <a:pt x="70995" y="117437"/>
                </a:cubicBezTo>
                <a:cubicBezTo>
                  <a:pt x="69253" y="108552"/>
                  <a:pt x="67262" y="98735"/>
                  <a:pt x="64816" y="88988"/>
                </a:cubicBezTo>
                <a:cubicBezTo>
                  <a:pt x="60076" y="70112"/>
                  <a:pt x="54208" y="53902"/>
                  <a:pt x="45925" y="39533"/>
                </a:cubicBezTo>
                <a:cubicBezTo>
                  <a:pt x="26217" y="5507"/>
                  <a:pt x="725" y="-1050"/>
                  <a:pt x="58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1EEEA9A-4B18-4CE6-B467-E7B47C1BA59B}"/>
              </a:ext>
            </a:extLst>
          </p:cNvPr>
          <p:cNvSpPr/>
          <p:nvPr/>
        </p:nvSpPr>
        <p:spPr>
          <a:xfrm>
            <a:off x="10171912" y="5698607"/>
            <a:ext cx="140876" cy="348601"/>
          </a:xfrm>
          <a:custGeom>
            <a:avLst/>
            <a:gdLst>
              <a:gd name="connsiteX0" fmla="*/ 523 w 140876"/>
              <a:gd name="connsiteY0" fmla="*/ 8 h 348601"/>
              <a:gd name="connsiteX1" fmla="*/ 11169 w 140876"/>
              <a:gd name="connsiteY1" fmla="*/ 54389 h 348601"/>
              <a:gd name="connsiteX2" fmla="*/ 58858 w 140876"/>
              <a:gd name="connsiteY2" fmla="*/ 179128 h 348601"/>
              <a:gd name="connsiteX3" fmla="*/ 79181 w 140876"/>
              <a:gd name="connsiteY3" fmla="*/ 223064 h 348601"/>
              <a:gd name="connsiteX4" fmla="*/ 79181 w 140876"/>
              <a:gd name="connsiteY4" fmla="*/ 223064 h 348601"/>
              <a:gd name="connsiteX5" fmla="*/ 140570 w 140876"/>
              <a:gd name="connsiteY5" fmla="*/ 348584 h 348601"/>
              <a:gd name="connsiteX6" fmla="*/ 91355 w 140876"/>
              <a:gd name="connsiteY6" fmla="*/ 217463 h 348601"/>
              <a:gd name="connsiteX7" fmla="*/ 91355 w 140876"/>
              <a:gd name="connsiteY7" fmla="*/ 217463 h 348601"/>
              <a:gd name="connsiteX8" fmla="*/ 71522 w 140876"/>
              <a:gd name="connsiteY8" fmla="*/ 173434 h 348601"/>
              <a:gd name="connsiteX9" fmla="*/ 20461 w 140876"/>
              <a:gd name="connsiteY9" fmla="*/ 51326 h 348601"/>
              <a:gd name="connsiteX10" fmla="*/ 523 w 140876"/>
              <a:gd name="connsiteY10" fmla="*/ 8 h 3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6" h="348601">
                <a:moveTo>
                  <a:pt x="523" y="8"/>
                </a:moveTo>
                <a:cubicBezTo>
                  <a:pt x="-1334" y="462"/>
                  <a:pt x="1646" y="21539"/>
                  <a:pt x="11169" y="54389"/>
                </a:cubicBezTo>
                <a:cubicBezTo>
                  <a:pt x="21393" y="89673"/>
                  <a:pt x="36438" y="129277"/>
                  <a:pt x="58858" y="179128"/>
                </a:cubicBezTo>
                <a:cubicBezTo>
                  <a:pt x="65688" y="194313"/>
                  <a:pt x="72640" y="209219"/>
                  <a:pt x="79181" y="223064"/>
                </a:cubicBezTo>
                <a:cubicBezTo>
                  <a:pt x="79181" y="223064"/>
                  <a:pt x="79181" y="223064"/>
                  <a:pt x="79181" y="223064"/>
                </a:cubicBezTo>
                <a:cubicBezTo>
                  <a:pt x="113517" y="295798"/>
                  <a:pt x="137563" y="349714"/>
                  <a:pt x="140570" y="348584"/>
                </a:cubicBezTo>
                <a:cubicBezTo>
                  <a:pt x="143576" y="347466"/>
                  <a:pt x="124281" y="290861"/>
                  <a:pt x="91355" y="217463"/>
                </a:cubicBezTo>
                <a:cubicBezTo>
                  <a:pt x="91355" y="217463"/>
                  <a:pt x="91355" y="217463"/>
                  <a:pt x="91355" y="217463"/>
                </a:cubicBezTo>
                <a:cubicBezTo>
                  <a:pt x="86495" y="206610"/>
                  <a:pt x="76381" y="184275"/>
                  <a:pt x="71522" y="173434"/>
                </a:cubicBezTo>
                <a:cubicBezTo>
                  <a:pt x="48075" y="121289"/>
                  <a:pt x="34073" y="87938"/>
                  <a:pt x="20461" y="51326"/>
                </a:cubicBezTo>
                <a:cubicBezTo>
                  <a:pt x="8682" y="19641"/>
                  <a:pt x="2382" y="-446"/>
                  <a:pt x="52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0BD73FB-B79E-433B-A13E-689D57EA84D0}"/>
              </a:ext>
            </a:extLst>
          </p:cNvPr>
          <p:cNvSpPr/>
          <p:nvPr/>
        </p:nvSpPr>
        <p:spPr>
          <a:xfrm>
            <a:off x="10664835" y="5343808"/>
            <a:ext cx="90031" cy="208536"/>
          </a:xfrm>
          <a:custGeom>
            <a:avLst/>
            <a:gdLst>
              <a:gd name="connsiteX0" fmla="*/ 86462 w 90031"/>
              <a:gd name="connsiteY0" fmla="*/ 0 h 208536"/>
              <a:gd name="connsiteX1" fmla="*/ 69101 w 90031"/>
              <a:gd name="connsiteY1" fmla="*/ 58062 h 208536"/>
              <a:gd name="connsiteX2" fmla="*/ 41737 w 90031"/>
              <a:gd name="connsiteY2" fmla="*/ 101194 h 208536"/>
              <a:gd name="connsiteX3" fmla="*/ 8504 w 90031"/>
              <a:gd name="connsiteY3" fmla="*/ 156332 h 208536"/>
              <a:gd name="connsiteX4" fmla="*/ 2438 w 90031"/>
              <a:gd name="connsiteY4" fmla="*/ 208536 h 208536"/>
              <a:gd name="connsiteX5" fmla="*/ 18996 w 90031"/>
              <a:gd name="connsiteY5" fmla="*/ 161188 h 208536"/>
              <a:gd name="connsiteX6" fmla="*/ 53102 w 90031"/>
              <a:gd name="connsiteY6" fmla="*/ 109229 h 208536"/>
              <a:gd name="connsiteX7" fmla="*/ 80303 w 90031"/>
              <a:gd name="connsiteY7" fmla="*/ 63243 h 208536"/>
              <a:gd name="connsiteX8" fmla="*/ 86462 w 90031"/>
              <a:gd name="connsiteY8" fmla="*/ 0 h 2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1" h="208536">
                <a:moveTo>
                  <a:pt x="86462" y="0"/>
                </a:moveTo>
                <a:cubicBezTo>
                  <a:pt x="83784" y="198"/>
                  <a:pt x="84960" y="26388"/>
                  <a:pt x="69101" y="58062"/>
                </a:cubicBezTo>
                <a:cubicBezTo>
                  <a:pt x="61963" y="72396"/>
                  <a:pt x="53160" y="85054"/>
                  <a:pt x="41737" y="101194"/>
                </a:cubicBezTo>
                <a:cubicBezTo>
                  <a:pt x="27356" y="121526"/>
                  <a:pt x="16387" y="137538"/>
                  <a:pt x="8504" y="156332"/>
                </a:cubicBezTo>
                <a:cubicBezTo>
                  <a:pt x="-4468" y="187331"/>
                  <a:pt x="831" y="208536"/>
                  <a:pt x="2438" y="208536"/>
                </a:cubicBezTo>
                <a:cubicBezTo>
                  <a:pt x="4848" y="208524"/>
                  <a:pt x="5453" y="187575"/>
                  <a:pt x="18996" y="161188"/>
                </a:cubicBezTo>
                <a:cubicBezTo>
                  <a:pt x="28008" y="143546"/>
                  <a:pt x="38139" y="130411"/>
                  <a:pt x="53102" y="109229"/>
                </a:cubicBezTo>
                <a:cubicBezTo>
                  <a:pt x="64443" y="93159"/>
                  <a:pt x="73584" y="78883"/>
                  <a:pt x="80303" y="63243"/>
                </a:cubicBezTo>
                <a:cubicBezTo>
                  <a:pt x="96302" y="25933"/>
                  <a:pt x="88139" y="-116"/>
                  <a:pt x="864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7C72EF-188C-4E89-AE9D-A034522DD82E}"/>
              </a:ext>
            </a:extLst>
          </p:cNvPr>
          <p:cNvSpPr/>
          <p:nvPr/>
        </p:nvSpPr>
        <p:spPr>
          <a:xfrm>
            <a:off x="10762006" y="5378042"/>
            <a:ext cx="68720" cy="177415"/>
          </a:xfrm>
          <a:custGeom>
            <a:avLst/>
            <a:gdLst>
              <a:gd name="connsiteX0" fmla="*/ 63977 w 68720"/>
              <a:gd name="connsiteY0" fmla="*/ 1 h 177415"/>
              <a:gd name="connsiteX1" fmla="*/ 51669 w 68720"/>
              <a:gd name="connsiteY1" fmla="*/ 46790 h 177415"/>
              <a:gd name="connsiteX2" fmla="*/ 28765 w 68720"/>
              <a:gd name="connsiteY2" fmla="*/ 84939 h 177415"/>
              <a:gd name="connsiteX3" fmla="*/ 6245 w 68720"/>
              <a:gd name="connsiteY3" fmla="*/ 124904 h 177415"/>
              <a:gd name="connsiteX4" fmla="*/ 2589 w 68720"/>
              <a:gd name="connsiteY4" fmla="*/ 174208 h 177415"/>
              <a:gd name="connsiteX5" fmla="*/ 4848 w 68720"/>
              <a:gd name="connsiteY5" fmla="*/ 177410 h 177415"/>
              <a:gd name="connsiteX6" fmla="*/ 6257 w 68720"/>
              <a:gd name="connsiteY6" fmla="*/ 173812 h 177415"/>
              <a:gd name="connsiteX7" fmla="*/ 17470 w 68720"/>
              <a:gd name="connsiteY7" fmla="*/ 129841 h 177415"/>
              <a:gd name="connsiteX8" fmla="*/ 40339 w 68720"/>
              <a:gd name="connsiteY8" fmla="*/ 92659 h 177415"/>
              <a:gd name="connsiteX9" fmla="*/ 62941 w 68720"/>
              <a:gd name="connsiteY9" fmla="*/ 51413 h 177415"/>
              <a:gd name="connsiteX10" fmla="*/ 63977 w 68720"/>
              <a:gd name="connsiteY10" fmla="*/ 1 h 17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20" h="177415">
                <a:moveTo>
                  <a:pt x="63977" y="1"/>
                </a:moveTo>
                <a:cubicBezTo>
                  <a:pt x="61380" y="362"/>
                  <a:pt x="63360" y="21242"/>
                  <a:pt x="51669" y="46790"/>
                </a:cubicBezTo>
                <a:cubicBezTo>
                  <a:pt x="45905" y="59507"/>
                  <a:pt x="38581" y="70231"/>
                  <a:pt x="28765" y="84939"/>
                </a:cubicBezTo>
                <a:cubicBezTo>
                  <a:pt x="19380" y="99017"/>
                  <a:pt x="11729" y="111198"/>
                  <a:pt x="6245" y="124904"/>
                </a:cubicBezTo>
                <a:cubicBezTo>
                  <a:pt x="-3035" y="148182"/>
                  <a:pt x="97" y="167524"/>
                  <a:pt x="2589" y="174208"/>
                </a:cubicBezTo>
                <a:cubicBezTo>
                  <a:pt x="3415" y="176409"/>
                  <a:pt x="4219" y="177504"/>
                  <a:pt x="4848" y="177410"/>
                </a:cubicBezTo>
                <a:cubicBezTo>
                  <a:pt x="5476" y="177317"/>
                  <a:pt x="5907" y="176048"/>
                  <a:pt x="6257" y="173812"/>
                </a:cubicBezTo>
                <a:cubicBezTo>
                  <a:pt x="7328" y="166907"/>
                  <a:pt x="7863" y="149474"/>
                  <a:pt x="17470" y="129841"/>
                </a:cubicBezTo>
                <a:cubicBezTo>
                  <a:pt x="23490" y="117416"/>
                  <a:pt x="30721" y="107099"/>
                  <a:pt x="40339" y="92659"/>
                </a:cubicBezTo>
                <a:cubicBezTo>
                  <a:pt x="49992" y="78185"/>
                  <a:pt x="57689" y="65550"/>
                  <a:pt x="62941" y="51413"/>
                </a:cubicBezTo>
                <a:cubicBezTo>
                  <a:pt x="74445" y="20112"/>
                  <a:pt x="65479" y="-197"/>
                  <a:pt x="6397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3969245-426B-44D8-A62B-D1835FC9ABD4}"/>
              </a:ext>
            </a:extLst>
          </p:cNvPr>
          <p:cNvSpPr/>
          <p:nvPr/>
        </p:nvSpPr>
        <p:spPr>
          <a:xfrm>
            <a:off x="10626615" y="5350038"/>
            <a:ext cx="40639" cy="127604"/>
          </a:xfrm>
          <a:custGeom>
            <a:avLst/>
            <a:gdLst>
              <a:gd name="connsiteX0" fmla="*/ 37537 w 40639"/>
              <a:gd name="connsiteY0" fmla="*/ 0 h 127604"/>
              <a:gd name="connsiteX1" fmla="*/ 21828 w 40639"/>
              <a:gd name="connsiteY1" fmla="*/ 42772 h 127604"/>
              <a:gd name="connsiteX2" fmla="*/ 21828 w 40639"/>
              <a:gd name="connsiteY2" fmla="*/ 42772 h 127604"/>
              <a:gd name="connsiteX3" fmla="*/ 13899 w 40639"/>
              <a:gd name="connsiteY3" fmla="*/ 61077 h 127604"/>
              <a:gd name="connsiteX4" fmla="*/ 985 w 40639"/>
              <a:gd name="connsiteY4" fmla="*/ 101240 h 127604"/>
              <a:gd name="connsiteX5" fmla="*/ 3302 w 40639"/>
              <a:gd name="connsiteY5" fmla="*/ 127604 h 127604"/>
              <a:gd name="connsiteX6" fmla="*/ 11581 w 40639"/>
              <a:gd name="connsiteY6" fmla="*/ 103732 h 127604"/>
              <a:gd name="connsiteX7" fmla="*/ 26672 w 40639"/>
              <a:gd name="connsiteY7" fmla="*/ 66562 h 127604"/>
              <a:gd name="connsiteX8" fmla="*/ 34183 w 40639"/>
              <a:gd name="connsiteY8" fmla="*/ 47476 h 127604"/>
              <a:gd name="connsiteX9" fmla="*/ 34183 w 40639"/>
              <a:gd name="connsiteY9" fmla="*/ 47476 h 127604"/>
              <a:gd name="connsiteX10" fmla="*/ 37537 w 40639"/>
              <a:gd name="connsiteY10" fmla="*/ 0 h 1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9" h="127604">
                <a:moveTo>
                  <a:pt x="37537" y="0"/>
                </a:moveTo>
                <a:cubicBezTo>
                  <a:pt x="34451" y="-35"/>
                  <a:pt x="31842" y="18783"/>
                  <a:pt x="21828" y="42772"/>
                </a:cubicBezTo>
                <a:cubicBezTo>
                  <a:pt x="21828" y="42772"/>
                  <a:pt x="21828" y="42772"/>
                  <a:pt x="21828" y="42772"/>
                </a:cubicBezTo>
                <a:cubicBezTo>
                  <a:pt x="19418" y="48489"/>
                  <a:pt x="16682" y="54591"/>
                  <a:pt x="13899" y="61077"/>
                </a:cubicBezTo>
                <a:cubicBezTo>
                  <a:pt x="7413" y="76204"/>
                  <a:pt x="2965" y="88606"/>
                  <a:pt x="985" y="101240"/>
                </a:cubicBezTo>
                <a:cubicBezTo>
                  <a:pt x="-1530" y="117508"/>
                  <a:pt x="1335" y="127604"/>
                  <a:pt x="3302" y="127604"/>
                </a:cubicBezTo>
                <a:cubicBezTo>
                  <a:pt x="5515" y="127604"/>
                  <a:pt x="6970" y="117776"/>
                  <a:pt x="11581" y="103732"/>
                </a:cubicBezTo>
                <a:cubicBezTo>
                  <a:pt x="15645" y="91179"/>
                  <a:pt x="19569" y="83074"/>
                  <a:pt x="26672" y="66562"/>
                </a:cubicBezTo>
                <a:cubicBezTo>
                  <a:pt x="29502" y="59983"/>
                  <a:pt x="32017" y="53776"/>
                  <a:pt x="34183" y="47476"/>
                </a:cubicBezTo>
                <a:cubicBezTo>
                  <a:pt x="34183" y="47476"/>
                  <a:pt x="34183" y="47476"/>
                  <a:pt x="34183" y="47476"/>
                </a:cubicBezTo>
                <a:cubicBezTo>
                  <a:pt x="43591" y="20390"/>
                  <a:pt x="40867" y="35"/>
                  <a:pt x="3753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F5F6EB4-6E6D-45C5-B6A5-AC4A8EA9A08B}"/>
              </a:ext>
            </a:extLst>
          </p:cNvPr>
          <p:cNvSpPr/>
          <p:nvPr/>
        </p:nvSpPr>
        <p:spPr>
          <a:xfrm>
            <a:off x="10902855" y="5346902"/>
            <a:ext cx="21988" cy="155668"/>
          </a:xfrm>
          <a:custGeom>
            <a:avLst/>
            <a:gdLst>
              <a:gd name="connsiteX0" fmla="*/ 935 w 21988"/>
              <a:gd name="connsiteY0" fmla="*/ 27 h 155668"/>
              <a:gd name="connsiteX1" fmla="*/ 7736 w 21988"/>
              <a:gd name="connsiteY1" fmla="*/ 77919 h 155668"/>
              <a:gd name="connsiteX2" fmla="*/ 7957 w 21988"/>
              <a:gd name="connsiteY2" fmla="*/ 82263 h 155668"/>
              <a:gd name="connsiteX3" fmla="*/ 7957 w 21988"/>
              <a:gd name="connsiteY3" fmla="*/ 82263 h 155668"/>
              <a:gd name="connsiteX4" fmla="*/ 6699 w 21988"/>
              <a:gd name="connsiteY4" fmla="*/ 144399 h 155668"/>
              <a:gd name="connsiteX5" fmla="*/ 7165 w 21988"/>
              <a:gd name="connsiteY5" fmla="*/ 155637 h 155668"/>
              <a:gd name="connsiteX6" fmla="*/ 13523 w 21988"/>
              <a:gd name="connsiteY6" fmla="*/ 146041 h 155668"/>
              <a:gd name="connsiteX7" fmla="*/ 21790 w 21988"/>
              <a:gd name="connsiteY7" fmla="*/ 81669 h 155668"/>
              <a:gd name="connsiteX8" fmla="*/ 21790 w 21988"/>
              <a:gd name="connsiteY8" fmla="*/ 81669 h 155668"/>
              <a:gd name="connsiteX9" fmla="*/ 21580 w 21988"/>
              <a:gd name="connsiteY9" fmla="*/ 77151 h 155668"/>
              <a:gd name="connsiteX10" fmla="*/ 935 w 21988"/>
              <a:gd name="connsiteY10" fmla="*/ 27 h 1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8" h="155668">
                <a:moveTo>
                  <a:pt x="935" y="27"/>
                </a:moveTo>
                <a:cubicBezTo>
                  <a:pt x="-2721" y="1145"/>
                  <a:pt x="5360" y="35334"/>
                  <a:pt x="7736" y="77919"/>
                </a:cubicBezTo>
                <a:cubicBezTo>
                  <a:pt x="7817" y="79375"/>
                  <a:pt x="7887" y="80819"/>
                  <a:pt x="7957" y="82263"/>
                </a:cubicBezTo>
                <a:cubicBezTo>
                  <a:pt x="7957" y="82263"/>
                  <a:pt x="7957" y="82263"/>
                  <a:pt x="7957" y="82263"/>
                </a:cubicBezTo>
                <a:cubicBezTo>
                  <a:pt x="9377" y="113447"/>
                  <a:pt x="8166" y="127165"/>
                  <a:pt x="6699" y="144399"/>
                </a:cubicBezTo>
                <a:cubicBezTo>
                  <a:pt x="6140" y="151153"/>
                  <a:pt x="5919" y="155229"/>
                  <a:pt x="7165" y="155637"/>
                </a:cubicBezTo>
                <a:cubicBezTo>
                  <a:pt x="8341" y="156033"/>
                  <a:pt x="10868" y="152691"/>
                  <a:pt x="13523" y="146041"/>
                </a:cubicBezTo>
                <a:cubicBezTo>
                  <a:pt x="19019" y="132254"/>
                  <a:pt x="22931" y="110792"/>
                  <a:pt x="21790" y="81669"/>
                </a:cubicBezTo>
                <a:cubicBezTo>
                  <a:pt x="21790" y="81669"/>
                  <a:pt x="21790" y="81669"/>
                  <a:pt x="21790" y="81669"/>
                </a:cubicBezTo>
                <a:cubicBezTo>
                  <a:pt x="21732" y="80178"/>
                  <a:pt x="21662" y="78664"/>
                  <a:pt x="21580" y="77151"/>
                </a:cubicBezTo>
                <a:cubicBezTo>
                  <a:pt x="19065" y="32062"/>
                  <a:pt x="4533" y="-1079"/>
                  <a:pt x="935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D4DD666-E64C-4FB8-8BAA-C426AF660ECE}"/>
              </a:ext>
            </a:extLst>
          </p:cNvPr>
          <p:cNvSpPr/>
          <p:nvPr/>
        </p:nvSpPr>
        <p:spPr>
          <a:xfrm>
            <a:off x="10112962" y="5340686"/>
            <a:ext cx="38883" cy="177551"/>
          </a:xfrm>
          <a:custGeom>
            <a:avLst/>
            <a:gdLst>
              <a:gd name="connsiteX0" fmla="*/ 37688 w 38883"/>
              <a:gd name="connsiteY0" fmla="*/ 12 h 177551"/>
              <a:gd name="connsiteX1" fmla="*/ 28263 w 38883"/>
              <a:gd name="connsiteY1" fmla="*/ 25724 h 177551"/>
              <a:gd name="connsiteX2" fmla="*/ 19675 w 38883"/>
              <a:gd name="connsiteY2" fmla="*/ 89957 h 177551"/>
              <a:gd name="connsiteX3" fmla="*/ 16042 w 38883"/>
              <a:gd name="connsiteY3" fmla="*/ 117299 h 177551"/>
              <a:gd name="connsiteX4" fmla="*/ 16042 w 38883"/>
              <a:gd name="connsiteY4" fmla="*/ 117299 h 177551"/>
              <a:gd name="connsiteX5" fmla="*/ 342 w 38883"/>
              <a:gd name="connsiteY5" fmla="*/ 177421 h 177551"/>
              <a:gd name="connsiteX6" fmla="*/ 29016 w 38883"/>
              <a:gd name="connsiteY6" fmla="*/ 119721 h 177551"/>
              <a:gd name="connsiteX7" fmla="*/ 29016 w 38883"/>
              <a:gd name="connsiteY7" fmla="*/ 119721 h 177551"/>
              <a:gd name="connsiteX8" fmla="*/ 33456 w 38883"/>
              <a:gd name="connsiteY8" fmla="*/ 91518 h 177551"/>
              <a:gd name="connsiteX9" fmla="*/ 37966 w 38883"/>
              <a:gd name="connsiteY9" fmla="*/ 27028 h 177551"/>
              <a:gd name="connsiteX10" fmla="*/ 37688 w 38883"/>
              <a:gd name="connsiteY10" fmla="*/ 12 h 1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83" h="177551">
                <a:moveTo>
                  <a:pt x="37688" y="12"/>
                </a:moveTo>
                <a:cubicBezTo>
                  <a:pt x="35837" y="-395"/>
                  <a:pt x="31746" y="9258"/>
                  <a:pt x="28263" y="25724"/>
                </a:cubicBezTo>
                <a:cubicBezTo>
                  <a:pt x="24170" y="45090"/>
                  <a:pt x="22804" y="62196"/>
                  <a:pt x="19675" y="89957"/>
                </a:cubicBezTo>
                <a:cubicBezTo>
                  <a:pt x="18573" y="99750"/>
                  <a:pt x="17445" y="108600"/>
                  <a:pt x="16042" y="117299"/>
                </a:cubicBezTo>
                <a:cubicBezTo>
                  <a:pt x="16042" y="117299"/>
                  <a:pt x="16042" y="117299"/>
                  <a:pt x="16042" y="117299"/>
                </a:cubicBezTo>
                <a:cubicBezTo>
                  <a:pt x="10260" y="152630"/>
                  <a:pt x="-2221" y="175698"/>
                  <a:pt x="342" y="177421"/>
                </a:cubicBezTo>
                <a:cubicBezTo>
                  <a:pt x="3351" y="179436"/>
                  <a:pt x="21076" y="157893"/>
                  <a:pt x="29016" y="119721"/>
                </a:cubicBezTo>
                <a:cubicBezTo>
                  <a:pt x="29016" y="119721"/>
                  <a:pt x="29016" y="119721"/>
                  <a:pt x="29016" y="119721"/>
                </a:cubicBezTo>
                <a:cubicBezTo>
                  <a:pt x="30898" y="110778"/>
                  <a:pt x="32328" y="101451"/>
                  <a:pt x="33456" y="91518"/>
                </a:cubicBezTo>
                <a:cubicBezTo>
                  <a:pt x="35772" y="71127"/>
                  <a:pt x="37328" y="38336"/>
                  <a:pt x="37966" y="27028"/>
                </a:cubicBezTo>
                <a:cubicBezTo>
                  <a:pt x="38887" y="10726"/>
                  <a:pt x="39571" y="432"/>
                  <a:pt x="37688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7DE4AA0-EFCF-4D64-AFEF-EF794089E3EC}"/>
              </a:ext>
            </a:extLst>
          </p:cNvPr>
          <p:cNvSpPr/>
          <p:nvPr/>
        </p:nvSpPr>
        <p:spPr>
          <a:xfrm>
            <a:off x="10040645" y="5346560"/>
            <a:ext cx="75836" cy="109331"/>
          </a:xfrm>
          <a:custGeom>
            <a:avLst/>
            <a:gdLst>
              <a:gd name="connsiteX0" fmla="*/ 75772 w 75836"/>
              <a:gd name="connsiteY0" fmla="*/ 369 h 109331"/>
              <a:gd name="connsiteX1" fmla="*/ 29754 w 75836"/>
              <a:gd name="connsiteY1" fmla="*/ 26826 h 109331"/>
              <a:gd name="connsiteX2" fmla="*/ 29754 w 75836"/>
              <a:gd name="connsiteY2" fmla="*/ 26826 h 109331"/>
              <a:gd name="connsiteX3" fmla="*/ 19342 w 75836"/>
              <a:gd name="connsiteY3" fmla="*/ 41732 h 109331"/>
              <a:gd name="connsiteX4" fmla="*/ 6198 w 75836"/>
              <a:gd name="connsiteY4" fmla="*/ 73941 h 109331"/>
              <a:gd name="connsiteX5" fmla="*/ 1080 w 75836"/>
              <a:gd name="connsiteY5" fmla="*/ 109295 h 109331"/>
              <a:gd name="connsiteX6" fmla="*/ 17632 w 75836"/>
              <a:gd name="connsiteY6" fmla="*/ 77877 h 109331"/>
              <a:gd name="connsiteX7" fmla="*/ 31342 w 75836"/>
              <a:gd name="connsiteY7" fmla="*/ 48602 h 109331"/>
              <a:gd name="connsiteX8" fmla="*/ 40158 w 75836"/>
              <a:gd name="connsiteY8" fmla="*/ 35315 h 109331"/>
              <a:gd name="connsiteX9" fmla="*/ 40158 w 75836"/>
              <a:gd name="connsiteY9" fmla="*/ 35315 h 109331"/>
              <a:gd name="connsiteX10" fmla="*/ 75772 w 75836"/>
              <a:gd name="connsiteY10" fmla="*/ 369 h 1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36" h="109331">
                <a:moveTo>
                  <a:pt x="75772" y="369"/>
                </a:moveTo>
                <a:cubicBezTo>
                  <a:pt x="75019" y="-1273"/>
                  <a:pt x="51387" y="1720"/>
                  <a:pt x="29754" y="26826"/>
                </a:cubicBezTo>
                <a:cubicBezTo>
                  <a:pt x="29754" y="26826"/>
                  <a:pt x="29754" y="26826"/>
                  <a:pt x="29754" y="26826"/>
                </a:cubicBezTo>
                <a:cubicBezTo>
                  <a:pt x="25932" y="31333"/>
                  <a:pt x="22464" y="36305"/>
                  <a:pt x="19342" y="41732"/>
                </a:cubicBezTo>
                <a:cubicBezTo>
                  <a:pt x="12976" y="52806"/>
                  <a:pt x="8898" y="64299"/>
                  <a:pt x="6198" y="73941"/>
                </a:cubicBezTo>
                <a:cubicBezTo>
                  <a:pt x="384" y="94436"/>
                  <a:pt x="-1383" y="108480"/>
                  <a:pt x="1080" y="109295"/>
                </a:cubicBezTo>
                <a:cubicBezTo>
                  <a:pt x="3543" y="110122"/>
                  <a:pt x="9781" y="96975"/>
                  <a:pt x="17632" y="77877"/>
                </a:cubicBezTo>
                <a:cubicBezTo>
                  <a:pt x="21270" y="69132"/>
                  <a:pt x="25803" y="58325"/>
                  <a:pt x="31342" y="48602"/>
                </a:cubicBezTo>
                <a:cubicBezTo>
                  <a:pt x="34114" y="43746"/>
                  <a:pt x="37018" y="39344"/>
                  <a:pt x="40158" y="35315"/>
                </a:cubicBezTo>
                <a:cubicBezTo>
                  <a:pt x="40158" y="35315"/>
                  <a:pt x="40158" y="35315"/>
                  <a:pt x="40158" y="35315"/>
                </a:cubicBezTo>
                <a:cubicBezTo>
                  <a:pt x="56896" y="13458"/>
                  <a:pt x="77122" y="3304"/>
                  <a:pt x="75772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5D72AE6-8D37-432F-8BF4-DC4195CC50BC}"/>
              </a:ext>
            </a:extLst>
          </p:cNvPr>
          <p:cNvSpPr/>
          <p:nvPr/>
        </p:nvSpPr>
        <p:spPr>
          <a:xfrm>
            <a:off x="9954132" y="5247282"/>
            <a:ext cx="24090" cy="165002"/>
          </a:xfrm>
          <a:custGeom>
            <a:avLst/>
            <a:gdLst>
              <a:gd name="connsiteX0" fmla="*/ 16013 w 24090"/>
              <a:gd name="connsiteY0" fmla="*/ 49 h 165002"/>
              <a:gd name="connsiteX1" fmla="*/ 108 w 24090"/>
              <a:gd name="connsiteY1" fmla="*/ 64643 h 165002"/>
              <a:gd name="connsiteX2" fmla="*/ 108 w 24090"/>
              <a:gd name="connsiteY2" fmla="*/ 64643 h 165002"/>
              <a:gd name="connsiteX3" fmla="*/ 1607 w 24090"/>
              <a:gd name="connsiteY3" fmla="*/ 83298 h 165002"/>
              <a:gd name="connsiteX4" fmla="*/ 13621 w 24090"/>
              <a:gd name="connsiteY4" fmla="*/ 141638 h 165002"/>
              <a:gd name="connsiteX5" fmla="*/ 22237 w 24090"/>
              <a:gd name="connsiteY5" fmla="*/ 164998 h 165002"/>
              <a:gd name="connsiteX6" fmla="*/ 23281 w 24090"/>
              <a:gd name="connsiteY6" fmla="*/ 139915 h 165002"/>
              <a:gd name="connsiteX7" fmla="*/ 15345 w 24090"/>
              <a:gd name="connsiteY7" fmla="*/ 81632 h 165002"/>
              <a:gd name="connsiteX8" fmla="*/ 13621 w 24090"/>
              <a:gd name="connsiteY8" fmla="*/ 63932 h 165002"/>
              <a:gd name="connsiteX9" fmla="*/ 13621 w 24090"/>
              <a:gd name="connsiteY9" fmla="*/ 63932 h 165002"/>
              <a:gd name="connsiteX10" fmla="*/ 16013 w 24090"/>
              <a:gd name="connsiteY10" fmla="*/ 49 h 1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0" h="165002">
                <a:moveTo>
                  <a:pt x="16013" y="49"/>
                </a:moveTo>
                <a:cubicBezTo>
                  <a:pt x="12660" y="-1279"/>
                  <a:pt x="-1367" y="24619"/>
                  <a:pt x="108" y="64643"/>
                </a:cubicBezTo>
                <a:cubicBezTo>
                  <a:pt x="108" y="64643"/>
                  <a:pt x="108" y="64643"/>
                  <a:pt x="108" y="64643"/>
                </a:cubicBezTo>
                <a:cubicBezTo>
                  <a:pt x="328" y="70721"/>
                  <a:pt x="836" y="76928"/>
                  <a:pt x="1607" y="83298"/>
                </a:cubicBezTo>
                <a:cubicBezTo>
                  <a:pt x="4243" y="105108"/>
                  <a:pt x="10153" y="128585"/>
                  <a:pt x="13621" y="141638"/>
                </a:cubicBezTo>
                <a:cubicBezTo>
                  <a:pt x="17495" y="156206"/>
                  <a:pt x="20363" y="165242"/>
                  <a:pt x="22237" y="164998"/>
                </a:cubicBezTo>
                <a:cubicBezTo>
                  <a:pt x="24155" y="164765"/>
                  <a:pt x="24724" y="155193"/>
                  <a:pt x="23281" y="139915"/>
                </a:cubicBezTo>
                <a:cubicBezTo>
                  <a:pt x="21843" y="124683"/>
                  <a:pt x="18059" y="104025"/>
                  <a:pt x="15345" y="81632"/>
                </a:cubicBezTo>
                <a:cubicBezTo>
                  <a:pt x="14602" y="75507"/>
                  <a:pt x="14021" y="69673"/>
                  <a:pt x="13621" y="63932"/>
                </a:cubicBezTo>
                <a:cubicBezTo>
                  <a:pt x="13621" y="63932"/>
                  <a:pt x="13621" y="63932"/>
                  <a:pt x="13621" y="63932"/>
                </a:cubicBezTo>
                <a:cubicBezTo>
                  <a:pt x="11133" y="27822"/>
                  <a:pt x="19086" y="1272"/>
                  <a:pt x="16013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95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A house that has a library in it has a soul...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D3DE4-7D7D-440C-A5B9-4B2A94CEB964}"/>
              </a:ext>
            </a:extLst>
          </p:cNvPr>
          <p:cNvSpPr/>
          <p:nvPr/>
        </p:nvSpPr>
        <p:spPr>
          <a:xfrm>
            <a:off x="9939332" y="4384433"/>
            <a:ext cx="225113" cy="70296"/>
          </a:xfrm>
          <a:custGeom>
            <a:avLst/>
            <a:gdLst>
              <a:gd name="connsiteX0" fmla="*/ 453 w 225113"/>
              <a:gd name="connsiteY0" fmla="*/ 67660 h 70296"/>
              <a:gd name="connsiteX1" fmla="*/ 25499 w 225113"/>
              <a:gd name="connsiteY1" fmla="*/ 49855 h 70296"/>
              <a:gd name="connsiteX2" fmla="*/ 87210 w 225113"/>
              <a:gd name="connsiteY2" fmla="*/ 21127 h 70296"/>
              <a:gd name="connsiteX3" fmla="*/ 87210 w 225113"/>
              <a:gd name="connsiteY3" fmla="*/ 21127 h 70296"/>
              <a:gd name="connsiteX4" fmla="*/ 108977 w 225113"/>
              <a:gd name="connsiteY4" fmla="*/ 21279 h 70296"/>
              <a:gd name="connsiteX5" fmla="*/ 184636 w 225113"/>
              <a:gd name="connsiteY5" fmla="*/ 50892 h 70296"/>
              <a:gd name="connsiteX6" fmla="*/ 224917 w 225113"/>
              <a:gd name="connsiteY6" fmla="*/ 69861 h 70296"/>
              <a:gd name="connsiteX7" fmla="*/ 193225 w 225113"/>
              <a:gd name="connsiteY7" fmla="*/ 37756 h 70296"/>
              <a:gd name="connsiteX8" fmla="*/ 111515 w 225113"/>
              <a:gd name="connsiteY8" fmla="*/ 877 h 70296"/>
              <a:gd name="connsiteX9" fmla="*/ 84789 w 225113"/>
              <a:gd name="connsiteY9" fmla="*/ 726 h 70296"/>
              <a:gd name="connsiteX10" fmla="*/ 84789 w 225113"/>
              <a:gd name="connsiteY10" fmla="*/ 726 h 70296"/>
              <a:gd name="connsiteX11" fmla="*/ 16110 w 225113"/>
              <a:gd name="connsiteY11" fmla="*/ 40050 h 70296"/>
              <a:gd name="connsiteX12" fmla="*/ 453 w 225113"/>
              <a:gd name="connsiteY12" fmla="*/ 67660 h 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13" h="70296">
                <a:moveTo>
                  <a:pt x="453" y="67660"/>
                </a:moveTo>
                <a:cubicBezTo>
                  <a:pt x="2464" y="69220"/>
                  <a:pt x="10964" y="61267"/>
                  <a:pt x="25499" y="49855"/>
                </a:cubicBezTo>
                <a:cubicBezTo>
                  <a:pt x="39344" y="39002"/>
                  <a:pt x="61474" y="23177"/>
                  <a:pt x="87210" y="21127"/>
                </a:cubicBezTo>
                <a:cubicBezTo>
                  <a:pt x="87210" y="21127"/>
                  <a:pt x="87210" y="21127"/>
                  <a:pt x="87210" y="21127"/>
                </a:cubicBezTo>
                <a:cubicBezTo>
                  <a:pt x="94278" y="20266"/>
                  <a:pt x="101510" y="20335"/>
                  <a:pt x="108977" y="21279"/>
                </a:cubicBezTo>
                <a:cubicBezTo>
                  <a:pt x="136756" y="24784"/>
                  <a:pt x="166177" y="40889"/>
                  <a:pt x="184636" y="50892"/>
                </a:cubicBezTo>
                <a:cubicBezTo>
                  <a:pt x="207930" y="63817"/>
                  <a:pt x="223042" y="72365"/>
                  <a:pt x="224917" y="69861"/>
                </a:cubicBezTo>
                <a:cubicBezTo>
                  <a:pt x="226791" y="67357"/>
                  <a:pt x="215225" y="54432"/>
                  <a:pt x="193225" y="37756"/>
                </a:cubicBezTo>
                <a:cubicBezTo>
                  <a:pt x="175524" y="24073"/>
                  <a:pt x="146173" y="5127"/>
                  <a:pt x="111515" y="877"/>
                </a:cubicBezTo>
                <a:cubicBezTo>
                  <a:pt x="102521" y="-229"/>
                  <a:pt x="93595" y="-299"/>
                  <a:pt x="84789" y="726"/>
                </a:cubicBezTo>
                <a:cubicBezTo>
                  <a:pt x="84789" y="726"/>
                  <a:pt x="84789" y="726"/>
                  <a:pt x="84789" y="726"/>
                </a:cubicBezTo>
                <a:cubicBezTo>
                  <a:pt x="51836" y="5651"/>
                  <a:pt x="28668" y="25622"/>
                  <a:pt x="16110" y="40050"/>
                </a:cubicBezTo>
                <a:cubicBezTo>
                  <a:pt x="3030" y="55060"/>
                  <a:pt x="-1558" y="66100"/>
                  <a:pt x="453" y="676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2ACA1C-0E94-4765-B02B-94C99E686911}"/>
              </a:ext>
            </a:extLst>
          </p:cNvPr>
          <p:cNvSpPr/>
          <p:nvPr/>
        </p:nvSpPr>
        <p:spPr>
          <a:xfrm>
            <a:off x="10463290" y="4367589"/>
            <a:ext cx="255749" cy="65026"/>
          </a:xfrm>
          <a:custGeom>
            <a:avLst/>
            <a:gdLst>
              <a:gd name="connsiteX0" fmla="*/ 243 w 255749"/>
              <a:gd name="connsiteY0" fmla="*/ 55893 h 65026"/>
              <a:gd name="connsiteX1" fmla="*/ 37236 w 255749"/>
              <a:gd name="connsiteY1" fmla="*/ 38834 h 65026"/>
              <a:gd name="connsiteX2" fmla="*/ 128399 w 255749"/>
              <a:gd name="connsiteY2" fmla="*/ 21145 h 65026"/>
              <a:gd name="connsiteX3" fmla="*/ 136562 w 255749"/>
              <a:gd name="connsiteY3" fmla="*/ 21821 h 65026"/>
              <a:gd name="connsiteX4" fmla="*/ 136562 w 255749"/>
              <a:gd name="connsiteY4" fmla="*/ 21821 h 65026"/>
              <a:gd name="connsiteX5" fmla="*/ 221006 w 255749"/>
              <a:gd name="connsiteY5" fmla="*/ 48173 h 65026"/>
              <a:gd name="connsiteX6" fmla="*/ 255519 w 255749"/>
              <a:gd name="connsiteY6" fmla="*/ 64697 h 65026"/>
              <a:gd name="connsiteX7" fmla="*/ 228540 w 255749"/>
              <a:gd name="connsiteY7" fmla="*/ 35934 h 65026"/>
              <a:gd name="connsiteX8" fmla="*/ 138856 w 255749"/>
              <a:gd name="connsiteY8" fmla="*/ 1070 h 65026"/>
              <a:gd name="connsiteX9" fmla="*/ 138856 w 255749"/>
              <a:gd name="connsiteY9" fmla="*/ 1070 h 65026"/>
              <a:gd name="connsiteX10" fmla="*/ 129598 w 255749"/>
              <a:gd name="connsiteY10" fmla="*/ 278 h 65026"/>
              <a:gd name="connsiteX11" fmla="*/ 30180 w 255749"/>
              <a:gd name="connsiteY11" fmla="*/ 25838 h 65026"/>
              <a:gd name="connsiteX12" fmla="*/ 243 w 255749"/>
              <a:gd name="connsiteY12" fmla="*/ 55893 h 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49" h="65026">
                <a:moveTo>
                  <a:pt x="243" y="55893"/>
                </a:moveTo>
                <a:cubicBezTo>
                  <a:pt x="2176" y="58048"/>
                  <a:pt x="14973" y="48767"/>
                  <a:pt x="37236" y="38834"/>
                </a:cubicBezTo>
                <a:cubicBezTo>
                  <a:pt x="59745" y="28796"/>
                  <a:pt x="91557" y="18979"/>
                  <a:pt x="128399" y="21145"/>
                </a:cubicBezTo>
                <a:cubicBezTo>
                  <a:pt x="131147" y="21308"/>
                  <a:pt x="133860" y="21529"/>
                  <a:pt x="136562" y="21821"/>
                </a:cubicBezTo>
                <a:cubicBezTo>
                  <a:pt x="136562" y="21821"/>
                  <a:pt x="136562" y="21821"/>
                  <a:pt x="136562" y="21821"/>
                </a:cubicBezTo>
                <a:cubicBezTo>
                  <a:pt x="171308" y="25431"/>
                  <a:pt x="200361" y="37669"/>
                  <a:pt x="221006" y="48173"/>
                </a:cubicBezTo>
                <a:cubicBezTo>
                  <a:pt x="241535" y="58618"/>
                  <a:pt x="253691" y="66793"/>
                  <a:pt x="255519" y="64697"/>
                </a:cubicBezTo>
                <a:cubicBezTo>
                  <a:pt x="257336" y="62601"/>
                  <a:pt x="248381" y="50350"/>
                  <a:pt x="228540" y="35934"/>
                </a:cubicBezTo>
                <a:cubicBezTo>
                  <a:pt x="208605" y="21448"/>
                  <a:pt x="177701" y="5611"/>
                  <a:pt x="138856" y="1070"/>
                </a:cubicBezTo>
                <a:cubicBezTo>
                  <a:pt x="138856" y="1070"/>
                  <a:pt x="138856" y="1070"/>
                  <a:pt x="138856" y="1070"/>
                </a:cubicBezTo>
                <a:cubicBezTo>
                  <a:pt x="135805" y="720"/>
                  <a:pt x="132719" y="452"/>
                  <a:pt x="129598" y="278"/>
                </a:cubicBezTo>
                <a:cubicBezTo>
                  <a:pt x="87714" y="-2121"/>
                  <a:pt x="52712" y="11410"/>
                  <a:pt x="30180" y="25838"/>
                </a:cubicBezTo>
                <a:cubicBezTo>
                  <a:pt x="7893" y="40103"/>
                  <a:pt x="-1690" y="53751"/>
                  <a:pt x="243" y="558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5075F4-E4C6-404C-BE44-4A9514427492}"/>
              </a:ext>
            </a:extLst>
          </p:cNvPr>
          <p:cNvSpPr/>
          <p:nvPr/>
        </p:nvSpPr>
        <p:spPr>
          <a:xfrm>
            <a:off x="9919540" y="4344204"/>
            <a:ext cx="253648" cy="94703"/>
          </a:xfrm>
          <a:custGeom>
            <a:avLst/>
            <a:gdLst>
              <a:gd name="connsiteX0" fmla="*/ 440 w 253648"/>
              <a:gd name="connsiteY0" fmla="*/ 94685 h 94703"/>
              <a:gd name="connsiteX1" fmla="*/ 19128 w 253648"/>
              <a:gd name="connsiteY1" fmla="*/ 66667 h 94703"/>
              <a:gd name="connsiteX2" fmla="*/ 81793 w 253648"/>
              <a:gd name="connsiteY2" fmla="*/ 18737 h 94703"/>
              <a:gd name="connsiteX3" fmla="*/ 81793 w 253648"/>
              <a:gd name="connsiteY3" fmla="*/ 18737 h 94703"/>
              <a:gd name="connsiteX4" fmla="*/ 116933 w 253648"/>
              <a:gd name="connsiteY4" fmla="*/ 13683 h 94703"/>
              <a:gd name="connsiteX5" fmla="*/ 214211 w 253648"/>
              <a:gd name="connsiteY5" fmla="*/ 46172 h 94703"/>
              <a:gd name="connsiteX6" fmla="*/ 253511 w 253648"/>
              <a:gd name="connsiteY6" fmla="*/ 74877 h 94703"/>
              <a:gd name="connsiteX7" fmla="*/ 220088 w 253648"/>
              <a:gd name="connsiteY7" fmla="*/ 37986 h 94703"/>
              <a:gd name="connsiteX8" fmla="*/ 116992 w 253648"/>
              <a:gd name="connsiteY8" fmla="*/ 0 h 94703"/>
              <a:gd name="connsiteX9" fmla="*/ 77763 w 253648"/>
              <a:gd name="connsiteY9" fmla="*/ 5904 h 94703"/>
              <a:gd name="connsiteX10" fmla="*/ 77763 w 253648"/>
              <a:gd name="connsiteY10" fmla="*/ 5904 h 94703"/>
              <a:gd name="connsiteX11" fmla="*/ 11824 w 253648"/>
              <a:gd name="connsiteY11" fmla="*/ 61998 h 94703"/>
              <a:gd name="connsiteX12" fmla="*/ 440 w 253648"/>
              <a:gd name="connsiteY12" fmla="*/ 94685 h 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648" h="94703">
                <a:moveTo>
                  <a:pt x="440" y="94685"/>
                </a:moveTo>
                <a:cubicBezTo>
                  <a:pt x="1962" y="95243"/>
                  <a:pt x="6992" y="83459"/>
                  <a:pt x="19128" y="66667"/>
                </a:cubicBezTo>
                <a:cubicBezTo>
                  <a:pt x="30835" y="50469"/>
                  <a:pt x="51533" y="27575"/>
                  <a:pt x="81793" y="18737"/>
                </a:cubicBezTo>
                <a:cubicBezTo>
                  <a:pt x="81793" y="18737"/>
                  <a:pt x="81793" y="18737"/>
                  <a:pt x="81793" y="18737"/>
                </a:cubicBezTo>
                <a:cubicBezTo>
                  <a:pt x="92821" y="15313"/>
                  <a:pt x="104564" y="13613"/>
                  <a:pt x="116933" y="13683"/>
                </a:cubicBezTo>
                <a:cubicBezTo>
                  <a:pt x="156039" y="13916"/>
                  <a:pt x="191734" y="31581"/>
                  <a:pt x="214211" y="46172"/>
                </a:cubicBezTo>
                <a:cubicBezTo>
                  <a:pt x="238921" y="62347"/>
                  <a:pt x="252029" y="76193"/>
                  <a:pt x="253511" y="74877"/>
                </a:cubicBezTo>
                <a:cubicBezTo>
                  <a:pt x="254995" y="73561"/>
                  <a:pt x="244462" y="57037"/>
                  <a:pt x="220088" y="37986"/>
                </a:cubicBezTo>
                <a:cubicBezTo>
                  <a:pt x="197836" y="20449"/>
                  <a:pt x="160699" y="128"/>
                  <a:pt x="116992" y="0"/>
                </a:cubicBezTo>
                <a:cubicBezTo>
                  <a:pt x="103288" y="-35"/>
                  <a:pt x="90134" y="1968"/>
                  <a:pt x="77763" y="5904"/>
                </a:cubicBezTo>
                <a:cubicBezTo>
                  <a:pt x="77763" y="5904"/>
                  <a:pt x="77763" y="5904"/>
                  <a:pt x="77763" y="5904"/>
                </a:cubicBezTo>
                <a:cubicBezTo>
                  <a:pt x="43321" y="17386"/>
                  <a:pt x="22626" y="42912"/>
                  <a:pt x="11824" y="61998"/>
                </a:cubicBezTo>
                <a:cubicBezTo>
                  <a:pt x="1022" y="81095"/>
                  <a:pt x="-1082" y="94126"/>
                  <a:pt x="440" y="946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BFB12-788D-407D-8075-C05E4C004C0B}"/>
              </a:ext>
            </a:extLst>
          </p:cNvPr>
          <p:cNvSpPr/>
          <p:nvPr/>
        </p:nvSpPr>
        <p:spPr>
          <a:xfrm>
            <a:off x="10456791" y="4321939"/>
            <a:ext cx="312766" cy="110407"/>
          </a:xfrm>
          <a:custGeom>
            <a:avLst/>
            <a:gdLst>
              <a:gd name="connsiteX0" fmla="*/ 140 w 312766"/>
              <a:gd name="connsiteY0" fmla="*/ 75133 h 110407"/>
              <a:gd name="connsiteX1" fmla="*/ 33780 w 312766"/>
              <a:gd name="connsiteY1" fmla="*/ 47546 h 110407"/>
              <a:gd name="connsiteX2" fmla="*/ 130509 w 312766"/>
              <a:gd name="connsiteY2" fmla="*/ 13648 h 110407"/>
              <a:gd name="connsiteX3" fmla="*/ 130509 w 312766"/>
              <a:gd name="connsiteY3" fmla="*/ 13648 h 110407"/>
              <a:gd name="connsiteX4" fmla="*/ 161040 w 312766"/>
              <a:gd name="connsiteY4" fmla="*/ 16478 h 110407"/>
              <a:gd name="connsiteX5" fmla="*/ 272347 w 312766"/>
              <a:gd name="connsiteY5" fmla="*/ 73864 h 110407"/>
              <a:gd name="connsiteX6" fmla="*/ 312625 w 312766"/>
              <a:gd name="connsiteY6" fmla="*/ 110347 h 110407"/>
              <a:gd name="connsiteX7" fmla="*/ 279066 w 312766"/>
              <a:gd name="connsiteY7" fmla="*/ 66539 h 110407"/>
              <a:gd name="connsiteX8" fmla="*/ 163544 w 312766"/>
              <a:gd name="connsiteY8" fmla="*/ 3063 h 110407"/>
              <a:gd name="connsiteX9" fmla="*/ 130486 w 312766"/>
              <a:gd name="connsiteY9" fmla="*/ 0 h 110407"/>
              <a:gd name="connsiteX10" fmla="*/ 130486 w 312766"/>
              <a:gd name="connsiteY10" fmla="*/ 0 h 110407"/>
              <a:gd name="connsiteX11" fmla="*/ 28144 w 312766"/>
              <a:gd name="connsiteY11" fmla="*/ 40513 h 110407"/>
              <a:gd name="connsiteX12" fmla="*/ 140 w 312766"/>
              <a:gd name="connsiteY12" fmla="*/ 75133 h 1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66" h="110407">
                <a:moveTo>
                  <a:pt x="140" y="75133"/>
                </a:moveTo>
                <a:cubicBezTo>
                  <a:pt x="1479" y="76193"/>
                  <a:pt x="12122" y="63325"/>
                  <a:pt x="33780" y="47546"/>
                </a:cubicBezTo>
                <a:cubicBezTo>
                  <a:pt x="54949" y="32129"/>
                  <a:pt x="89312" y="13229"/>
                  <a:pt x="130509" y="13648"/>
                </a:cubicBezTo>
                <a:cubicBezTo>
                  <a:pt x="130509" y="13648"/>
                  <a:pt x="130509" y="13648"/>
                  <a:pt x="130509" y="13648"/>
                </a:cubicBezTo>
                <a:cubicBezTo>
                  <a:pt x="140581" y="13648"/>
                  <a:pt x="150770" y="14580"/>
                  <a:pt x="161040" y="16478"/>
                </a:cubicBezTo>
                <a:cubicBezTo>
                  <a:pt x="208455" y="25246"/>
                  <a:pt x="246928" y="52262"/>
                  <a:pt x="272347" y="73864"/>
                </a:cubicBezTo>
                <a:cubicBezTo>
                  <a:pt x="297767" y="95465"/>
                  <a:pt x="311123" y="111523"/>
                  <a:pt x="312625" y="110347"/>
                </a:cubicBezTo>
                <a:cubicBezTo>
                  <a:pt x="314139" y="109171"/>
                  <a:pt x="303577" y="90749"/>
                  <a:pt x="279066" y="66539"/>
                </a:cubicBezTo>
                <a:cubicBezTo>
                  <a:pt x="254858" y="42620"/>
                  <a:pt x="214988" y="12693"/>
                  <a:pt x="163544" y="3063"/>
                </a:cubicBezTo>
                <a:cubicBezTo>
                  <a:pt x="152458" y="990"/>
                  <a:pt x="141420" y="-23"/>
                  <a:pt x="130486" y="0"/>
                </a:cubicBezTo>
                <a:cubicBezTo>
                  <a:pt x="130486" y="0"/>
                  <a:pt x="130486" y="0"/>
                  <a:pt x="130486" y="0"/>
                </a:cubicBezTo>
                <a:cubicBezTo>
                  <a:pt x="84735" y="536"/>
                  <a:pt x="48906" y="22393"/>
                  <a:pt x="28144" y="40513"/>
                </a:cubicBezTo>
                <a:cubicBezTo>
                  <a:pt x="6987" y="58993"/>
                  <a:pt x="-1199" y="74085"/>
                  <a:pt x="140" y="751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F4C556-16C7-47FB-A9B5-3FC87486B50A}"/>
              </a:ext>
            </a:extLst>
          </p:cNvPr>
          <p:cNvSpPr/>
          <p:nvPr/>
        </p:nvSpPr>
        <p:spPr>
          <a:xfrm>
            <a:off x="10135958" y="4722368"/>
            <a:ext cx="74506" cy="125148"/>
          </a:xfrm>
          <a:custGeom>
            <a:avLst/>
            <a:gdLst>
              <a:gd name="connsiteX0" fmla="*/ 37093 w 74506"/>
              <a:gd name="connsiteY0" fmla="*/ 421 h 125148"/>
              <a:gd name="connsiteX1" fmla="*/ 268 w 74506"/>
              <a:gd name="connsiteY1" fmla="*/ 43461 h 125148"/>
              <a:gd name="connsiteX2" fmla="*/ 268 w 74506"/>
              <a:gd name="connsiteY2" fmla="*/ 43461 h 125148"/>
              <a:gd name="connsiteX3" fmla="*/ 5020 w 74506"/>
              <a:gd name="connsiteY3" fmla="*/ 75053 h 125148"/>
              <a:gd name="connsiteX4" fmla="*/ 33446 w 74506"/>
              <a:gd name="connsiteY4" fmla="*/ 111525 h 125148"/>
              <a:gd name="connsiteX5" fmla="*/ 74503 w 74506"/>
              <a:gd name="connsiteY5" fmla="*/ 123659 h 125148"/>
              <a:gd name="connsiteX6" fmla="*/ 40997 w 74506"/>
              <a:gd name="connsiteY6" fmla="*/ 102302 h 125148"/>
              <a:gd name="connsiteX7" fmla="*/ 17830 w 74506"/>
              <a:gd name="connsiteY7" fmla="*/ 69918 h 125148"/>
              <a:gd name="connsiteX8" fmla="*/ 13231 w 74506"/>
              <a:gd name="connsiteY8" fmla="*/ 44451 h 125148"/>
              <a:gd name="connsiteX9" fmla="*/ 13231 w 74506"/>
              <a:gd name="connsiteY9" fmla="*/ 44451 h 125148"/>
              <a:gd name="connsiteX10" fmla="*/ 37093 w 74506"/>
              <a:gd name="connsiteY10" fmla="*/ 421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6" h="125148">
                <a:moveTo>
                  <a:pt x="37093" y="421"/>
                </a:moveTo>
                <a:cubicBezTo>
                  <a:pt x="35618" y="-2175"/>
                  <a:pt x="4637" y="6640"/>
                  <a:pt x="268" y="43461"/>
                </a:cubicBezTo>
                <a:cubicBezTo>
                  <a:pt x="268" y="43461"/>
                  <a:pt x="268" y="43461"/>
                  <a:pt x="268" y="43461"/>
                </a:cubicBezTo>
                <a:cubicBezTo>
                  <a:pt x="-671" y="53720"/>
                  <a:pt x="845" y="64480"/>
                  <a:pt x="5020" y="75053"/>
                </a:cubicBezTo>
                <a:cubicBezTo>
                  <a:pt x="11396" y="91216"/>
                  <a:pt x="22550" y="103536"/>
                  <a:pt x="33446" y="111525"/>
                </a:cubicBezTo>
                <a:cubicBezTo>
                  <a:pt x="56002" y="128526"/>
                  <a:pt x="74305" y="125568"/>
                  <a:pt x="74503" y="123659"/>
                </a:cubicBezTo>
                <a:cubicBezTo>
                  <a:pt x="74765" y="121132"/>
                  <a:pt x="58306" y="117836"/>
                  <a:pt x="40997" y="102302"/>
                </a:cubicBezTo>
                <a:cubicBezTo>
                  <a:pt x="32345" y="94290"/>
                  <a:pt x="23234" y="83135"/>
                  <a:pt x="17830" y="69918"/>
                </a:cubicBezTo>
                <a:cubicBezTo>
                  <a:pt x="14264" y="61196"/>
                  <a:pt x="12761" y="52637"/>
                  <a:pt x="13231" y="44451"/>
                </a:cubicBezTo>
                <a:cubicBezTo>
                  <a:pt x="13231" y="44451"/>
                  <a:pt x="13231" y="44451"/>
                  <a:pt x="13231" y="44451"/>
                </a:cubicBezTo>
                <a:cubicBezTo>
                  <a:pt x="13773" y="17004"/>
                  <a:pt x="38568" y="3006"/>
                  <a:pt x="37093" y="4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594166-3CEF-4F7B-999B-71E87B7F6DB4}"/>
              </a:ext>
            </a:extLst>
          </p:cNvPr>
          <p:cNvSpPr/>
          <p:nvPr/>
        </p:nvSpPr>
        <p:spPr>
          <a:xfrm>
            <a:off x="10487669" y="4687362"/>
            <a:ext cx="65213" cy="159054"/>
          </a:xfrm>
          <a:custGeom>
            <a:avLst/>
            <a:gdLst>
              <a:gd name="connsiteX0" fmla="*/ 15478 w 65213"/>
              <a:gd name="connsiteY0" fmla="*/ 213 h 159054"/>
              <a:gd name="connsiteX1" fmla="*/ 28962 w 65213"/>
              <a:gd name="connsiteY1" fmla="*/ 20534 h 159054"/>
              <a:gd name="connsiteX2" fmla="*/ 51144 w 65213"/>
              <a:gd name="connsiteY2" fmla="*/ 70909 h 159054"/>
              <a:gd name="connsiteX3" fmla="*/ 51144 w 65213"/>
              <a:gd name="connsiteY3" fmla="*/ 70909 h 159054"/>
              <a:gd name="connsiteX4" fmla="*/ 51214 w 65213"/>
              <a:gd name="connsiteY4" fmla="*/ 83311 h 159054"/>
              <a:gd name="connsiteX5" fmla="*/ 27180 w 65213"/>
              <a:gd name="connsiteY5" fmla="*/ 131171 h 159054"/>
              <a:gd name="connsiteX6" fmla="*/ 73 w 65213"/>
              <a:gd name="connsiteY6" fmla="*/ 158665 h 159054"/>
              <a:gd name="connsiteX7" fmla="*/ 34959 w 65213"/>
              <a:gd name="connsiteY7" fmla="*/ 139078 h 159054"/>
              <a:gd name="connsiteX8" fmla="*/ 64780 w 65213"/>
              <a:gd name="connsiteY8" fmla="*/ 84825 h 159054"/>
              <a:gd name="connsiteX9" fmla="*/ 64756 w 65213"/>
              <a:gd name="connsiteY9" fmla="*/ 69244 h 159054"/>
              <a:gd name="connsiteX10" fmla="*/ 64756 w 65213"/>
              <a:gd name="connsiteY10" fmla="*/ 69244 h 159054"/>
              <a:gd name="connsiteX11" fmla="*/ 35960 w 65213"/>
              <a:gd name="connsiteY11" fmla="*/ 14548 h 159054"/>
              <a:gd name="connsiteX12" fmla="*/ 15478 w 65213"/>
              <a:gd name="connsiteY12" fmla="*/ 213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13" h="159054">
                <a:moveTo>
                  <a:pt x="15478" y="213"/>
                </a:moveTo>
                <a:cubicBezTo>
                  <a:pt x="14302" y="1506"/>
                  <a:pt x="20322" y="8563"/>
                  <a:pt x="28962" y="20534"/>
                </a:cubicBezTo>
                <a:cubicBezTo>
                  <a:pt x="37229" y="32004"/>
                  <a:pt x="49130" y="50042"/>
                  <a:pt x="51144" y="70909"/>
                </a:cubicBezTo>
                <a:cubicBezTo>
                  <a:pt x="51144" y="70909"/>
                  <a:pt x="51144" y="70909"/>
                  <a:pt x="51144" y="70909"/>
                </a:cubicBezTo>
                <a:cubicBezTo>
                  <a:pt x="51668" y="74962"/>
                  <a:pt x="51680" y="79096"/>
                  <a:pt x="51214" y="83311"/>
                </a:cubicBezTo>
                <a:cubicBezTo>
                  <a:pt x="49072" y="102490"/>
                  <a:pt x="37253" y="119864"/>
                  <a:pt x="27180" y="131171"/>
                </a:cubicBezTo>
                <a:cubicBezTo>
                  <a:pt x="11903" y="148010"/>
                  <a:pt x="-1092" y="156720"/>
                  <a:pt x="73" y="158665"/>
                </a:cubicBezTo>
                <a:cubicBezTo>
                  <a:pt x="1237" y="160609"/>
                  <a:pt x="16456" y="155462"/>
                  <a:pt x="34959" y="139078"/>
                </a:cubicBezTo>
                <a:cubicBezTo>
                  <a:pt x="47733" y="127899"/>
                  <a:pt x="62078" y="108965"/>
                  <a:pt x="64780" y="84825"/>
                </a:cubicBezTo>
                <a:cubicBezTo>
                  <a:pt x="65362" y="79608"/>
                  <a:pt x="65362" y="74391"/>
                  <a:pt x="64756" y="69244"/>
                </a:cubicBezTo>
                <a:cubicBezTo>
                  <a:pt x="64756" y="69244"/>
                  <a:pt x="64756" y="69244"/>
                  <a:pt x="64756" y="69244"/>
                </a:cubicBezTo>
                <a:cubicBezTo>
                  <a:pt x="61100" y="43952"/>
                  <a:pt x="46626" y="25215"/>
                  <a:pt x="35960" y="14548"/>
                </a:cubicBezTo>
                <a:cubicBezTo>
                  <a:pt x="24898" y="3474"/>
                  <a:pt x="16642" y="-1079"/>
                  <a:pt x="15478" y="2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77FF67-4404-4824-AB3E-E3C57EBD010F}"/>
              </a:ext>
            </a:extLst>
          </p:cNvPr>
          <p:cNvSpPr/>
          <p:nvPr/>
        </p:nvSpPr>
        <p:spPr>
          <a:xfrm>
            <a:off x="10212658" y="4782827"/>
            <a:ext cx="244295" cy="88326"/>
          </a:xfrm>
          <a:custGeom>
            <a:avLst/>
            <a:gdLst>
              <a:gd name="connsiteX0" fmla="*/ 5 w 244295"/>
              <a:gd name="connsiteY0" fmla="*/ 1575 h 88326"/>
              <a:gd name="connsiteX1" fmla="*/ 31477 w 244295"/>
              <a:gd name="connsiteY1" fmla="*/ 28917 h 88326"/>
              <a:gd name="connsiteX2" fmla="*/ 31477 w 244295"/>
              <a:gd name="connsiteY2" fmla="*/ 28917 h 88326"/>
              <a:gd name="connsiteX3" fmla="*/ 100974 w 244295"/>
              <a:gd name="connsiteY3" fmla="*/ 86582 h 88326"/>
              <a:gd name="connsiteX4" fmla="*/ 100974 w 244295"/>
              <a:gd name="connsiteY4" fmla="*/ 86582 h 88326"/>
              <a:gd name="connsiteX5" fmla="*/ 122564 w 244295"/>
              <a:gd name="connsiteY5" fmla="*/ 87688 h 88326"/>
              <a:gd name="connsiteX6" fmla="*/ 163427 w 244295"/>
              <a:gd name="connsiteY6" fmla="*/ 66029 h 88326"/>
              <a:gd name="connsiteX7" fmla="*/ 163427 w 244295"/>
              <a:gd name="connsiteY7" fmla="*/ 66029 h 88326"/>
              <a:gd name="connsiteX8" fmla="*/ 218364 w 244295"/>
              <a:gd name="connsiteY8" fmla="*/ 10355 h 88326"/>
              <a:gd name="connsiteX9" fmla="*/ 218364 w 244295"/>
              <a:gd name="connsiteY9" fmla="*/ 10355 h 88326"/>
              <a:gd name="connsiteX10" fmla="*/ 244273 w 244295"/>
              <a:gd name="connsiteY10" fmla="*/ 5977 h 88326"/>
              <a:gd name="connsiteX11" fmla="*/ 214848 w 244295"/>
              <a:gd name="connsiteY11" fmla="*/ 3042 h 88326"/>
              <a:gd name="connsiteX12" fmla="*/ 214848 w 244295"/>
              <a:gd name="connsiteY12" fmla="*/ 3042 h 88326"/>
              <a:gd name="connsiteX13" fmla="*/ 154566 w 244295"/>
              <a:gd name="connsiteY13" fmla="*/ 56108 h 88326"/>
              <a:gd name="connsiteX14" fmla="*/ 154566 w 244295"/>
              <a:gd name="connsiteY14" fmla="*/ 56108 h 88326"/>
              <a:gd name="connsiteX15" fmla="*/ 120372 w 244295"/>
              <a:gd name="connsiteY15" fmla="*/ 74355 h 88326"/>
              <a:gd name="connsiteX16" fmla="*/ 104917 w 244295"/>
              <a:gd name="connsiteY16" fmla="*/ 73412 h 88326"/>
              <a:gd name="connsiteX17" fmla="*/ 104917 w 244295"/>
              <a:gd name="connsiteY17" fmla="*/ 73412 h 88326"/>
              <a:gd name="connsiteX18" fmla="*/ 38953 w 244295"/>
              <a:gd name="connsiteY18" fmla="*/ 22652 h 88326"/>
              <a:gd name="connsiteX19" fmla="*/ 38953 w 244295"/>
              <a:gd name="connsiteY19" fmla="*/ 22652 h 88326"/>
              <a:gd name="connsiteX20" fmla="*/ 5 w 244295"/>
              <a:gd name="connsiteY20" fmla="*/ 1575 h 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295" h="88326">
                <a:moveTo>
                  <a:pt x="5" y="1575"/>
                </a:moveTo>
                <a:cubicBezTo>
                  <a:pt x="-311" y="3450"/>
                  <a:pt x="15344" y="8329"/>
                  <a:pt x="31477" y="28917"/>
                </a:cubicBezTo>
                <a:cubicBezTo>
                  <a:pt x="31477" y="28917"/>
                  <a:pt x="31477" y="28917"/>
                  <a:pt x="31477" y="28917"/>
                </a:cubicBezTo>
                <a:cubicBezTo>
                  <a:pt x="44013" y="45627"/>
                  <a:pt x="67174" y="75764"/>
                  <a:pt x="100974" y="86582"/>
                </a:cubicBezTo>
                <a:cubicBezTo>
                  <a:pt x="100974" y="86582"/>
                  <a:pt x="100974" y="86582"/>
                  <a:pt x="100974" y="86582"/>
                </a:cubicBezTo>
                <a:cubicBezTo>
                  <a:pt x="108149" y="88504"/>
                  <a:pt x="115410" y="88783"/>
                  <a:pt x="122564" y="87688"/>
                </a:cubicBezTo>
                <a:cubicBezTo>
                  <a:pt x="138834" y="85196"/>
                  <a:pt x="153098" y="75974"/>
                  <a:pt x="163427" y="66029"/>
                </a:cubicBezTo>
                <a:cubicBezTo>
                  <a:pt x="163427" y="66029"/>
                  <a:pt x="163427" y="66029"/>
                  <a:pt x="163427" y="66029"/>
                </a:cubicBezTo>
                <a:cubicBezTo>
                  <a:pt x="188835" y="42868"/>
                  <a:pt x="202482" y="19124"/>
                  <a:pt x="218364" y="10355"/>
                </a:cubicBezTo>
                <a:cubicBezTo>
                  <a:pt x="218364" y="10355"/>
                  <a:pt x="218364" y="10355"/>
                  <a:pt x="218364" y="10355"/>
                </a:cubicBezTo>
                <a:cubicBezTo>
                  <a:pt x="231976" y="2495"/>
                  <a:pt x="243679" y="7374"/>
                  <a:pt x="244273" y="5977"/>
                </a:cubicBezTo>
                <a:cubicBezTo>
                  <a:pt x="244867" y="4591"/>
                  <a:pt x="233548" y="-4690"/>
                  <a:pt x="214848" y="3042"/>
                </a:cubicBezTo>
                <a:cubicBezTo>
                  <a:pt x="214848" y="3042"/>
                  <a:pt x="214848" y="3042"/>
                  <a:pt x="214848" y="3042"/>
                </a:cubicBezTo>
                <a:cubicBezTo>
                  <a:pt x="195879" y="11089"/>
                  <a:pt x="177540" y="36020"/>
                  <a:pt x="154566" y="56108"/>
                </a:cubicBezTo>
                <a:cubicBezTo>
                  <a:pt x="154566" y="56108"/>
                  <a:pt x="154566" y="56108"/>
                  <a:pt x="154566" y="56108"/>
                </a:cubicBezTo>
                <a:cubicBezTo>
                  <a:pt x="144866" y="64096"/>
                  <a:pt x="132508" y="72178"/>
                  <a:pt x="120372" y="74355"/>
                </a:cubicBezTo>
                <a:cubicBezTo>
                  <a:pt x="114995" y="75322"/>
                  <a:pt x="109804" y="75100"/>
                  <a:pt x="104917" y="73412"/>
                </a:cubicBezTo>
                <a:cubicBezTo>
                  <a:pt x="104917" y="73412"/>
                  <a:pt x="104917" y="73412"/>
                  <a:pt x="104917" y="73412"/>
                </a:cubicBezTo>
                <a:cubicBezTo>
                  <a:pt x="76967" y="65726"/>
                  <a:pt x="52960" y="37685"/>
                  <a:pt x="38953" y="22652"/>
                </a:cubicBezTo>
                <a:cubicBezTo>
                  <a:pt x="38953" y="22652"/>
                  <a:pt x="38953" y="22652"/>
                  <a:pt x="38953" y="22652"/>
                </a:cubicBezTo>
                <a:cubicBezTo>
                  <a:pt x="18895" y="96"/>
                  <a:pt x="402" y="-777"/>
                  <a:pt x="5" y="15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DAB24B-DD5B-4C6A-AB59-458C8AD1C34B}"/>
              </a:ext>
            </a:extLst>
          </p:cNvPr>
          <p:cNvSpPr/>
          <p:nvPr/>
        </p:nvSpPr>
        <p:spPr>
          <a:xfrm>
            <a:off x="10256141" y="4114450"/>
            <a:ext cx="31953" cy="252135"/>
          </a:xfrm>
          <a:custGeom>
            <a:avLst/>
            <a:gdLst>
              <a:gd name="connsiteX0" fmla="*/ 15882 w 31953"/>
              <a:gd name="connsiteY0" fmla="*/ 2 h 252135"/>
              <a:gd name="connsiteX1" fmla="*/ 14711 w 31953"/>
              <a:gd name="connsiteY1" fmla="*/ 37927 h 252135"/>
              <a:gd name="connsiteX2" fmla="*/ 18125 w 31953"/>
              <a:gd name="connsiteY2" fmla="*/ 127945 h 252135"/>
              <a:gd name="connsiteX3" fmla="*/ 12116 w 31953"/>
              <a:gd name="connsiteY3" fmla="*/ 200550 h 252135"/>
              <a:gd name="connsiteX4" fmla="*/ 322 w 31953"/>
              <a:gd name="connsiteY4" fmla="*/ 252101 h 252135"/>
              <a:gd name="connsiteX5" fmla="*/ 23124 w 31953"/>
              <a:gd name="connsiteY5" fmla="*/ 202929 h 252135"/>
              <a:gd name="connsiteX6" fmla="*/ 31945 w 31953"/>
              <a:gd name="connsiteY6" fmla="*/ 128022 h 252135"/>
              <a:gd name="connsiteX7" fmla="*/ 24517 w 31953"/>
              <a:gd name="connsiteY7" fmla="*/ 36958 h 252135"/>
              <a:gd name="connsiteX8" fmla="*/ 15882 w 31953"/>
              <a:gd name="connsiteY8" fmla="*/ 2 h 2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" h="252135">
                <a:moveTo>
                  <a:pt x="15882" y="2"/>
                </a:moveTo>
                <a:cubicBezTo>
                  <a:pt x="13979" y="185"/>
                  <a:pt x="13685" y="14656"/>
                  <a:pt x="14711" y="37927"/>
                </a:cubicBezTo>
                <a:cubicBezTo>
                  <a:pt x="15574" y="57491"/>
                  <a:pt x="18265" y="96934"/>
                  <a:pt x="18125" y="127945"/>
                </a:cubicBezTo>
                <a:cubicBezTo>
                  <a:pt x="17997" y="156246"/>
                  <a:pt x="15876" y="179323"/>
                  <a:pt x="12116" y="200550"/>
                </a:cubicBezTo>
                <a:cubicBezTo>
                  <a:pt x="6651" y="231711"/>
                  <a:pt x="-1752" y="251064"/>
                  <a:pt x="322" y="252101"/>
                </a:cubicBezTo>
                <a:cubicBezTo>
                  <a:pt x="2155" y="253021"/>
                  <a:pt x="14818" y="235414"/>
                  <a:pt x="23124" y="202929"/>
                </a:cubicBezTo>
                <a:cubicBezTo>
                  <a:pt x="28569" y="181502"/>
                  <a:pt x="31755" y="156833"/>
                  <a:pt x="31945" y="128022"/>
                </a:cubicBezTo>
                <a:cubicBezTo>
                  <a:pt x="32173" y="93326"/>
                  <a:pt x="27904" y="58958"/>
                  <a:pt x="24517" y="36958"/>
                </a:cubicBezTo>
                <a:cubicBezTo>
                  <a:pt x="20962" y="13872"/>
                  <a:pt x="17788" y="-181"/>
                  <a:pt x="15882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C4DD01-5E59-4724-9807-7BB90210FE93}"/>
              </a:ext>
            </a:extLst>
          </p:cNvPr>
          <p:cNvSpPr/>
          <p:nvPr/>
        </p:nvSpPr>
        <p:spPr>
          <a:xfrm>
            <a:off x="10350057" y="4120676"/>
            <a:ext cx="56147" cy="230362"/>
          </a:xfrm>
          <a:custGeom>
            <a:avLst/>
            <a:gdLst>
              <a:gd name="connsiteX0" fmla="*/ 2879 w 56147"/>
              <a:gd name="connsiteY0" fmla="*/ 0 h 230362"/>
              <a:gd name="connsiteX1" fmla="*/ 10890 w 56147"/>
              <a:gd name="connsiteY1" fmla="*/ 119543 h 230362"/>
              <a:gd name="connsiteX2" fmla="*/ 43668 w 56147"/>
              <a:gd name="connsiteY2" fmla="*/ 213408 h 230362"/>
              <a:gd name="connsiteX3" fmla="*/ 55790 w 56147"/>
              <a:gd name="connsiteY3" fmla="*/ 230317 h 230362"/>
              <a:gd name="connsiteX4" fmla="*/ 50783 w 56147"/>
              <a:gd name="connsiteY4" fmla="*/ 210334 h 230362"/>
              <a:gd name="connsiteX5" fmla="*/ 24444 w 56147"/>
              <a:gd name="connsiteY5" fmla="*/ 116616 h 230362"/>
              <a:gd name="connsiteX6" fmla="*/ 2879 w 56147"/>
              <a:gd name="connsiteY6" fmla="*/ 0 h 2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7" h="230362">
                <a:moveTo>
                  <a:pt x="2879" y="0"/>
                </a:moveTo>
                <a:cubicBezTo>
                  <a:pt x="-941" y="186"/>
                  <a:pt x="-3155" y="54623"/>
                  <a:pt x="10890" y="119543"/>
                </a:cubicBezTo>
                <a:cubicBezTo>
                  <a:pt x="19926" y="161284"/>
                  <a:pt x="32921" y="193343"/>
                  <a:pt x="43668" y="213408"/>
                </a:cubicBezTo>
                <a:cubicBezTo>
                  <a:pt x="49817" y="224867"/>
                  <a:pt x="54509" y="230957"/>
                  <a:pt x="55790" y="230317"/>
                </a:cubicBezTo>
                <a:cubicBezTo>
                  <a:pt x="57071" y="229664"/>
                  <a:pt x="54800" y="222445"/>
                  <a:pt x="50783" y="210334"/>
                </a:cubicBezTo>
                <a:cubicBezTo>
                  <a:pt x="43179" y="187431"/>
                  <a:pt x="33596" y="159060"/>
                  <a:pt x="24444" y="116616"/>
                </a:cubicBezTo>
                <a:cubicBezTo>
                  <a:pt x="10762" y="53194"/>
                  <a:pt x="6710" y="-186"/>
                  <a:pt x="28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422C7-222D-4568-B58C-9E4C80DFF7DE}"/>
              </a:ext>
            </a:extLst>
          </p:cNvPr>
          <p:cNvSpPr/>
          <p:nvPr/>
        </p:nvSpPr>
        <p:spPr>
          <a:xfrm>
            <a:off x="10249867" y="4325150"/>
            <a:ext cx="152975" cy="47715"/>
          </a:xfrm>
          <a:custGeom>
            <a:avLst/>
            <a:gdLst>
              <a:gd name="connsiteX0" fmla="*/ 372 w 152975"/>
              <a:gd name="connsiteY0" fmla="*/ 47619 h 47715"/>
              <a:gd name="connsiteX1" fmla="*/ 16164 w 152975"/>
              <a:gd name="connsiteY1" fmla="*/ 34786 h 47715"/>
              <a:gd name="connsiteX2" fmla="*/ 56738 w 152975"/>
              <a:gd name="connsiteY2" fmla="*/ 14361 h 47715"/>
              <a:gd name="connsiteX3" fmla="*/ 56738 w 152975"/>
              <a:gd name="connsiteY3" fmla="*/ 14361 h 47715"/>
              <a:gd name="connsiteX4" fmla="*/ 72427 w 152975"/>
              <a:gd name="connsiteY4" fmla="*/ 13860 h 47715"/>
              <a:gd name="connsiteX5" fmla="*/ 129397 w 152975"/>
              <a:gd name="connsiteY5" fmla="*/ 32364 h 47715"/>
              <a:gd name="connsiteX6" fmla="*/ 152872 w 152975"/>
              <a:gd name="connsiteY6" fmla="*/ 41400 h 47715"/>
              <a:gd name="connsiteX7" fmla="*/ 134241 w 152975"/>
              <a:gd name="connsiteY7" fmla="*/ 24003 h 47715"/>
              <a:gd name="connsiteX8" fmla="*/ 73442 w 152975"/>
              <a:gd name="connsiteY8" fmla="*/ 236 h 47715"/>
              <a:gd name="connsiteX9" fmla="*/ 54712 w 152975"/>
              <a:gd name="connsiteY9" fmla="*/ 923 h 47715"/>
              <a:gd name="connsiteX10" fmla="*/ 54712 w 152975"/>
              <a:gd name="connsiteY10" fmla="*/ 923 h 47715"/>
              <a:gd name="connsiteX11" fmla="*/ 9695 w 152975"/>
              <a:gd name="connsiteY11" fmla="*/ 28626 h 47715"/>
              <a:gd name="connsiteX12" fmla="*/ 372 w 152975"/>
              <a:gd name="connsiteY12" fmla="*/ 47619 h 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975" h="47715">
                <a:moveTo>
                  <a:pt x="372" y="47619"/>
                </a:moveTo>
                <a:cubicBezTo>
                  <a:pt x="1776" y="48539"/>
                  <a:pt x="6915" y="42775"/>
                  <a:pt x="16164" y="34786"/>
                </a:cubicBezTo>
                <a:cubicBezTo>
                  <a:pt x="25053" y="27112"/>
                  <a:pt x="39345" y="16364"/>
                  <a:pt x="56738" y="14361"/>
                </a:cubicBezTo>
                <a:cubicBezTo>
                  <a:pt x="56738" y="14361"/>
                  <a:pt x="56738" y="14361"/>
                  <a:pt x="56738" y="14361"/>
                </a:cubicBezTo>
                <a:cubicBezTo>
                  <a:pt x="61806" y="13604"/>
                  <a:pt x="67019" y="13441"/>
                  <a:pt x="72427" y="13860"/>
                </a:cubicBezTo>
                <a:cubicBezTo>
                  <a:pt x="93632" y="15456"/>
                  <a:pt x="116251" y="26251"/>
                  <a:pt x="129397" y="32364"/>
                </a:cubicBezTo>
                <a:cubicBezTo>
                  <a:pt x="143102" y="38862"/>
                  <a:pt x="151824" y="42961"/>
                  <a:pt x="152872" y="41400"/>
                </a:cubicBezTo>
                <a:cubicBezTo>
                  <a:pt x="153908" y="39840"/>
                  <a:pt x="147143" y="32923"/>
                  <a:pt x="134241" y="24003"/>
                </a:cubicBezTo>
                <a:cubicBezTo>
                  <a:pt x="121595" y="15130"/>
                  <a:pt x="99308" y="2134"/>
                  <a:pt x="73442" y="236"/>
                </a:cubicBezTo>
                <a:cubicBezTo>
                  <a:pt x="67084" y="-230"/>
                  <a:pt x="60829" y="-9"/>
                  <a:pt x="54712" y="923"/>
                </a:cubicBezTo>
                <a:cubicBezTo>
                  <a:pt x="54712" y="923"/>
                  <a:pt x="54712" y="923"/>
                  <a:pt x="54712" y="923"/>
                </a:cubicBezTo>
                <a:cubicBezTo>
                  <a:pt x="32722" y="4871"/>
                  <a:pt x="17966" y="18204"/>
                  <a:pt x="9695" y="28626"/>
                </a:cubicBezTo>
                <a:cubicBezTo>
                  <a:pt x="1423" y="39060"/>
                  <a:pt x="-1031" y="46699"/>
                  <a:pt x="372" y="47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D5616-1DD7-4C97-BB86-FB8B72858E3E}"/>
              </a:ext>
            </a:extLst>
          </p:cNvPr>
          <p:cNvSpPr/>
          <p:nvPr/>
        </p:nvSpPr>
        <p:spPr>
          <a:xfrm>
            <a:off x="10097726" y="4002223"/>
            <a:ext cx="494848" cy="38966"/>
          </a:xfrm>
          <a:custGeom>
            <a:avLst/>
            <a:gdLst>
              <a:gd name="connsiteX0" fmla="*/ 17 w 494848"/>
              <a:gd name="connsiteY0" fmla="*/ 185 h 38966"/>
              <a:gd name="connsiteX1" fmla="*/ 68156 w 494848"/>
              <a:gd name="connsiteY1" fmla="*/ 26937 h 38966"/>
              <a:gd name="connsiteX2" fmla="*/ 246124 w 494848"/>
              <a:gd name="connsiteY2" fmla="*/ 36127 h 38966"/>
              <a:gd name="connsiteX3" fmla="*/ 297479 w 494848"/>
              <a:gd name="connsiteY3" fmla="*/ 30808 h 38966"/>
              <a:gd name="connsiteX4" fmla="*/ 297479 w 494848"/>
              <a:gd name="connsiteY4" fmla="*/ 30808 h 38966"/>
              <a:gd name="connsiteX5" fmla="*/ 438339 w 494848"/>
              <a:gd name="connsiteY5" fmla="*/ 13002 h 38966"/>
              <a:gd name="connsiteX6" fmla="*/ 494849 w 494848"/>
              <a:gd name="connsiteY6" fmla="*/ 6409 h 38966"/>
              <a:gd name="connsiteX7" fmla="*/ 437710 w 494848"/>
              <a:gd name="connsiteY7" fmla="*/ 4231 h 38966"/>
              <a:gd name="connsiteX8" fmla="*/ 295930 w 494848"/>
              <a:gd name="connsiteY8" fmla="*/ 17323 h 38966"/>
              <a:gd name="connsiteX9" fmla="*/ 295930 w 494848"/>
              <a:gd name="connsiteY9" fmla="*/ 17323 h 38966"/>
              <a:gd name="connsiteX10" fmla="*/ 244996 w 494848"/>
              <a:gd name="connsiteY10" fmla="*/ 22181 h 38966"/>
              <a:gd name="connsiteX11" fmla="*/ 70167 w 494848"/>
              <a:gd name="connsiteY11" fmla="*/ 17449 h 38966"/>
              <a:gd name="connsiteX12" fmla="*/ 17 w 494848"/>
              <a:gd name="connsiteY12" fmla="*/ 185 h 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48" h="38966">
                <a:moveTo>
                  <a:pt x="17" y="185"/>
                </a:moveTo>
                <a:cubicBezTo>
                  <a:pt x="-753" y="1936"/>
                  <a:pt x="24060" y="16306"/>
                  <a:pt x="68156" y="26937"/>
                </a:cubicBezTo>
                <a:cubicBezTo>
                  <a:pt x="115719" y="38403"/>
                  <a:pt x="172370" y="42132"/>
                  <a:pt x="246124" y="36127"/>
                </a:cubicBezTo>
                <a:cubicBezTo>
                  <a:pt x="263804" y="34686"/>
                  <a:pt x="281084" y="32816"/>
                  <a:pt x="297479" y="30808"/>
                </a:cubicBezTo>
                <a:cubicBezTo>
                  <a:pt x="297479" y="30808"/>
                  <a:pt x="297479" y="30808"/>
                  <a:pt x="297479" y="30808"/>
                </a:cubicBezTo>
                <a:cubicBezTo>
                  <a:pt x="354023" y="24010"/>
                  <a:pt x="403139" y="16733"/>
                  <a:pt x="438339" y="13002"/>
                </a:cubicBezTo>
                <a:cubicBezTo>
                  <a:pt x="473551" y="9272"/>
                  <a:pt x="494849" y="8080"/>
                  <a:pt x="494849" y="6409"/>
                </a:cubicBezTo>
                <a:cubicBezTo>
                  <a:pt x="494849" y="4739"/>
                  <a:pt x="473388" y="2872"/>
                  <a:pt x="437710" y="4231"/>
                </a:cubicBezTo>
                <a:cubicBezTo>
                  <a:pt x="394510" y="5878"/>
                  <a:pt x="359764" y="10361"/>
                  <a:pt x="295930" y="17323"/>
                </a:cubicBezTo>
                <a:cubicBezTo>
                  <a:pt x="295930" y="17323"/>
                  <a:pt x="295930" y="17323"/>
                  <a:pt x="295930" y="17323"/>
                </a:cubicBezTo>
                <a:cubicBezTo>
                  <a:pt x="279652" y="19060"/>
                  <a:pt x="262430" y="20778"/>
                  <a:pt x="244996" y="22181"/>
                </a:cubicBezTo>
                <a:cubicBezTo>
                  <a:pt x="171362" y="28103"/>
                  <a:pt x="117893" y="26160"/>
                  <a:pt x="70167" y="17449"/>
                </a:cubicBezTo>
                <a:cubicBezTo>
                  <a:pt x="26615" y="9502"/>
                  <a:pt x="789" y="-1567"/>
                  <a:pt x="17" y="1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7E48F-C33A-4359-BFE2-179BFB90BD20}"/>
              </a:ext>
            </a:extLst>
          </p:cNvPr>
          <p:cNvSpPr/>
          <p:nvPr/>
        </p:nvSpPr>
        <p:spPr>
          <a:xfrm>
            <a:off x="10047942" y="3921107"/>
            <a:ext cx="454378" cy="33296"/>
          </a:xfrm>
          <a:custGeom>
            <a:avLst/>
            <a:gdLst>
              <a:gd name="connsiteX0" fmla="*/ 7 w 454378"/>
              <a:gd name="connsiteY0" fmla="*/ 381 h 33296"/>
              <a:gd name="connsiteX1" fmla="*/ 64545 w 454378"/>
              <a:gd name="connsiteY1" fmla="*/ 18779 h 33296"/>
              <a:gd name="connsiteX2" fmla="*/ 225681 w 454378"/>
              <a:gd name="connsiteY2" fmla="*/ 33284 h 33296"/>
              <a:gd name="connsiteX3" fmla="*/ 454378 w 454378"/>
              <a:gd name="connsiteY3" fmla="*/ 12831 h 33296"/>
              <a:gd name="connsiteX4" fmla="*/ 225735 w 454378"/>
              <a:gd name="connsiteY4" fmla="*/ 19412 h 33296"/>
              <a:gd name="connsiteX5" fmla="*/ 66123 w 454378"/>
              <a:gd name="connsiteY5" fmla="*/ 9152 h 33296"/>
              <a:gd name="connsiteX6" fmla="*/ 7 w 454378"/>
              <a:gd name="connsiteY6" fmla="*/ 381 h 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78" h="33296">
                <a:moveTo>
                  <a:pt x="7" y="381"/>
                </a:moveTo>
                <a:cubicBezTo>
                  <a:pt x="-465" y="2235"/>
                  <a:pt x="23891" y="10850"/>
                  <a:pt x="64545" y="18779"/>
                </a:cubicBezTo>
                <a:cubicBezTo>
                  <a:pt x="107089" y="27076"/>
                  <a:pt x="160285" y="33004"/>
                  <a:pt x="225681" y="33284"/>
                </a:cubicBezTo>
                <a:cubicBezTo>
                  <a:pt x="352525" y="33825"/>
                  <a:pt x="454762" y="16638"/>
                  <a:pt x="454378" y="12831"/>
                </a:cubicBezTo>
                <a:cubicBezTo>
                  <a:pt x="454005" y="9023"/>
                  <a:pt x="351256" y="19854"/>
                  <a:pt x="225735" y="19412"/>
                </a:cubicBezTo>
                <a:cubicBezTo>
                  <a:pt x="160128" y="19182"/>
                  <a:pt x="109487" y="14917"/>
                  <a:pt x="66123" y="9152"/>
                </a:cubicBezTo>
                <a:cubicBezTo>
                  <a:pt x="25548" y="3757"/>
                  <a:pt x="479" y="-1473"/>
                  <a:pt x="7" y="3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B076E6-0617-4B96-B05F-A6E0642229B9}"/>
              </a:ext>
            </a:extLst>
          </p:cNvPr>
          <p:cNvSpPr/>
          <p:nvPr/>
        </p:nvSpPr>
        <p:spPr>
          <a:xfrm>
            <a:off x="10013407" y="4833368"/>
            <a:ext cx="103717" cy="171282"/>
          </a:xfrm>
          <a:custGeom>
            <a:avLst/>
            <a:gdLst>
              <a:gd name="connsiteX0" fmla="*/ 103010 w 103717"/>
              <a:gd name="connsiteY0" fmla="*/ 24 h 171282"/>
              <a:gd name="connsiteX1" fmla="*/ 87942 w 103717"/>
              <a:gd name="connsiteY1" fmla="*/ 25142 h 171282"/>
              <a:gd name="connsiteX2" fmla="*/ 51143 w 103717"/>
              <a:gd name="connsiteY2" fmla="*/ 84111 h 171282"/>
              <a:gd name="connsiteX3" fmla="*/ 309 w 103717"/>
              <a:gd name="connsiteY3" fmla="*/ 171203 h 171282"/>
              <a:gd name="connsiteX4" fmla="*/ 62649 w 103717"/>
              <a:gd name="connsiteY4" fmla="*/ 91913 h 171282"/>
              <a:gd name="connsiteX5" fmla="*/ 96768 w 103717"/>
              <a:gd name="connsiteY5" fmla="*/ 29194 h 171282"/>
              <a:gd name="connsiteX6" fmla="*/ 103010 w 103717"/>
              <a:gd name="connsiteY6" fmla="*/ 24 h 1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7" h="171282">
                <a:moveTo>
                  <a:pt x="103010" y="24"/>
                </a:moveTo>
                <a:cubicBezTo>
                  <a:pt x="101189" y="-559"/>
                  <a:pt x="96438" y="9619"/>
                  <a:pt x="87942" y="25142"/>
                </a:cubicBezTo>
                <a:cubicBezTo>
                  <a:pt x="78078" y="43168"/>
                  <a:pt x="68225" y="58982"/>
                  <a:pt x="51143" y="84111"/>
                </a:cubicBezTo>
                <a:cubicBezTo>
                  <a:pt x="20213" y="129596"/>
                  <a:pt x="-2967" y="169223"/>
                  <a:pt x="309" y="171203"/>
                </a:cubicBezTo>
                <a:cubicBezTo>
                  <a:pt x="3583" y="173182"/>
                  <a:pt x="31353" y="138190"/>
                  <a:pt x="62649" y="91913"/>
                </a:cubicBezTo>
                <a:cubicBezTo>
                  <a:pt x="78969" y="67773"/>
                  <a:pt x="89839" y="47442"/>
                  <a:pt x="96768" y="29194"/>
                </a:cubicBezTo>
                <a:cubicBezTo>
                  <a:pt x="103274" y="12076"/>
                  <a:pt x="104830" y="618"/>
                  <a:pt x="103010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5E0BE4-AE45-4CE0-9A07-06BCC398D2B9}"/>
              </a:ext>
            </a:extLst>
          </p:cNvPr>
          <p:cNvSpPr/>
          <p:nvPr/>
        </p:nvSpPr>
        <p:spPr>
          <a:xfrm>
            <a:off x="10557878" y="4839566"/>
            <a:ext cx="94184" cy="165084"/>
          </a:xfrm>
          <a:custGeom>
            <a:avLst/>
            <a:gdLst>
              <a:gd name="connsiteX0" fmla="*/ 462 w 94184"/>
              <a:gd name="connsiteY0" fmla="*/ 56 h 165084"/>
              <a:gd name="connsiteX1" fmla="*/ 39319 w 94184"/>
              <a:gd name="connsiteY1" fmla="*/ 86996 h 165084"/>
              <a:gd name="connsiteX2" fmla="*/ 93825 w 94184"/>
              <a:gd name="connsiteY2" fmla="*/ 165004 h 165084"/>
              <a:gd name="connsiteX3" fmla="*/ 51312 w 94184"/>
              <a:gd name="connsiteY3" fmla="*/ 80044 h 165084"/>
              <a:gd name="connsiteX4" fmla="*/ 462 w 94184"/>
              <a:gd name="connsiteY4" fmla="*/ 56 h 16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4" h="165084">
                <a:moveTo>
                  <a:pt x="462" y="56"/>
                </a:moveTo>
                <a:cubicBezTo>
                  <a:pt x="-2973" y="1721"/>
                  <a:pt x="13026" y="41546"/>
                  <a:pt x="39319" y="86996"/>
                </a:cubicBezTo>
                <a:cubicBezTo>
                  <a:pt x="65600" y="132446"/>
                  <a:pt x="90542" y="166973"/>
                  <a:pt x="93825" y="165004"/>
                </a:cubicBezTo>
                <a:cubicBezTo>
                  <a:pt x="97109" y="163037"/>
                  <a:pt x="77442" y="125202"/>
                  <a:pt x="51312" y="80044"/>
                </a:cubicBezTo>
                <a:cubicBezTo>
                  <a:pt x="25194" y="34897"/>
                  <a:pt x="3909" y="-1621"/>
                  <a:pt x="46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0CEEA6-AF3A-4796-86E7-71627B45DCAC}"/>
              </a:ext>
            </a:extLst>
          </p:cNvPr>
          <p:cNvSpPr/>
          <p:nvPr/>
        </p:nvSpPr>
        <p:spPr>
          <a:xfrm>
            <a:off x="9739828" y="3937049"/>
            <a:ext cx="106169" cy="305400"/>
          </a:xfrm>
          <a:custGeom>
            <a:avLst/>
            <a:gdLst>
              <a:gd name="connsiteX0" fmla="*/ 96495 w 106169"/>
              <a:gd name="connsiteY0" fmla="*/ 1 h 305400"/>
              <a:gd name="connsiteX1" fmla="*/ 94280 w 106169"/>
              <a:gd name="connsiteY1" fmla="*/ 50545 h 305400"/>
              <a:gd name="connsiteX2" fmla="*/ 86629 w 106169"/>
              <a:gd name="connsiteY2" fmla="*/ 169950 h 305400"/>
              <a:gd name="connsiteX3" fmla="*/ 78381 w 106169"/>
              <a:gd name="connsiteY3" fmla="*/ 205599 h 305400"/>
              <a:gd name="connsiteX4" fmla="*/ 78381 w 106169"/>
              <a:gd name="connsiteY4" fmla="*/ 205599 h 305400"/>
              <a:gd name="connsiteX5" fmla="*/ 30182 w 106169"/>
              <a:gd name="connsiteY5" fmla="*/ 282937 h 305400"/>
              <a:gd name="connsiteX6" fmla="*/ 18 w 106169"/>
              <a:gd name="connsiteY6" fmla="*/ 305008 h 305400"/>
              <a:gd name="connsiteX7" fmla="*/ 35540 w 106169"/>
              <a:gd name="connsiteY7" fmla="*/ 289729 h 305400"/>
              <a:gd name="connsiteX8" fmla="*/ 91348 w 106169"/>
              <a:gd name="connsiteY8" fmla="*/ 209464 h 305400"/>
              <a:gd name="connsiteX9" fmla="*/ 91348 w 106169"/>
              <a:gd name="connsiteY9" fmla="*/ 209464 h 305400"/>
              <a:gd name="connsiteX10" fmla="*/ 100196 w 106169"/>
              <a:gd name="connsiteY10" fmla="*/ 172353 h 305400"/>
              <a:gd name="connsiteX11" fmla="*/ 104128 w 106169"/>
              <a:gd name="connsiteY11" fmla="*/ 50155 h 305400"/>
              <a:gd name="connsiteX12" fmla="*/ 96495 w 106169"/>
              <a:gd name="connsiteY12" fmla="*/ 1 h 3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69" h="305400">
                <a:moveTo>
                  <a:pt x="96495" y="1"/>
                </a:moveTo>
                <a:cubicBezTo>
                  <a:pt x="94586" y="118"/>
                  <a:pt x="94308" y="19442"/>
                  <a:pt x="94280" y="50545"/>
                </a:cubicBezTo>
                <a:cubicBezTo>
                  <a:pt x="94254" y="79914"/>
                  <a:pt x="94382" y="126224"/>
                  <a:pt x="86629" y="169950"/>
                </a:cubicBezTo>
                <a:cubicBezTo>
                  <a:pt x="84427" y="182371"/>
                  <a:pt x="81691" y="194212"/>
                  <a:pt x="78381" y="205599"/>
                </a:cubicBezTo>
                <a:cubicBezTo>
                  <a:pt x="78381" y="205599"/>
                  <a:pt x="78381" y="205599"/>
                  <a:pt x="78381" y="205599"/>
                </a:cubicBezTo>
                <a:cubicBezTo>
                  <a:pt x="67768" y="242019"/>
                  <a:pt x="47723" y="267539"/>
                  <a:pt x="30182" y="282937"/>
                </a:cubicBezTo>
                <a:cubicBezTo>
                  <a:pt x="12931" y="298080"/>
                  <a:pt x="-562" y="303460"/>
                  <a:pt x="18" y="305008"/>
                </a:cubicBezTo>
                <a:cubicBezTo>
                  <a:pt x="599" y="306555"/>
                  <a:pt x="15586" y="303939"/>
                  <a:pt x="35540" y="289729"/>
                </a:cubicBezTo>
                <a:cubicBezTo>
                  <a:pt x="55780" y="275313"/>
                  <a:pt x="79390" y="248788"/>
                  <a:pt x="91348" y="209464"/>
                </a:cubicBezTo>
                <a:cubicBezTo>
                  <a:pt x="91348" y="209464"/>
                  <a:pt x="91348" y="209464"/>
                  <a:pt x="91348" y="209464"/>
                </a:cubicBezTo>
                <a:cubicBezTo>
                  <a:pt x="94966" y="197607"/>
                  <a:pt x="97912" y="185252"/>
                  <a:pt x="100196" y="172353"/>
                </a:cubicBezTo>
                <a:cubicBezTo>
                  <a:pt x="108369" y="126190"/>
                  <a:pt x="106535" y="80224"/>
                  <a:pt x="104128" y="50155"/>
                </a:cubicBezTo>
                <a:cubicBezTo>
                  <a:pt x="101626" y="18901"/>
                  <a:pt x="98405" y="-117"/>
                  <a:pt x="9649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EC56F3-F808-45BD-9200-D2298989D087}"/>
              </a:ext>
            </a:extLst>
          </p:cNvPr>
          <p:cNvSpPr/>
          <p:nvPr/>
        </p:nvSpPr>
        <p:spPr>
          <a:xfrm>
            <a:off x="9720456" y="4245154"/>
            <a:ext cx="47817" cy="329926"/>
          </a:xfrm>
          <a:custGeom>
            <a:avLst/>
            <a:gdLst>
              <a:gd name="connsiteX0" fmla="*/ 47400 w 47817"/>
              <a:gd name="connsiteY0" fmla="*/ 14 h 329926"/>
              <a:gd name="connsiteX1" fmla="*/ 30219 w 47817"/>
              <a:gd name="connsiteY1" fmla="*/ 46089 h 329926"/>
              <a:gd name="connsiteX2" fmla="*/ 12101 w 47817"/>
              <a:gd name="connsiteY2" fmla="*/ 163097 h 329926"/>
              <a:gd name="connsiteX3" fmla="*/ 521 w 47817"/>
              <a:gd name="connsiteY3" fmla="*/ 315003 h 329926"/>
              <a:gd name="connsiteX4" fmla="*/ 717 w 47817"/>
              <a:gd name="connsiteY4" fmla="*/ 329920 h 329926"/>
              <a:gd name="connsiteX5" fmla="*/ 6139 w 47817"/>
              <a:gd name="connsiteY5" fmla="*/ 315923 h 329926"/>
              <a:gd name="connsiteX6" fmla="*/ 25946 w 47817"/>
              <a:gd name="connsiteY6" fmla="*/ 164319 h 329926"/>
              <a:gd name="connsiteX7" fmla="*/ 39752 w 47817"/>
              <a:gd name="connsiteY7" fmla="*/ 48133 h 329926"/>
              <a:gd name="connsiteX8" fmla="*/ 47400 w 47817"/>
              <a:gd name="connsiteY8" fmla="*/ 14 h 3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17" h="329926">
                <a:moveTo>
                  <a:pt x="47400" y="14"/>
                </a:moveTo>
                <a:cubicBezTo>
                  <a:pt x="45577" y="-567"/>
                  <a:pt x="37788" y="16723"/>
                  <a:pt x="30219" y="46089"/>
                </a:cubicBezTo>
                <a:cubicBezTo>
                  <a:pt x="22029" y="77868"/>
                  <a:pt x="16402" y="114491"/>
                  <a:pt x="12101" y="163097"/>
                </a:cubicBezTo>
                <a:cubicBezTo>
                  <a:pt x="6104" y="230881"/>
                  <a:pt x="2344" y="288884"/>
                  <a:pt x="521" y="315003"/>
                </a:cubicBezTo>
                <a:cubicBezTo>
                  <a:pt x="-135" y="324401"/>
                  <a:pt x="-277" y="329723"/>
                  <a:pt x="717" y="329920"/>
                </a:cubicBezTo>
                <a:cubicBezTo>
                  <a:pt x="1712" y="330118"/>
                  <a:pt x="3752" y="325146"/>
                  <a:pt x="6139" y="315923"/>
                </a:cubicBezTo>
                <a:cubicBezTo>
                  <a:pt x="14968" y="281827"/>
                  <a:pt x="19257" y="240616"/>
                  <a:pt x="25946" y="164319"/>
                </a:cubicBezTo>
                <a:cubicBezTo>
                  <a:pt x="30405" y="113443"/>
                  <a:pt x="33889" y="82433"/>
                  <a:pt x="39752" y="48133"/>
                </a:cubicBezTo>
                <a:cubicBezTo>
                  <a:pt x="44777" y="18740"/>
                  <a:pt x="49223" y="595"/>
                  <a:pt x="4740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1ED8B3-BDFD-4E43-B612-DFB3A1B3897A}"/>
              </a:ext>
            </a:extLst>
          </p:cNvPr>
          <p:cNvSpPr/>
          <p:nvPr/>
        </p:nvSpPr>
        <p:spPr>
          <a:xfrm>
            <a:off x="9570376" y="3949450"/>
            <a:ext cx="77481" cy="485572"/>
          </a:xfrm>
          <a:custGeom>
            <a:avLst/>
            <a:gdLst>
              <a:gd name="connsiteX0" fmla="*/ 72994 w 77481"/>
              <a:gd name="connsiteY0" fmla="*/ 49 h 485572"/>
              <a:gd name="connsiteX1" fmla="*/ 16310 w 77481"/>
              <a:gd name="connsiteY1" fmla="*/ 95227 h 485572"/>
              <a:gd name="connsiteX2" fmla="*/ 2673 w 77481"/>
              <a:gd name="connsiteY2" fmla="*/ 218588 h 485572"/>
              <a:gd name="connsiteX3" fmla="*/ 11775 w 77481"/>
              <a:gd name="connsiteY3" fmla="*/ 247693 h 485572"/>
              <a:gd name="connsiteX4" fmla="*/ 37315 w 77481"/>
              <a:gd name="connsiteY4" fmla="*/ 288356 h 485572"/>
              <a:gd name="connsiteX5" fmla="*/ 39644 w 77481"/>
              <a:gd name="connsiteY5" fmla="*/ 312418 h 485572"/>
              <a:gd name="connsiteX6" fmla="*/ 26019 w 77481"/>
              <a:gd name="connsiteY6" fmla="*/ 378277 h 485572"/>
              <a:gd name="connsiteX7" fmla="*/ 26019 w 77481"/>
              <a:gd name="connsiteY7" fmla="*/ 378277 h 485572"/>
              <a:gd name="connsiteX8" fmla="*/ 37271 w 77481"/>
              <a:gd name="connsiteY8" fmla="*/ 413933 h 485572"/>
              <a:gd name="connsiteX9" fmla="*/ 71638 w 77481"/>
              <a:gd name="connsiteY9" fmla="*/ 469048 h 485572"/>
              <a:gd name="connsiteX10" fmla="*/ 76107 w 77481"/>
              <a:gd name="connsiteY10" fmla="*/ 485572 h 485572"/>
              <a:gd name="connsiteX11" fmla="*/ 76455 w 77481"/>
              <a:gd name="connsiteY11" fmla="*/ 467837 h 485572"/>
              <a:gd name="connsiteX12" fmla="*/ 46095 w 77481"/>
              <a:gd name="connsiteY12" fmla="*/ 408949 h 485572"/>
              <a:gd name="connsiteX13" fmla="*/ 37576 w 77481"/>
              <a:gd name="connsiteY13" fmla="*/ 379092 h 485572"/>
              <a:gd name="connsiteX14" fmla="*/ 37576 w 77481"/>
              <a:gd name="connsiteY14" fmla="*/ 379092 h 485572"/>
              <a:gd name="connsiteX15" fmla="*/ 52724 w 77481"/>
              <a:gd name="connsiteY15" fmla="*/ 314565 h 485572"/>
              <a:gd name="connsiteX16" fmla="*/ 48086 w 77481"/>
              <a:gd name="connsiteY16" fmla="*/ 279977 h 485572"/>
              <a:gd name="connsiteX17" fmla="*/ 24363 w 77481"/>
              <a:gd name="connsiteY17" fmla="*/ 241998 h 485572"/>
              <a:gd name="connsiteX18" fmla="*/ 16256 w 77481"/>
              <a:gd name="connsiteY18" fmla="*/ 216264 h 485572"/>
              <a:gd name="connsiteX19" fmla="*/ 27082 w 77481"/>
              <a:gd name="connsiteY19" fmla="*/ 98677 h 485572"/>
              <a:gd name="connsiteX20" fmla="*/ 72994 w 77481"/>
              <a:gd name="connsiteY20" fmla="*/ 49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81" h="485572">
                <a:moveTo>
                  <a:pt x="72994" y="49"/>
                </a:moveTo>
                <a:cubicBezTo>
                  <a:pt x="71199" y="-1440"/>
                  <a:pt x="38131" y="31047"/>
                  <a:pt x="16310" y="95227"/>
                </a:cubicBezTo>
                <a:cubicBezTo>
                  <a:pt x="4934" y="128409"/>
                  <a:pt x="-4920" y="172685"/>
                  <a:pt x="2673" y="218588"/>
                </a:cubicBezTo>
                <a:cubicBezTo>
                  <a:pt x="4432" y="228631"/>
                  <a:pt x="7569" y="238324"/>
                  <a:pt x="11775" y="247693"/>
                </a:cubicBezTo>
                <a:cubicBezTo>
                  <a:pt x="18542" y="262763"/>
                  <a:pt x="27802" y="276371"/>
                  <a:pt x="37315" y="288356"/>
                </a:cubicBezTo>
                <a:cubicBezTo>
                  <a:pt x="42138" y="293084"/>
                  <a:pt x="40603" y="302971"/>
                  <a:pt x="39644" y="312418"/>
                </a:cubicBezTo>
                <a:cubicBezTo>
                  <a:pt x="36179" y="334864"/>
                  <a:pt x="27295" y="356620"/>
                  <a:pt x="26019" y="378277"/>
                </a:cubicBezTo>
                <a:cubicBezTo>
                  <a:pt x="26019" y="378277"/>
                  <a:pt x="26019" y="378277"/>
                  <a:pt x="26019" y="378277"/>
                </a:cubicBezTo>
                <a:cubicBezTo>
                  <a:pt x="25524" y="392437"/>
                  <a:pt x="31616" y="404769"/>
                  <a:pt x="37271" y="413933"/>
                </a:cubicBezTo>
                <a:cubicBezTo>
                  <a:pt x="52567" y="439738"/>
                  <a:pt x="67421" y="455878"/>
                  <a:pt x="71638" y="469048"/>
                </a:cubicBezTo>
                <a:cubicBezTo>
                  <a:pt x="74997" y="479284"/>
                  <a:pt x="75231" y="485572"/>
                  <a:pt x="76107" y="485572"/>
                </a:cubicBezTo>
                <a:cubicBezTo>
                  <a:pt x="76981" y="485572"/>
                  <a:pt x="78516" y="479272"/>
                  <a:pt x="76455" y="467837"/>
                </a:cubicBezTo>
                <a:cubicBezTo>
                  <a:pt x="71972" y="443919"/>
                  <a:pt x="63539" y="441496"/>
                  <a:pt x="46095" y="408949"/>
                </a:cubicBezTo>
                <a:cubicBezTo>
                  <a:pt x="41458" y="399901"/>
                  <a:pt x="36382" y="389071"/>
                  <a:pt x="37576" y="379092"/>
                </a:cubicBezTo>
                <a:cubicBezTo>
                  <a:pt x="37576" y="379092"/>
                  <a:pt x="37576" y="379092"/>
                  <a:pt x="37576" y="379092"/>
                </a:cubicBezTo>
                <a:cubicBezTo>
                  <a:pt x="39164" y="359917"/>
                  <a:pt x="48441" y="339335"/>
                  <a:pt x="52724" y="314565"/>
                </a:cubicBezTo>
                <a:cubicBezTo>
                  <a:pt x="54935" y="304693"/>
                  <a:pt x="55885" y="291488"/>
                  <a:pt x="48086" y="279977"/>
                </a:cubicBezTo>
                <a:cubicBezTo>
                  <a:pt x="39204" y="268314"/>
                  <a:pt x="30543" y="255552"/>
                  <a:pt x="24363" y="241998"/>
                </a:cubicBezTo>
                <a:cubicBezTo>
                  <a:pt x="20515" y="233558"/>
                  <a:pt x="17711" y="225001"/>
                  <a:pt x="16256" y="216264"/>
                </a:cubicBezTo>
                <a:cubicBezTo>
                  <a:pt x="8762" y="173941"/>
                  <a:pt x="17389" y="131270"/>
                  <a:pt x="27082" y="98677"/>
                </a:cubicBezTo>
                <a:cubicBezTo>
                  <a:pt x="45976" y="35735"/>
                  <a:pt x="74790" y="1540"/>
                  <a:pt x="72994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06094-DC9E-4608-B891-365CFB0B9F2F}"/>
              </a:ext>
            </a:extLst>
          </p:cNvPr>
          <p:cNvSpPr/>
          <p:nvPr/>
        </p:nvSpPr>
        <p:spPr>
          <a:xfrm>
            <a:off x="9624561" y="3364914"/>
            <a:ext cx="890206" cy="572138"/>
          </a:xfrm>
          <a:custGeom>
            <a:avLst/>
            <a:gdLst>
              <a:gd name="connsiteX0" fmla="*/ 890206 w 890206"/>
              <a:gd name="connsiteY0" fmla="*/ 55493 h 572138"/>
              <a:gd name="connsiteX1" fmla="*/ 875535 w 890206"/>
              <a:gd name="connsiteY1" fmla="*/ 51400 h 572138"/>
              <a:gd name="connsiteX2" fmla="*/ 842116 w 890206"/>
              <a:gd name="connsiteY2" fmla="*/ 21854 h 572138"/>
              <a:gd name="connsiteX3" fmla="*/ 806170 w 890206"/>
              <a:gd name="connsiteY3" fmla="*/ 14291 h 572138"/>
              <a:gd name="connsiteX4" fmla="*/ 786677 w 890206"/>
              <a:gd name="connsiteY4" fmla="*/ 30764 h 572138"/>
              <a:gd name="connsiteX5" fmla="*/ 768163 w 890206"/>
              <a:gd name="connsiteY5" fmla="*/ 38835 h 572138"/>
              <a:gd name="connsiteX6" fmla="*/ 731950 w 890206"/>
              <a:gd name="connsiteY6" fmla="*/ 10717 h 572138"/>
              <a:gd name="connsiteX7" fmla="*/ 688578 w 890206"/>
              <a:gd name="connsiteY7" fmla="*/ 3882 h 572138"/>
              <a:gd name="connsiteX8" fmla="*/ 498876 w 890206"/>
              <a:gd name="connsiteY8" fmla="*/ 40154 h 572138"/>
              <a:gd name="connsiteX9" fmla="*/ 337520 w 890206"/>
              <a:gd name="connsiteY9" fmla="*/ 81825 h 572138"/>
              <a:gd name="connsiteX10" fmla="*/ 332875 w 890206"/>
              <a:gd name="connsiteY10" fmla="*/ 85020 h 572138"/>
              <a:gd name="connsiteX11" fmla="*/ 265420 w 890206"/>
              <a:gd name="connsiteY11" fmla="*/ 177677 h 572138"/>
              <a:gd name="connsiteX12" fmla="*/ 207010 w 890206"/>
              <a:gd name="connsiteY12" fmla="*/ 271923 h 572138"/>
              <a:gd name="connsiteX13" fmla="*/ 157604 w 890206"/>
              <a:gd name="connsiteY13" fmla="*/ 299716 h 572138"/>
              <a:gd name="connsiteX14" fmla="*/ 108796 w 890206"/>
              <a:gd name="connsiteY14" fmla="*/ 334103 h 572138"/>
              <a:gd name="connsiteX15" fmla="*/ 81350 w 890206"/>
              <a:gd name="connsiteY15" fmla="*/ 383137 h 572138"/>
              <a:gd name="connsiteX16" fmla="*/ 2228 w 890206"/>
              <a:gd name="connsiteY16" fmla="*/ 561665 h 572138"/>
              <a:gd name="connsiteX17" fmla="*/ 2228 w 890206"/>
              <a:gd name="connsiteY17" fmla="*/ 561665 h 572138"/>
              <a:gd name="connsiteX18" fmla="*/ 136 w 890206"/>
              <a:gd name="connsiteY18" fmla="*/ 572137 h 572138"/>
              <a:gd name="connsiteX19" fmla="*/ 4669 w 890206"/>
              <a:gd name="connsiteY19" fmla="*/ 562550 h 572138"/>
              <a:gd name="connsiteX20" fmla="*/ 4669 w 890206"/>
              <a:gd name="connsiteY20" fmla="*/ 562550 h 572138"/>
              <a:gd name="connsiteX21" fmla="*/ 90677 w 890206"/>
              <a:gd name="connsiteY21" fmla="*/ 387785 h 572138"/>
              <a:gd name="connsiteX22" fmla="*/ 117739 w 890206"/>
              <a:gd name="connsiteY22" fmla="*/ 341188 h 572138"/>
              <a:gd name="connsiteX23" fmla="*/ 162758 w 890206"/>
              <a:gd name="connsiteY23" fmla="*/ 310797 h 572138"/>
              <a:gd name="connsiteX24" fmla="*/ 215339 w 890206"/>
              <a:gd name="connsiteY24" fmla="*/ 281710 h 572138"/>
              <a:gd name="connsiteX25" fmla="*/ 277511 w 890206"/>
              <a:gd name="connsiteY25" fmla="*/ 183955 h 572138"/>
              <a:gd name="connsiteX26" fmla="*/ 340846 w 890206"/>
              <a:gd name="connsiteY26" fmla="*/ 96243 h 572138"/>
              <a:gd name="connsiteX27" fmla="*/ 344996 w 890206"/>
              <a:gd name="connsiteY27" fmla="*/ 93499 h 572138"/>
              <a:gd name="connsiteX28" fmla="*/ 500165 w 890206"/>
              <a:gd name="connsiteY28" fmla="*/ 53396 h 572138"/>
              <a:gd name="connsiteX29" fmla="*/ 693489 w 890206"/>
              <a:gd name="connsiteY29" fmla="*/ 13735 h 572138"/>
              <a:gd name="connsiteX30" fmla="*/ 724649 w 890206"/>
              <a:gd name="connsiteY30" fmla="*/ 17884 h 572138"/>
              <a:gd name="connsiteX31" fmla="*/ 767639 w 890206"/>
              <a:gd name="connsiteY31" fmla="*/ 47859 h 572138"/>
              <a:gd name="connsiteX32" fmla="*/ 792302 w 890206"/>
              <a:gd name="connsiteY32" fmla="*/ 36925 h 572138"/>
              <a:gd name="connsiteX33" fmla="*/ 809966 w 890206"/>
              <a:gd name="connsiteY33" fmla="*/ 20803 h 572138"/>
              <a:gd name="connsiteX34" fmla="*/ 837458 w 890206"/>
              <a:gd name="connsiteY34" fmla="*/ 25817 h 572138"/>
              <a:gd name="connsiteX35" fmla="*/ 874428 w 890206"/>
              <a:gd name="connsiteY35" fmla="*/ 54268 h 572138"/>
              <a:gd name="connsiteX36" fmla="*/ 890206 w 890206"/>
              <a:gd name="connsiteY36" fmla="*/ 55493 h 5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206" h="572138">
                <a:moveTo>
                  <a:pt x="890206" y="55493"/>
                </a:moveTo>
                <a:cubicBezTo>
                  <a:pt x="890183" y="54944"/>
                  <a:pt x="884466" y="55379"/>
                  <a:pt x="875535" y="51400"/>
                </a:cubicBezTo>
                <a:cubicBezTo>
                  <a:pt x="865125" y="46769"/>
                  <a:pt x="856065" y="38567"/>
                  <a:pt x="842116" y="21854"/>
                </a:cubicBezTo>
                <a:cubicBezTo>
                  <a:pt x="834850" y="13015"/>
                  <a:pt x="819829" y="6968"/>
                  <a:pt x="806170" y="14291"/>
                </a:cubicBezTo>
                <a:cubicBezTo>
                  <a:pt x="798182" y="18892"/>
                  <a:pt x="793187" y="24939"/>
                  <a:pt x="786677" y="30764"/>
                </a:cubicBezTo>
                <a:cubicBezTo>
                  <a:pt x="781251" y="35345"/>
                  <a:pt x="774567" y="39650"/>
                  <a:pt x="768163" y="38835"/>
                </a:cubicBezTo>
                <a:cubicBezTo>
                  <a:pt x="754143" y="38656"/>
                  <a:pt x="745783" y="24343"/>
                  <a:pt x="731950" y="10717"/>
                </a:cubicBezTo>
                <a:cubicBezTo>
                  <a:pt x="721186" y="-116"/>
                  <a:pt x="703444" y="-3365"/>
                  <a:pt x="688578" y="3882"/>
                </a:cubicBezTo>
                <a:cubicBezTo>
                  <a:pt x="633184" y="31098"/>
                  <a:pt x="575999" y="32739"/>
                  <a:pt x="498876" y="40154"/>
                </a:cubicBezTo>
                <a:cubicBezTo>
                  <a:pt x="447778" y="44770"/>
                  <a:pt x="386985" y="50524"/>
                  <a:pt x="337520" y="81825"/>
                </a:cubicBezTo>
                <a:cubicBezTo>
                  <a:pt x="335941" y="82858"/>
                  <a:pt x="334393" y="83924"/>
                  <a:pt x="332875" y="85020"/>
                </a:cubicBezTo>
                <a:cubicBezTo>
                  <a:pt x="300388" y="108452"/>
                  <a:pt x="281666" y="145701"/>
                  <a:pt x="265420" y="177677"/>
                </a:cubicBezTo>
                <a:cubicBezTo>
                  <a:pt x="246152" y="214550"/>
                  <a:pt x="234311" y="248932"/>
                  <a:pt x="207010" y="271923"/>
                </a:cubicBezTo>
                <a:cubicBezTo>
                  <a:pt x="193211" y="283966"/>
                  <a:pt x="174528" y="291641"/>
                  <a:pt x="157604" y="299716"/>
                </a:cubicBezTo>
                <a:cubicBezTo>
                  <a:pt x="139091" y="308298"/>
                  <a:pt x="121426" y="318231"/>
                  <a:pt x="108796" y="334103"/>
                </a:cubicBezTo>
                <a:cubicBezTo>
                  <a:pt x="96785" y="349620"/>
                  <a:pt x="88659" y="368010"/>
                  <a:pt x="81350" y="383137"/>
                </a:cubicBezTo>
                <a:cubicBezTo>
                  <a:pt x="38102" y="472117"/>
                  <a:pt x="9506" y="537054"/>
                  <a:pt x="2228" y="561665"/>
                </a:cubicBezTo>
                <a:cubicBezTo>
                  <a:pt x="2228" y="561665"/>
                  <a:pt x="2228" y="561665"/>
                  <a:pt x="2228" y="561665"/>
                </a:cubicBezTo>
                <a:cubicBezTo>
                  <a:pt x="298" y="568173"/>
                  <a:pt x="-302" y="572065"/>
                  <a:pt x="136" y="572137"/>
                </a:cubicBezTo>
                <a:cubicBezTo>
                  <a:pt x="574" y="572208"/>
                  <a:pt x="1866" y="569103"/>
                  <a:pt x="4669" y="562550"/>
                </a:cubicBezTo>
                <a:cubicBezTo>
                  <a:pt x="4669" y="562550"/>
                  <a:pt x="4669" y="562550"/>
                  <a:pt x="4669" y="562550"/>
                </a:cubicBezTo>
                <a:cubicBezTo>
                  <a:pt x="14816" y="539090"/>
                  <a:pt x="45490" y="476263"/>
                  <a:pt x="90677" y="387785"/>
                </a:cubicBezTo>
                <a:cubicBezTo>
                  <a:pt x="98469" y="372608"/>
                  <a:pt x="106603" y="354890"/>
                  <a:pt x="117739" y="341188"/>
                </a:cubicBezTo>
                <a:cubicBezTo>
                  <a:pt x="128391" y="327672"/>
                  <a:pt x="144656" y="319248"/>
                  <a:pt x="162758" y="310797"/>
                </a:cubicBezTo>
                <a:cubicBezTo>
                  <a:pt x="179492" y="303216"/>
                  <a:pt x="199120" y="295217"/>
                  <a:pt x="215339" y="281710"/>
                </a:cubicBezTo>
                <a:cubicBezTo>
                  <a:pt x="245644" y="255666"/>
                  <a:pt x="259022" y="219821"/>
                  <a:pt x="277511" y="183955"/>
                </a:cubicBezTo>
                <a:cubicBezTo>
                  <a:pt x="294370" y="152158"/>
                  <a:pt x="311865" y="116479"/>
                  <a:pt x="340846" y="96243"/>
                </a:cubicBezTo>
                <a:cubicBezTo>
                  <a:pt x="342205" y="95294"/>
                  <a:pt x="343589" y="94380"/>
                  <a:pt x="344996" y="93499"/>
                </a:cubicBezTo>
                <a:cubicBezTo>
                  <a:pt x="390253" y="64122"/>
                  <a:pt x="449180" y="58715"/>
                  <a:pt x="500165" y="53396"/>
                </a:cubicBezTo>
                <a:cubicBezTo>
                  <a:pt x="576525" y="45873"/>
                  <a:pt x="635987" y="42783"/>
                  <a:pt x="693489" y="13735"/>
                </a:cubicBezTo>
                <a:cubicBezTo>
                  <a:pt x="703777" y="8443"/>
                  <a:pt x="717447" y="10401"/>
                  <a:pt x="724649" y="17884"/>
                </a:cubicBezTo>
                <a:cubicBezTo>
                  <a:pt x="737038" y="30990"/>
                  <a:pt x="748519" y="46094"/>
                  <a:pt x="767639" y="47859"/>
                </a:cubicBezTo>
                <a:cubicBezTo>
                  <a:pt x="777909" y="48025"/>
                  <a:pt x="786410" y="42695"/>
                  <a:pt x="792302" y="36925"/>
                </a:cubicBezTo>
                <a:cubicBezTo>
                  <a:pt x="799323" y="30388"/>
                  <a:pt x="803538" y="24605"/>
                  <a:pt x="809966" y="20803"/>
                </a:cubicBezTo>
                <a:cubicBezTo>
                  <a:pt x="819083" y="14841"/>
                  <a:pt x="831601" y="19252"/>
                  <a:pt x="837458" y="25817"/>
                </a:cubicBezTo>
                <a:cubicBezTo>
                  <a:pt x="851745" y="42260"/>
                  <a:pt x="863355" y="50643"/>
                  <a:pt x="874428" y="54268"/>
                </a:cubicBezTo>
                <a:cubicBezTo>
                  <a:pt x="884384" y="57527"/>
                  <a:pt x="890230" y="56041"/>
                  <a:pt x="890206" y="554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D832C9-D5CE-4C8C-94F7-DE0425C63B6A}"/>
              </a:ext>
            </a:extLst>
          </p:cNvPr>
          <p:cNvSpPr/>
          <p:nvPr/>
        </p:nvSpPr>
        <p:spPr>
          <a:xfrm>
            <a:off x="10542776" y="3428503"/>
            <a:ext cx="684241" cy="888248"/>
          </a:xfrm>
          <a:custGeom>
            <a:avLst/>
            <a:gdLst>
              <a:gd name="connsiteX0" fmla="*/ 8 w 684241"/>
              <a:gd name="connsiteY0" fmla="*/ 4353 h 888248"/>
              <a:gd name="connsiteX1" fmla="*/ 42148 w 684241"/>
              <a:gd name="connsiteY1" fmla="*/ 7853 h 888248"/>
              <a:gd name="connsiteX2" fmla="*/ 199672 w 684241"/>
              <a:gd name="connsiteY2" fmla="*/ 74207 h 888248"/>
              <a:gd name="connsiteX3" fmla="*/ 421751 w 684241"/>
              <a:gd name="connsiteY3" fmla="*/ 195933 h 888248"/>
              <a:gd name="connsiteX4" fmla="*/ 467920 w 684241"/>
              <a:gd name="connsiteY4" fmla="*/ 239281 h 888248"/>
              <a:gd name="connsiteX5" fmla="*/ 480414 w 684241"/>
              <a:gd name="connsiteY5" fmla="*/ 270329 h 888248"/>
              <a:gd name="connsiteX6" fmla="*/ 499825 w 684241"/>
              <a:gd name="connsiteY6" fmla="*/ 302302 h 888248"/>
              <a:gd name="connsiteX7" fmla="*/ 521483 w 684241"/>
              <a:gd name="connsiteY7" fmla="*/ 319388 h 888248"/>
              <a:gd name="connsiteX8" fmla="*/ 612332 w 684241"/>
              <a:gd name="connsiteY8" fmla="*/ 410922 h 888248"/>
              <a:gd name="connsiteX9" fmla="*/ 636587 w 684241"/>
              <a:gd name="connsiteY9" fmla="*/ 481290 h 888248"/>
              <a:gd name="connsiteX10" fmla="*/ 630311 w 684241"/>
              <a:gd name="connsiteY10" fmla="*/ 563111 h 888248"/>
              <a:gd name="connsiteX11" fmla="*/ 636610 w 684241"/>
              <a:gd name="connsiteY11" fmla="*/ 615220 h 888248"/>
              <a:gd name="connsiteX12" fmla="*/ 636610 w 684241"/>
              <a:gd name="connsiteY12" fmla="*/ 615220 h 888248"/>
              <a:gd name="connsiteX13" fmla="*/ 668876 w 684241"/>
              <a:gd name="connsiteY13" fmla="*/ 683193 h 888248"/>
              <a:gd name="connsiteX14" fmla="*/ 659689 w 684241"/>
              <a:gd name="connsiteY14" fmla="*/ 823579 h 888248"/>
              <a:gd name="connsiteX15" fmla="*/ 647334 w 684241"/>
              <a:gd name="connsiteY15" fmla="*/ 888248 h 888248"/>
              <a:gd name="connsiteX16" fmla="*/ 665628 w 684241"/>
              <a:gd name="connsiteY16" fmla="*/ 825195 h 888248"/>
              <a:gd name="connsiteX17" fmla="*/ 678797 w 684241"/>
              <a:gd name="connsiteY17" fmla="*/ 680320 h 888248"/>
              <a:gd name="connsiteX18" fmla="*/ 647416 w 684241"/>
              <a:gd name="connsiteY18" fmla="*/ 610998 h 888248"/>
              <a:gd name="connsiteX19" fmla="*/ 647416 w 684241"/>
              <a:gd name="connsiteY19" fmla="*/ 610998 h 888248"/>
              <a:gd name="connsiteX20" fmla="*/ 641326 w 684241"/>
              <a:gd name="connsiteY20" fmla="*/ 568437 h 888248"/>
              <a:gd name="connsiteX21" fmla="*/ 649279 w 684241"/>
              <a:gd name="connsiteY21" fmla="*/ 478109 h 888248"/>
              <a:gd name="connsiteX22" fmla="*/ 624244 w 684241"/>
              <a:gd name="connsiteY22" fmla="*/ 404447 h 888248"/>
              <a:gd name="connsiteX23" fmla="*/ 530042 w 684241"/>
              <a:gd name="connsiteY23" fmla="*/ 308317 h 888248"/>
              <a:gd name="connsiteX24" fmla="*/ 508523 w 684241"/>
              <a:gd name="connsiteY24" fmla="*/ 291517 h 888248"/>
              <a:gd name="connsiteX25" fmla="*/ 493456 w 684241"/>
              <a:gd name="connsiteY25" fmla="*/ 265826 h 888248"/>
              <a:gd name="connsiteX26" fmla="*/ 479424 w 684241"/>
              <a:gd name="connsiteY26" fmla="*/ 231830 h 888248"/>
              <a:gd name="connsiteX27" fmla="*/ 428469 w 684241"/>
              <a:gd name="connsiteY27" fmla="*/ 184345 h 888248"/>
              <a:gd name="connsiteX28" fmla="*/ 204225 w 684241"/>
              <a:gd name="connsiteY28" fmla="*/ 64835 h 888248"/>
              <a:gd name="connsiteX29" fmla="*/ 43476 w 684241"/>
              <a:gd name="connsiteY29" fmla="*/ 2952 h 888248"/>
              <a:gd name="connsiteX30" fmla="*/ 8 w 684241"/>
              <a:gd name="connsiteY30" fmla="*/ 4353 h 8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241" h="888248">
                <a:moveTo>
                  <a:pt x="8" y="4353"/>
                </a:moveTo>
                <a:cubicBezTo>
                  <a:pt x="415" y="5147"/>
                  <a:pt x="14982" y="21"/>
                  <a:pt x="42148" y="7853"/>
                </a:cubicBezTo>
                <a:cubicBezTo>
                  <a:pt x="84696" y="20697"/>
                  <a:pt x="125835" y="37430"/>
                  <a:pt x="199672" y="74207"/>
                </a:cubicBezTo>
                <a:cubicBezTo>
                  <a:pt x="267476" y="108010"/>
                  <a:pt x="336130" y="145954"/>
                  <a:pt x="421751" y="195933"/>
                </a:cubicBezTo>
                <a:cubicBezTo>
                  <a:pt x="439834" y="206523"/>
                  <a:pt x="456264" y="221151"/>
                  <a:pt x="467920" y="239281"/>
                </a:cubicBezTo>
                <a:cubicBezTo>
                  <a:pt x="473614" y="247840"/>
                  <a:pt x="476350" y="258748"/>
                  <a:pt x="480414" y="270329"/>
                </a:cubicBezTo>
                <a:cubicBezTo>
                  <a:pt x="483966" y="281354"/>
                  <a:pt x="489369" y="293445"/>
                  <a:pt x="499825" y="302302"/>
                </a:cubicBezTo>
                <a:cubicBezTo>
                  <a:pt x="506928" y="308076"/>
                  <a:pt x="514159" y="313716"/>
                  <a:pt x="521483" y="319388"/>
                </a:cubicBezTo>
                <a:cubicBezTo>
                  <a:pt x="558512" y="348112"/>
                  <a:pt x="592537" y="374089"/>
                  <a:pt x="612332" y="410922"/>
                </a:cubicBezTo>
                <a:cubicBezTo>
                  <a:pt x="624209" y="432470"/>
                  <a:pt x="630497" y="457602"/>
                  <a:pt x="636587" y="481290"/>
                </a:cubicBezTo>
                <a:cubicBezTo>
                  <a:pt x="643760" y="509712"/>
                  <a:pt x="641815" y="539136"/>
                  <a:pt x="630311" y="563111"/>
                </a:cubicBezTo>
                <a:cubicBezTo>
                  <a:pt x="622520" y="581834"/>
                  <a:pt x="630380" y="601037"/>
                  <a:pt x="636610" y="615220"/>
                </a:cubicBezTo>
                <a:cubicBezTo>
                  <a:pt x="636610" y="615220"/>
                  <a:pt x="636610" y="615220"/>
                  <a:pt x="636610" y="615220"/>
                </a:cubicBezTo>
                <a:cubicBezTo>
                  <a:pt x="646950" y="641091"/>
                  <a:pt x="662495" y="661574"/>
                  <a:pt x="668876" y="683193"/>
                </a:cubicBezTo>
                <a:cubicBezTo>
                  <a:pt x="684142" y="732837"/>
                  <a:pt x="666792" y="794696"/>
                  <a:pt x="659689" y="823579"/>
                </a:cubicBezTo>
                <a:cubicBezTo>
                  <a:pt x="649558" y="864300"/>
                  <a:pt x="646240" y="888087"/>
                  <a:pt x="647334" y="888248"/>
                </a:cubicBezTo>
                <a:cubicBezTo>
                  <a:pt x="648429" y="888410"/>
                  <a:pt x="653681" y="865652"/>
                  <a:pt x="665628" y="825195"/>
                </a:cubicBezTo>
                <a:cubicBezTo>
                  <a:pt x="674198" y="796449"/>
                  <a:pt x="693702" y="734877"/>
                  <a:pt x="678797" y="680320"/>
                </a:cubicBezTo>
                <a:cubicBezTo>
                  <a:pt x="671985" y="656377"/>
                  <a:pt x="656533" y="634931"/>
                  <a:pt x="647416" y="610998"/>
                </a:cubicBezTo>
                <a:cubicBezTo>
                  <a:pt x="647416" y="610998"/>
                  <a:pt x="647416" y="610998"/>
                  <a:pt x="647416" y="610998"/>
                </a:cubicBezTo>
                <a:cubicBezTo>
                  <a:pt x="642269" y="596084"/>
                  <a:pt x="634665" y="579669"/>
                  <a:pt x="641326" y="568437"/>
                </a:cubicBezTo>
                <a:cubicBezTo>
                  <a:pt x="654379" y="541586"/>
                  <a:pt x="657046" y="509253"/>
                  <a:pt x="649279" y="478109"/>
                </a:cubicBezTo>
                <a:cubicBezTo>
                  <a:pt x="643480" y="454332"/>
                  <a:pt x="636971" y="428181"/>
                  <a:pt x="624244" y="404447"/>
                </a:cubicBezTo>
                <a:cubicBezTo>
                  <a:pt x="602353" y="364576"/>
                  <a:pt x="567106" y="336917"/>
                  <a:pt x="530042" y="308317"/>
                </a:cubicBezTo>
                <a:cubicBezTo>
                  <a:pt x="522718" y="302665"/>
                  <a:pt x="515545" y="297127"/>
                  <a:pt x="508523" y="291517"/>
                </a:cubicBezTo>
                <a:cubicBezTo>
                  <a:pt x="501211" y="286060"/>
                  <a:pt x="497229" y="276045"/>
                  <a:pt x="493456" y="265826"/>
                </a:cubicBezTo>
                <a:cubicBezTo>
                  <a:pt x="489741" y="254869"/>
                  <a:pt x="486469" y="242946"/>
                  <a:pt x="479424" y="231830"/>
                </a:cubicBezTo>
                <a:cubicBezTo>
                  <a:pt x="466301" y="211704"/>
                  <a:pt x="448288" y="195738"/>
                  <a:pt x="428469" y="184345"/>
                </a:cubicBezTo>
                <a:cubicBezTo>
                  <a:pt x="342989" y="135103"/>
                  <a:pt x="272378" y="97193"/>
                  <a:pt x="204225" y="64835"/>
                </a:cubicBezTo>
                <a:cubicBezTo>
                  <a:pt x="130715" y="29900"/>
                  <a:pt x="85721" y="13204"/>
                  <a:pt x="43476" y="2952"/>
                </a:cubicBezTo>
                <a:cubicBezTo>
                  <a:pt x="15972" y="-4082"/>
                  <a:pt x="-411" y="3559"/>
                  <a:pt x="8" y="4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3A19A-3400-495E-8957-48C01F5A4DA6}"/>
              </a:ext>
            </a:extLst>
          </p:cNvPr>
          <p:cNvSpPr/>
          <p:nvPr/>
        </p:nvSpPr>
        <p:spPr>
          <a:xfrm>
            <a:off x="9759412" y="3790754"/>
            <a:ext cx="108035" cy="142047"/>
          </a:xfrm>
          <a:custGeom>
            <a:avLst/>
            <a:gdLst>
              <a:gd name="connsiteX0" fmla="*/ 11555 w 108035"/>
              <a:gd name="connsiteY0" fmla="*/ 18 h 142047"/>
              <a:gd name="connsiteX1" fmla="*/ 3617 w 108035"/>
              <a:gd name="connsiteY1" fmla="*/ 68959 h 142047"/>
              <a:gd name="connsiteX2" fmla="*/ 3617 w 108035"/>
              <a:gd name="connsiteY2" fmla="*/ 68959 h 142047"/>
              <a:gd name="connsiteX3" fmla="*/ 17705 w 108035"/>
              <a:gd name="connsiteY3" fmla="*/ 98767 h 142047"/>
              <a:gd name="connsiteX4" fmla="*/ 38075 w 108035"/>
              <a:gd name="connsiteY4" fmla="*/ 119694 h 142047"/>
              <a:gd name="connsiteX5" fmla="*/ 38075 w 108035"/>
              <a:gd name="connsiteY5" fmla="*/ 119694 h 142047"/>
              <a:gd name="connsiteX6" fmla="*/ 108032 w 108035"/>
              <a:gd name="connsiteY6" fmla="*/ 140072 h 142047"/>
              <a:gd name="connsiteX7" fmla="*/ 46307 w 108035"/>
              <a:gd name="connsiteY7" fmla="*/ 109215 h 142047"/>
              <a:gd name="connsiteX8" fmla="*/ 46307 w 108035"/>
              <a:gd name="connsiteY8" fmla="*/ 109215 h 142047"/>
              <a:gd name="connsiteX9" fmla="*/ 28992 w 108035"/>
              <a:gd name="connsiteY9" fmla="*/ 90708 h 142047"/>
              <a:gd name="connsiteX10" fmla="*/ 16287 w 108035"/>
              <a:gd name="connsiteY10" fmla="*/ 65348 h 142047"/>
              <a:gd name="connsiteX11" fmla="*/ 16287 w 108035"/>
              <a:gd name="connsiteY11" fmla="*/ 65348 h 142047"/>
              <a:gd name="connsiteX12" fmla="*/ 11555 w 108035"/>
              <a:gd name="connsiteY12" fmla="*/ 18 h 1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5" h="142047">
                <a:moveTo>
                  <a:pt x="11555" y="18"/>
                </a:moveTo>
                <a:cubicBezTo>
                  <a:pt x="8602" y="-827"/>
                  <a:pt x="-6912" y="28107"/>
                  <a:pt x="3617" y="68959"/>
                </a:cubicBezTo>
                <a:cubicBezTo>
                  <a:pt x="3617" y="68959"/>
                  <a:pt x="3617" y="68959"/>
                  <a:pt x="3617" y="68959"/>
                </a:cubicBezTo>
                <a:cubicBezTo>
                  <a:pt x="6300" y="79124"/>
                  <a:pt x="10955" y="89301"/>
                  <a:pt x="17705" y="98767"/>
                </a:cubicBezTo>
                <a:cubicBezTo>
                  <a:pt x="23637" y="107088"/>
                  <a:pt x="30636" y="114085"/>
                  <a:pt x="38075" y="119694"/>
                </a:cubicBezTo>
                <a:cubicBezTo>
                  <a:pt x="38075" y="119694"/>
                  <a:pt x="38075" y="119694"/>
                  <a:pt x="38075" y="119694"/>
                </a:cubicBezTo>
                <a:cubicBezTo>
                  <a:pt x="73244" y="146059"/>
                  <a:pt x="107641" y="143209"/>
                  <a:pt x="108032" y="140072"/>
                </a:cubicBezTo>
                <a:cubicBezTo>
                  <a:pt x="108423" y="136935"/>
                  <a:pt x="76069" y="133860"/>
                  <a:pt x="46307" y="109215"/>
                </a:cubicBezTo>
                <a:cubicBezTo>
                  <a:pt x="46307" y="109215"/>
                  <a:pt x="46307" y="109215"/>
                  <a:pt x="46307" y="109215"/>
                </a:cubicBezTo>
                <a:cubicBezTo>
                  <a:pt x="40057" y="104070"/>
                  <a:pt x="34119" y="97878"/>
                  <a:pt x="28992" y="90708"/>
                </a:cubicBezTo>
                <a:cubicBezTo>
                  <a:pt x="23156" y="82546"/>
                  <a:pt x="18948" y="73935"/>
                  <a:pt x="16287" y="65348"/>
                </a:cubicBezTo>
                <a:cubicBezTo>
                  <a:pt x="16287" y="65348"/>
                  <a:pt x="16287" y="65348"/>
                  <a:pt x="16287" y="65348"/>
                </a:cubicBezTo>
                <a:cubicBezTo>
                  <a:pt x="5173" y="30252"/>
                  <a:pt x="14508" y="863"/>
                  <a:pt x="11555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B49FFA-AB5A-48AC-A281-9F5802C8754E}"/>
              </a:ext>
            </a:extLst>
          </p:cNvPr>
          <p:cNvSpPr/>
          <p:nvPr/>
        </p:nvSpPr>
        <p:spPr>
          <a:xfrm>
            <a:off x="9822056" y="3712951"/>
            <a:ext cx="70361" cy="183973"/>
          </a:xfrm>
          <a:custGeom>
            <a:avLst/>
            <a:gdLst>
              <a:gd name="connsiteX0" fmla="*/ 17380 w 70361"/>
              <a:gd name="connsiteY0" fmla="*/ 12 h 183973"/>
              <a:gd name="connsiteX1" fmla="*/ 3 w 70361"/>
              <a:gd name="connsiteY1" fmla="*/ 77579 h 183973"/>
              <a:gd name="connsiteX2" fmla="*/ 3 w 70361"/>
              <a:gd name="connsiteY2" fmla="*/ 77579 h 183973"/>
              <a:gd name="connsiteX3" fmla="*/ 2667 w 70361"/>
              <a:gd name="connsiteY3" fmla="*/ 104329 h 183973"/>
              <a:gd name="connsiteX4" fmla="*/ 15017 w 70361"/>
              <a:gd name="connsiteY4" fmla="*/ 136811 h 183973"/>
              <a:gd name="connsiteX5" fmla="*/ 15017 w 70361"/>
              <a:gd name="connsiteY5" fmla="*/ 136811 h 183973"/>
              <a:gd name="connsiteX6" fmla="*/ 70287 w 70361"/>
              <a:gd name="connsiteY6" fmla="*/ 183638 h 183973"/>
              <a:gd name="connsiteX7" fmla="*/ 26507 w 70361"/>
              <a:gd name="connsiteY7" fmla="*/ 130401 h 183973"/>
              <a:gd name="connsiteX8" fmla="*/ 26507 w 70361"/>
              <a:gd name="connsiteY8" fmla="*/ 130401 h 183973"/>
              <a:gd name="connsiteX9" fmla="*/ 16243 w 70361"/>
              <a:gd name="connsiteY9" fmla="*/ 101470 h 183973"/>
              <a:gd name="connsiteX10" fmla="*/ 13443 w 70361"/>
              <a:gd name="connsiteY10" fmla="*/ 77430 h 183973"/>
              <a:gd name="connsiteX11" fmla="*/ 13443 w 70361"/>
              <a:gd name="connsiteY11" fmla="*/ 77430 h 183973"/>
              <a:gd name="connsiteX12" fmla="*/ 17380 w 70361"/>
              <a:gd name="connsiteY12" fmla="*/ 12 h 1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61" h="183973">
                <a:moveTo>
                  <a:pt x="17380" y="12"/>
                </a:moveTo>
                <a:cubicBezTo>
                  <a:pt x="14221" y="-701"/>
                  <a:pt x="341" y="30911"/>
                  <a:pt x="3" y="77579"/>
                </a:cubicBezTo>
                <a:cubicBezTo>
                  <a:pt x="3" y="77579"/>
                  <a:pt x="3" y="77579"/>
                  <a:pt x="3" y="77579"/>
                </a:cubicBezTo>
                <a:cubicBezTo>
                  <a:pt x="-57" y="86161"/>
                  <a:pt x="733" y="95192"/>
                  <a:pt x="2667" y="104329"/>
                </a:cubicBezTo>
                <a:cubicBezTo>
                  <a:pt x="5201" y="116299"/>
                  <a:pt x="9435" y="127219"/>
                  <a:pt x="15017" y="136811"/>
                </a:cubicBezTo>
                <a:cubicBezTo>
                  <a:pt x="15017" y="136811"/>
                  <a:pt x="15017" y="136811"/>
                  <a:pt x="15017" y="136811"/>
                </a:cubicBezTo>
                <a:cubicBezTo>
                  <a:pt x="37375" y="174589"/>
                  <a:pt x="68588" y="186185"/>
                  <a:pt x="70287" y="183638"/>
                </a:cubicBezTo>
                <a:cubicBezTo>
                  <a:pt x="71984" y="181092"/>
                  <a:pt x="44365" y="164727"/>
                  <a:pt x="26507" y="130401"/>
                </a:cubicBezTo>
                <a:cubicBezTo>
                  <a:pt x="26507" y="130401"/>
                  <a:pt x="26507" y="130401"/>
                  <a:pt x="26507" y="130401"/>
                </a:cubicBezTo>
                <a:cubicBezTo>
                  <a:pt x="21955" y="121825"/>
                  <a:pt x="18479" y="112154"/>
                  <a:pt x="16243" y="101470"/>
                </a:cubicBezTo>
                <a:cubicBezTo>
                  <a:pt x="14540" y="93326"/>
                  <a:pt x="13686" y="85205"/>
                  <a:pt x="13443" y="77430"/>
                </a:cubicBezTo>
                <a:cubicBezTo>
                  <a:pt x="13443" y="77430"/>
                  <a:pt x="13443" y="77430"/>
                  <a:pt x="13443" y="77430"/>
                </a:cubicBezTo>
                <a:cubicBezTo>
                  <a:pt x="12103" y="34017"/>
                  <a:pt x="20539" y="726"/>
                  <a:pt x="17380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8ABABF-E624-4704-BF8F-1B670DDD20E2}"/>
              </a:ext>
            </a:extLst>
          </p:cNvPr>
          <p:cNvSpPr/>
          <p:nvPr/>
        </p:nvSpPr>
        <p:spPr>
          <a:xfrm>
            <a:off x="9883277" y="3728524"/>
            <a:ext cx="58967" cy="146660"/>
          </a:xfrm>
          <a:custGeom>
            <a:avLst/>
            <a:gdLst>
              <a:gd name="connsiteX0" fmla="*/ 5952 w 58967"/>
              <a:gd name="connsiteY0" fmla="*/ 1 h 146660"/>
              <a:gd name="connsiteX1" fmla="*/ 7340 w 58967"/>
              <a:gd name="connsiteY1" fmla="*/ 82459 h 146660"/>
              <a:gd name="connsiteX2" fmla="*/ 7948 w 58967"/>
              <a:gd name="connsiteY2" fmla="*/ 84451 h 146660"/>
              <a:gd name="connsiteX3" fmla="*/ 44042 w 58967"/>
              <a:gd name="connsiteY3" fmla="*/ 139684 h 146660"/>
              <a:gd name="connsiteX4" fmla="*/ 58859 w 58967"/>
              <a:gd name="connsiteY4" fmla="*/ 146280 h 146660"/>
              <a:gd name="connsiteX5" fmla="*/ 49588 w 58967"/>
              <a:gd name="connsiteY5" fmla="*/ 133758 h 146660"/>
              <a:gd name="connsiteX6" fmla="*/ 21180 w 58967"/>
              <a:gd name="connsiteY6" fmla="*/ 80327 h 146660"/>
              <a:gd name="connsiteX7" fmla="*/ 20616 w 58967"/>
              <a:gd name="connsiteY7" fmla="*/ 78483 h 146660"/>
              <a:gd name="connsiteX8" fmla="*/ 5952 w 58967"/>
              <a:gd name="connsiteY8" fmla="*/ 1 h 1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7" h="146660">
                <a:moveTo>
                  <a:pt x="5952" y="1"/>
                </a:moveTo>
                <a:cubicBezTo>
                  <a:pt x="2133" y="-234"/>
                  <a:pt x="-5961" y="37840"/>
                  <a:pt x="7340" y="82459"/>
                </a:cubicBezTo>
                <a:cubicBezTo>
                  <a:pt x="7540" y="83125"/>
                  <a:pt x="7742" y="83789"/>
                  <a:pt x="7948" y="84451"/>
                </a:cubicBezTo>
                <a:cubicBezTo>
                  <a:pt x="16487" y="111996"/>
                  <a:pt x="31142" y="130033"/>
                  <a:pt x="44042" y="139684"/>
                </a:cubicBezTo>
                <a:cubicBezTo>
                  <a:pt x="52189" y="145750"/>
                  <a:pt x="58019" y="147540"/>
                  <a:pt x="58859" y="146280"/>
                </a:cubicBezTo>
                <a:cubicBezTo>
                  <a:pt x="59699" y="145019"/>
                  <a:pt x="55579" y="140928"/>
                  <a:pt x="49588" y="133758"/>
                </a:cubicBezTo>
                <a:cubicBezTo>
                  <a:pt x="39687" y="121970"/>
                  <a:pt x="29261" y="106112"/>
                  <a:pt x="21180" y="80327"/>
                </a:cubicBezTo>
                <a:cubicBezTo>
                  <a:pt x="20990" y="79715"/>
                  <a:pt x="20801" y="79100"/>
                  <a:pt x="20616" y="78483"/>
                </a:cubicBezTo>
                <a:cubicBezTo>
                  <a:pt x="8180" y="37168"/>
                  <a:pt x="9772" y="236"/>
                  <a:pt x="595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081315-5760-469E-8703-E33AD112E5A1}"/>
              </a:ext>
            </a:extLst>
          </p:cNvPr>
          <p:cNvSpPr/>
          <p:nvPr/>
        </p:nvSpPr>
        <p:spPr>
          <a:xfrm>
            <a:off x="9929017" y="3744059"/>
            <a:ext cx="150066" cy="150380"/>
          </a:xfrm>
          <a:custGeom>
            <a:avLst/>
            <a:gdLst>
              <a:gd name="connsiteX0" fmla="*/ 671 w 150066"/>
              <a:gd name="connsiteY0" fmla="*/ 27 h 150380"/>
              <a:gd name="connsiteX1" fmla="*/ 39840 w 150066"/>
              <a:gd name="connsiteY1" fmla="*/ 89749 h 150380"/>
              <a:gd name="connsiteX2" fmla="*/ 39840 w 150066"/>
              <a:gd name="connsiteY2" fmla="*/ 89749 h 150380"/>
              <a:gd name="connsiteX3" fmla="*/ 49374 w 150066"/>
              <a:gd name="connsiteY3" fmla="*/ 101037 h 150380"/>
              <a:gd name="connsiteX4" fmla="*/ 98662 w 150066"/>
              <a:gd name="connsiteY4" fmla="*/ 136931 h 150380"/>
              <a:gd name="connsiteX5" fmla="*/ 150054 w 150066"/>
              <a:gd name="connsiteY5" fmla="*/ 149419 h 150380"/>
              <a:gd name="connsiteX6" fmla="*/ 103996 w 150066"/>
              <a:gd name="connsiteY6" fmla="*/ 126471 h 150380"/>
              <a:gd name="connsiteX7" fmla="*/ 59531 w 150066"/>
              <a:gd name="connsiteY7" fmla="*/ 91606 h 150380"/>
              <a:gd name="connsiteX8" fmla="*/ 50691 w 150066"/>
              <a:gd name="connsiteY8" fmla="*/ 81301 h 150380"/>
              <a:gd name="connsiteX9" fmla="*/ 50691 w 150066"/>
              <a:gd name="connsiteY9" fmla="*/ 81301 h 150380"/>
              <a:gd name="connsiteX10" fmla="*/ 671 w 150066"/>
              <a:gd name="connsiteY10" fmla="*/ 27 h 1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066" h="150380">
                <a:moveTo>
                  <a:pt x="671" y="27"/>
                </a:moveTo>
                <a:cubicBezTo>
                  <a:pt x="-2631" y="1265"/>
                  <a:pt x="5615" y="44885"/>
                  <a:pt x="39840" y="89749"/>
                </a:cubicBezTo>
                <a:cubicBezTo>
                  <a:pt x="39840" y="89749"/>
                  <a:pt x="39840" y="89749"/>
                  <a:pt x="39840" y="89749"/>
                </a:cubicBezTo>
                <a:cubicBezTo>
                  <a:pt x="42788" y="93595"/>
                  <a:pt x="45966" y="97366"/>
                  <a:pt x="49374" y="101037"/>
                </a:cubicBezTo>
                <a:cubicBezTo>
                  <a:pt x="64923" y="117787"/>
                  <a:pt x="82431" y="129418"/>
                  <a:pt x="98662" y="136931"/>
                </a:cubicBezTo>
                <a:cubicBezTo>
                  <a:pt x="127925" y="150449"/>
                  <a:pt x="149454" y="151816"/>
                  <a:pt x="150054" y="149419"/>
                </a:cubicBezTo>
                <a:cubicBezTo>
                  <a:pt x="150653" y="147020"/>
                  <a:pt x="130335" y="141308"/>
                  <a:pt x="103996" y="126471"/>
                </a:cubicBezTo>
                <a:cubicBezTo>
                  <a:pt x="89457" y="118293"/>
                  <a:pt x="73815" y="106992"/>
                  <a:pt x="59531" y="91606"/>
                </a:cubicBezTo>
                <a:cubicBezTo>
                  <a:pt x="56398" y="88231"/>
                  <a:pt x="53453" y="84791"/>
                  <a:pt x="50691" y="81301"/>
                </a:cubicBezTo>
                <a:cubicBezTo>
                  <a:pt x="50691" y="81301"/>
                  <a:pt x="50691" y="81301"/>
                  <a:pt x="50691" y="81301"/>
                </a:cubicBezTo>
                <a:cubicBezTo>
                  <a:pt x="17871" y="40032"/>
                  <a:pt x="3973" y="-1210"/>
                  <a:pt x="671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F20CE8-C493-4FDF-A565-7044D437BE38}"/>
              </a:ext>
            </a:extLst>
          </p:cNvPr>
          <p:cNvSpPr/>
          <p:nvPr/>
        </p:nvSpPr>
        <p:spPr>
          <a:xfrm>
            <a:off x="10007431" y="3712657"/>
            <a:ext cx="202350" cy="118110"/>
          </a:xfrm>
          <a:custGeom>
            <a:avLst/>
            <a:gdLst>
              <a:gd name="connsiteX0" fmla="*/ 60 w 202350"/>
              <a:gd name="connsiteY0" fmla="*/ 306 h 118110"/>
              <a:gd name="connsiteX1" fmla="*/ 26060 w 202350"/>
              <a:gd name="connsiteY1" fmla="*/ 23347 h 118110"/>
              <a:gd name="connsiteX2" fmla="*/ 90307 w 202350"/>
              <a:gd name="connsiteY2" fmla="*/ 77313 h 118110"/>
              <a:gd name="connsiteX3" fmla="*/ 91177 w 202350"/>
              <a:gd name="connsiteY3" fmla="*/ 77973 h 118110"/>
              <a:gd name="connsiteX4" fmla="*/ 168637 w 202350"/>
              <a:gd name="connsiteY4" fmla="*/ 116121 h 118110"/>
              <a:gd name="connsiteX5" fmla="*/ 168637 w 202350"/>
              <a:gd name="connsiteY5" fmla="*/ 116121 h 118110"/>
              <a:gd name="connsiteX6" fmla="*/ 202350 w 202350"/>
              <a:gd name="connsiteY6" fmla="*/ 115462 h 118110"/>
              <a:gd name="connsiteX7" fmla="*/ 170951 w 202350"/>
              <a:gd name="connsiteY7" fmla="*/ 106826 h 118110"/>
              <a:gd name="connsiteX8" fmla="*/ 170951 w 202350"/>
              <a:gd name="connsiteY8" fmla="*/ 106826 h 118110"/>
              <a:gd name="connsiteX9" fmla="*/ 99554 w 202350"/>
              <a:gd name="connsiteY9" fmla="*/ 66927 h 118110"/>
              <a:gd name="connsiteX10" fmla="*/ 98709 w 202350"/>
              <a:gd name="connsiteY10" fmla="*/ 66283 h 118110"/>
              <a:gd name="connsiteX11" fmla="*/ 31871 w 202350"/>
              <a:gd name="connsiteY11" fmla="*/ 15478 h 118110"/>
              <a:gd name="connsiteX12" fmla="*/ 60 w 202350"/>
              <a:gd name="connsiteY12" fmla="*/ 306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50" h="118110">
                <a:moveTo>
                  <a:pt x="60" y="306"/>
                </a:moveTo>
                <a:cubicBezTo>
                  <a:pt x="-903" y="1984"/>
                  <a:pt x="9848" y="9812"/>
                  <a:pt x="26060" y="23347"/>
                </a:cubicBezTo>
                <a:cubicBezTo>
                  <a:pt x="42340" y="36940"/>
                  <a:pt x="63894" y="57215"/>
                  <a:pt x="90307" y="77313"/>
                </a:cubicBezTo>
                <a:cubicBezTo>
                  <a:pt x="90597" y="77534"/>
                  <a:pt x="90887" y="77754"/>
                  <a:pt x="91177" y="77973"/>
                </a:cubicBezTo>
                <a:cubicBezTo>
                  <a:pt x="119701" y="99719"/>
                  <a:pt x="145046" y="111642"/>
                  <a:pt x="168637" y="116121"/>
                </a:cubicBezTo>
                <a:cubicBezTo>
                  <a:pt x="168637" y="116121"/>
                  <a:pt x="168637" y="116121"/>
                  <a:pt x="168637" y="116121"/>
                </a:cubicBezTo>
                <a:cubicBezTo>
                  <a:pt x="189403" y="120008"/>
                  <a:pt x="202352" y="117319"/>
                  <a:pt x="202350" y="115462"/>
                </a:cubicBezTo>
                <a:cubicBezTo>
                  <a:pt x="202348" y="113604"/>
                  <a:pt x="189710" y="112777"/>
                  <a:pt x="170951" y="106826"/>
                </a:cubicBezTo>
                <a:cubicBezTo>
                  <a:pt x="170951" y="106826"/>
                  <a:pt x="170951" y="106826"/>
                  <a:pt x="170951" y="106826"/>
                </a:cubicBezTo>
                <a:cubicBezTo>
                  <a:pt x="148978" y="99924"/>
                  <a:pt x="127784" y="88216"/>
                  <a:pt x="99554" y="66927"/>
                </a:cubicBezTo>
                <a:cubicBezTo>
                  <a:pt x="99552" y="66925"/>
                  <a:pt x="98711" y="66285"/>
                  <a:pt x="98709" y="66283"/>
                </a:cubicBezTo>
                <a:cubicBezTo>
                  <a:pt x="67375" y="42384"/>
                  <a:pt x="56062" y="31254"/>
                  <a:pt x="31871" y="15478"/>
                </a:cubicBezTo>
                <a:cubicBezTo>
                  <a:pt x="13614" y="3571"/>
                  <a:pt x="999" y="-1329"/>
                  <a:pt x="60" y="3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8B771-A12A-453F-B24A-CDD359783461}"/>
              </a:ext>
            </a:extLst>
          </p:cNvPr>
          <p:cNvSpPr/>
          <p:nvPr/>
        </p:nvSpPr>
        <p:spPr>
          <a:xfrm>
            <a:off x="10088101" y="3647582"/>
            <a:ext cx="261726" cy="206592"/>
          </a:xfrm>
          <a:custGeom>
            <a:avLst/>
            <a:gdLst>
              <a:gd name="connsiteX0" fmla="*/ 306 w 261726"/>
              <a:gd name="connsiteY0" fmla="*/ 23 h 206592"/>
              <a:gd name="connsiteX1" fmla="*/ 99075 w 261726"/>
              <a:gd name="connsiteY1" fmla="*/ 144066 h 206592"/>
              <a:gd name="connsiteX2" fmla="*/ 131588 w 261726"/>
              <a:gd name="connsiteY2" fmla="*/ 167460 h 206592"/>
              <a:gd name="connsiteX3" fmla="*/ 131588 w 261726"/>
              <a:gd name="connsiteY3" fmla="*/ 167460 h 206592"/>
              <a:gd name="connsiteX4" fmla="*/ 261726 w 261726"/>
              <a:gd name="connsiteY4" fmla="*/ 205436 h 206592"/>
              <a:gd name="connsiteX5" fmla="*/ 138853 w 261726"/>
              <a:gd name="connsiteY5" fmla="*/ 156069 h 206592"/>
              <a:gd name="connsiteX6" fmla="*/ 138853 w 261726"/>
              <a:gd name="connsiteY6" fmla="*/ 156069 h 206592"/>
              <a:gd name="connsiteX7" fmla="*/ 107853 w 261726"/>
              <a:gd name="connsiteY7" fmla="*/ 133364 h 206592"/>
              <a:gd name="connsiteX8" fmla="*/ 27776 w 261726"/>
              <a:gd name="connsiteY8" fmla="*/ 43025 h 206592"/>
              <a:gd name="connsiteX9" fmla="*/ 306 w 261726"/>
              <a:gd name="connsiteY9" fmla="*/ 23 h 2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26" h="206592">
                <a:moveTo>
                  <a:pt x="306" y="23"/>
                </a:moveTo>
                <a:cubicBezTo>
                  <a:pt x="-3211" y="1529"/>
                  <a:pt x="23209" y="81835"/>
                  <a:pt x="99075" y="144066"/>
                </a:cubicBezTo>
                <a:cubicBezTo>
                  <a:pt x="109744" y="152819"/>
                  <a:pt x="120631" y="160600"/>
                  <a:pt x="131588" y="167460"/>
                </a:cubicBezTo>
                <a:cubicBezTo>
                  <a:pt x="131588" y="167460"/>
                  <a:pt x="131588" y="167460"/>
                  <a:pt x="131588" y="167460"/>
                </a:cubicBezTo>
                <a:cubicBezTo>
                  <a:pt x="201280" y="211085"/>
                  <a:pt x="261540" y="207695"/>
                  <a:pt x="261726" y="205436"/>
                </a:cubicBezTo>
                <a:cubicBezTo>
                  <a:pt x="261994" y="202157"/>
                  <a:pt x="202271" y="197317"/>
                  <a:pt x="138853" y="156069"/>
                </a:cubicBezTo>
                <a:cubicBezTo>
                  <a:pt x="138853" y="156069"/>
                  <a:pt x="138853" y="156069"/>
                  <a:pt x="138853" y="156069"/>
                </a:cubicBezTo>
                <a:cubicBezTo>
                  <a:pt x="128459" y="149310"/>
                  <a:pt x="118096" y="141764"/>
                  <a:pt x="107853" y="133364"/>
                </a:cubicBezTo>
                <a:cubicBezTo>
                  <a:pt x="70872" y="103030"/>
                  <a:pt x="45201" y="69594"/>
                  <a:pt x="27776" y="43025"/>
                </a:cubicBezTo>
                <a:cubicBezTo>
                  <a:pt x="10647" y="16908"/>
                  <a:pt x="2065" y="-730"/>
                  <a:pt x="306" y="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9A280-C362-41AF-98E7-46B49F8B01C9}"/>
              </a:ext>
            </a:extLst>
          </p:cNvPr>
          <p:cNvSpPr/>
          <p:nvPr/>
        </p:nvSpPr>
        <p:spPr>
          <a:xfrm>
            <a:off x="10184743" y="3688001"/>
            <a:ext cx="314467" cy="149711"/>
          </a:xfrm>
          <a:custGeom>
            <a:avLst/>
            <a:gdLst>
              <a:gd name="connsiteX0" fmla="*/ 141 w 314467"/>
              <a:gd name="connsiteY0" fmla="*/ 64 h 149711"/>
              <a:gd name="connsiteX1" fmla="*/ 32048 w 314467"/>
              <a:gd name="connsiteY1" fmla="*/ 42604 h 149711"/>
              <a:gd name="connsiteX2" fmla="*/ 136951 w 314467"/>
              <a:gd name="connsiteY2" fmla="*/ 116693 h 149711"/>
              <a:gd name="connsiteX3" fmla="*/ 137335 w 314467"/>
              <a:gd name="connsiteY3" fmla="*/ 116869 h 149711"/>
              <a:gd name="connsiteX4" fmla="*/ 314467 w 314467"/>
              <a:gd name="connsiteY4" fmla="*/ 146343 h 149711"/>
              <a:gd name="connsiteX5" fmla="*/ 143079 w 314467"/>
              <a:gd name="connsiteY5" fmla="*/ 104251 h 149711"/>
              <a:gd name="connsiteX6" fmla="*/ 142709 w 314467"/>
              <a:gd name="connsiteY6" fmla="*/ 104082 h 149711"/>
              <a:gd name="connsiteX7" fmla="*/ 38849 w 314467"/>
              <a:gd name="connsiteY7" fmla="*/ 35542 h 149711"/>
              <a:gd name="connsiteX8" fmla="*/ 141 w 314467"/>
              <a:gd name="connsiteY8" fmla="*/ 64 h 1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67" h="149711">
                <a:moveTo>
                  <a:pt x="141" y="64"/>
                </a:moveTo>
                <a:cubicBezTo>
                  <a:pt x="-1363" y="1247"/>
                  <a:pt x="9190" y="18844"/>
                  <a:pt x="32048" y="42604"/>
                </a:cubicBezTo>
                <a:cubicBezTo>
                  <a:pt x="55293" y="66765"/>
                  <a:pt x="90212" y="95339"/>
                  <a:pt x="136951" y="116693"/>
                </a:cubicBezTo>
                <a:cubicBezTo>
                  <a:pt x="136951" y="116693"/>
                  <a:pt x="137335" y="116869"/>
                  <a:pt x="137335" y="116869"/>
                </a:cubicBezTo>
                <a:cubicBezTo>
                  <a:pt x="229185" y="158613"/>
                  <a:pt x="314467" y="150164"/>
                  <a:pt x="314467" y="146343"/>
                </a:cubicBezTo>
                <a:cubicBezTo>
                  <a:pt x="314467" y="142521"/>
                  <a:pt x="231421" y="144540"/>
                  <a:pt x="143079" y="104251"/>
                </a:cubicBezTo>
                <a:cubicBezTo>
                  <a:pt x="143079" y="104251"/>
                  <a:pt x="142709" y="104082"/>
                  <a:pt x="142709" y="104082"/>
                </a:cubicBezTo>
                <a:cubicBezTo>
                  <a:pt x="97690" y="83532"/>
                  <a:pt x="63341" y="57352"/>
                  <a:pt x="38849" y="35542"/>
                </a:cubicBezTo>
                <a:cubicBezTo>
                  <a:pt x="14848" y="14165"/>
                  <a:pt x="1644" y="-1120"/>
                  <a:pt x="141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540EC6-1241-4376-863D-FFA8C1FF6F32}"/>
              </a:ext>
            </a:extLst>
          </p:cNvPr>
          <p:cNvSpPr/>
          <p:nvPr/>
        </p:nvSpPr>
        <p:spPr>
          <a:xfrm>
            <a:off x="10383737" y="3700448"/>
            <a:ext cx="143497" cy="115925"/>
          </a:xfrm>
          <a:custGeom>
            <a:avLst/>
            <a:gdLst>
              <a:gd name="connsiteX0" fmla="*/ 324 w 143497"/>
              <a:gd name="connsiteY0" fmla="*/ 67 h 115925"/>
              <a:gd name="connsiteX1" fmla="*/ 55902 w 143497"/>
              <a:gd name="connsiteY1" fmla="*/ 77554 h 115925"/>
              <a:gd name="connsiteX2" fmla="*/ 73042 w 143497"/>
              <a:gd name="connsiteY2" fmla="*/ 90029 h 115925"/>
              <a:gd name="connsiteX3" fmla="*/ 73042 w 143497"/>
              <a:gd name="connsiteY3" fmla="*/ 90029 h 115925"/>
              <a:gd name="connsiteX4" fmla="*/ 143478 w 143497"/>
              <a:gd name="connsiteY4" fmla="*/ 115221 h 115925"/>
              <a:gd name="connsiteX5" fmla="*/ 80587 w 143497"/>
              <a:gd name="connsiteY5" fmla="*/ 78795 h 115925"/>
              <a:gd name="connsiteX6" fmla="*/ 80587 w 143497"/>
              <a:gd name="connsiteY6" fmla="*/ 78795 h 115925"/>
              <a:gd name="connsiteX7" fmla="*/ 64635 w 143497"/>
              <a:gd name="connsiteY7" fmla="*/ 66795 h 115925"/>
              <a:gd name="connsiteX8" fmla="*/ 324 w 143497"/>
              <a:gd name="connsiteY8" fmla="*/ 67 h 1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97" h="115925">
                <a:moveTo>
                  <a:pt x="324" y="67"/>
                </a:moveTo>
                <a:cubicBezTo>
                  <a:pt x="-2506" y="1623"/>
                  <a:pt x="12981" y="42721"/>
                  <a:pt x="55902" y="77554"/>
                </a:cubicBezTo>
                <a:cubicBezTo>
                  <a:pt x="61561" y="82149"/>
                  <a:pt x="67301" y="86302"/>
                  <a:pt x="73042" y="90029"/>
                </a:cubicBezTo>
                <a:cubicBezTo>
                  <a:pt x="73042" y="90029"/>
                  <a:pt x="73042" y="90029"/>
                  <a:pt x="73042" y="90029"/>
                </a:cubicBezTo>
                <a:cubicBezTo>
                  <a:pt x="110280" y="114186"/>
                  <a:pt x="142756" y="117788"/>
                  <a:pt x="143478" y="115221"/>
                </a:cubicBezTo>
                <a:cubicBezTo>
                  <a:pt x="144386" y="112041"/>
                  <a:pt x="114158" y="102192"/>
                  <a:pt x="80587" y="78795"/>
                </a:cubicBezTo>
                <a:cubicBezTo>
                  <a:pt x="80587" y="78795"/>
                  <a:pt x="80587" y="78795"/>
                  <a:pt x="80587" y="78795"/>
                </a:cubicBezTo>
                <a:cubicBezTo>
                  <a:pt x="75301" y="75114"/>
                  <a:pt x="69968" y="71126"/>
                  <a:pt x="64635" y="66795"/>
                </a:cubicBezTo>
                <a:cubicBezTo>
                  <a:pt x="25429" y="34982"/>
                  <a:pt x="3677" y="-1780"/>
                  <a:pt x="324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987E3-26E2-4A71-9E78-E46E68029ADE}"/>
              </a:ext>
            </a:extLst>
          </p:cNvPr>
          <p:cNvSpPr/>
          <p:nvPr/>
        </p:nvSpPr>
        <p:spPr>
          <a:xfrm>
            <a:off x="10384338" y="3572896"/>
            <a:ext cx="220732" cy="236738"/>
          </a:xfrm>
          <a:custGeom>
            <a:avLst/>
            <a:gdLst>
              <a:gd name="connsiteX0" fmla="*/ 15280 w 220732"/>
              <a:gd name="connsiteY0" fmla="*/ 14 h 236738"/>
              <a:gd name="connsiteX1" fmla="*/ 4369 w 220732"/>
              <a:gd name="connsiteY1" fmla="*/ 86879 h 236738"/>
              <a:gd name="connsiteX2" fmla="*/ 49106 w 220732"/>
              <a:gd name="connsiteY2" fmla="*/ 151278 h 236738"/>
              <a:gd name="connsiteX3" fmla="*/ 60762 w 220732"/>
              <a:gd name="connsiteY3" fmla="*/ 159956 h 236738"/>
              <a:gd name="connsiteX4" fmla="*/ 147395 w 220732"/>
              <a:gd name="connsiteY4" fmla="*/ 204821 h 236738"/>
              <a:gd name="connsiteX5" fmla="*/ 220684 w 220732"/>
              <a:gd name="connsiteY5" fmla="*/ 236549 h 236738"/>
              <a:gd name="connsiteX6" fmla="*/ 152297 w 220732"/>
              <a:gd name="connsiteY6" fmla="*/ 194297 h 236738"/>
              <a:gd name="connsiteX7" fmla="*/ 68692 w 220732"/>
              <a:gd name="connsiteY7" fmla="*/ 148632 h 236738"/>
              <a:gd name="connsiteX8" fmla="*/ 57700 w 220732"/>
              <a:gd name="connsiteY8" fmla="*/ 140453 h 236738"/>
              <a:gd name="connsiteX9" fmla="*/ 15850 w 220732"/>
              <a:gd name="connsiteY9" fmla="*/ 83622 h 236738"/>
              <a:gd name="connsiteX10" fmla="*/ 15280 w 220732"/>
              <a:gd name="connsiteY10" fmla="*/ 14 h 2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32" h="236738">
                <a:moveTo>
                  <a:pt x="15280" y="14"/>
                </a:moveTo>
                <a:cubicBezTo>
                  <a:pt x="12869" y="-783"/>
                  <a:pt x="-9173" y="33710"/>
                  <a:pt x="4369" y="86879"/>
                </a:cubicBezTo>
                <a:cubicBezTo>
                  <a:pt x="10634" y="110493"/>
                  <a:pt x="26097" y="133067"/>
                  <a:pt x="49106" y="151278"/>
                </a:cubicBezTo>
                <a:cubicBezTo>
                  <a:pt x="52879" y="154274"/>
                  <a:pt x="56768" y="157162"/>
                  <a:pt x="60762" y="159956"/>
                </a:cubicBezTo>
                <a:cubicBezTo>
                  <a:pt x="89337" y="179925"/>
                  <a:pt x="123548" y="194486"/>
                  <a:pt x="147395" y="204821"/>
                </a:cubicBezTo>
                <a:cubicBezTo>
                  <a:pt x="191632" y="224102"/>
                  <a:pt x="219345" y="238575"/>
                  <a:pt x="220684" y="236549"/>
                </a:cubicBezTo>
                <a:cubicBezTo>
                  <a:pt x="222023" y="234523"/>
                  <a:pt x="195369" y="215692"/>
                  <a:pt x="152297" y="194297"/>
                </a:cubicBezTo>
                <a:cubicBezTo>
                  <a:pt x="129486" y="182917"/>
                  <a:pt x="95066" y="167115"/>
                  <a:pt x="68692" y="148632"/>
                </a:cubicBezTo>
                <a:cubicBezTo>
                  <a:pt x="64907" y="145981"/>
                  <a:pt x="61251" y="143261"/>
                  <a:pt x="57700" y="140453"/>
                </a:cubicBezTo>
                <a:cubicBezTo>
                  <a:pt x="36589" y="123635"/>
                  <a:pt x="22115" y="104156"/>
                  <a:pt x="15850" y="83622"/>
                </a:cubicBezTo>
                <a:cubicBezTo>
                  <a:pt x="1085" y="36984"/>
                  <a:pt x="17690" y="810"/>
                  <a:pt x="1528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49863C-0B82-4320-A6ED-7A8307A4F2DF}"/>
              </a:ext>
            </a:extLst>
          </p:cNvPr>
          <p:cNvSpPr/>
          <p:nvPr/>
        </p:nvSpPr>
        <p:spPr>
          <a:xfrm>
            <a:off x="10536205" y="3663154"/>
            <a:ext cx="215727" cy="227218"/>
          </a:xfrm>
          <a:custGeom>
            <a:avLst/>
            <a:gdLst>
              <a:gd name="connsiteX0" fmla="*/ 349 w 215727"/>
              <a:gd name="connsiteY0" fmla="*/ 12 h 227218"/>
              <a:gd name="connsiteX1" fmla="*/ 40428 w 215727"/>
              <a:gd name="connsiteY1" fmla="*/ 70324 h 227218"/>
              <a:gd name="connsiteX2" fmla="*/ 106230 w 215727"/>
              <a:gd name="connsiteY2" fmla="*/ 118028 h 227218"/>
              <a:gd name="connsiteX3" fmla="*/ 167211 w 215727"/>
              <a:gd name="connsiteY3" fmla="*/ 160396 h 227218"/>
              <a:gd name="connsiteX4" fmla="*/ 211063 w 215727"/>
              <a:gd name="connsiteY4" fmla="*/ 220136 h 227218"/>
              <a:gd name="connsiteX5" fmla="*/ 215092 w 215727"/>
              <a:gd name="connsiteY5" fmla="*/ 227211 h 227218"/>
              <a:gd name="connsiteX6" fmla="*/ 215209 w 215727"/>
              <a:gd name="connsiteY6" fmla="*/ 218940 h 227218"/>
              <a:gd name="connsiteX7" fmla="*/ 175362 w 215727"/>
              <a:gd name="connsiteY7" fmla="*/ 151261 h 227218"/>
              <a:gd name="connsiteX8" fmla="*/ 113647 w 215727"/>
              <a:gd name="connsiteY8" fmla="*/ 106262 h 227218"/>
              <a:gd name="connsiteX9" fmla="*/ 48428 w 215727"/>
              <a:gd name="connsiteY9" fmla="*/ 61364 h 227218"/>
              <a:gd name="connsiteX10" fmla="*/ 361 w 215727"/>
              <a:gd name="connsiteY10" fmla="*/ 12 h 2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27" h="227218">
                <a:moveTo>
                  <a:pt x="349" y="12"/>
                </a:moveTo>
                <a:cubicBezTo>
                  <a:pt x="-1421" y="537"/>
                  <a:pt x="2328" y="34830"/>
                  <a:pt x="40428" y="70324"/>
                </a:cubicBezTo>
                <a:cubicBezTo>
                  <a:pt x="59292" y="87929"/>
                  <a:pt x="80135" y="101605"/>
                  <a:pt x="106230" y="118028"/>
                </a:cubicBezTo>
                <a:cubicBezTo>
                  <a:pt x="130648" y="133385"/>
                  <a:pt x="149407" y="145192"/>
                  <a:pt x="167211" y="160396"/>
                </a:cubicBezTo>
                <a:cubicBezTo>
                  <a:pt x="195029" y="184148"/>
                  <a:pt x="205567" y="207619"/>
                  <a:pt x="211063" y="220136"/>
                </a:cubicBezTo>
                <a:cubicBezTo>
                  <a:pt x="213112" y="224800"/>
                  <a:pt x="214359" y="227374"/>
                  <a:pt x="215092" y="227211"/>
                </a:cubicBezTo>
                <a:cubicBezTo>
                  <a:pt x="215826" y="227048"/>
                  <a:pt x="216000" y="224152"/>
                  <a:pt x="215209" y="218940"/>
                </a:cubicBezTo>
                <a:cubicBezTo>
                  <a:pt x="213124" y="205461"/>
                  <a:pt x="203948" y="177804"/>
                  <a:pt x="175362" y="151261"/>
                </a:cubicBezTo>
                <a:cubicBezTo>
                  <a:pt x="157593" y="134729"/>
                  <a:pt x="137786" y="121457"/>
                  <a:pt x="113647" y="106262"/>
                </a:cubicBezTo>
                <a:cubicBezTo>
                  <a:pt x="87052" y="89525"/>
                  <a:pt x="67513" y="77594"/>
                  <a:pt x="48428" y="61364"/>
                </a:cubicBezTo>
                <a:cubicBezTo>
                  <a:pt x="13064" y="31256"/>
                  <a:pt x="2818" y="-714"/>
                  <a:pt x="3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1BE3750-0746-491A-A380-8E3580CC12C2}"/>
              </a:ext>
            </a:extLst>
          </p:cNvPr>
          <p:cNvSpPr/>
          <p:nvPr/>
        </p:nvSpPr>
        <p:spPr>
          <a:xfrm>
            <a:off x="10611164" y="3628816"/>
            <a:ext cx="186107" cy="246076"/>
          </a:xfrm>
          <a:custGeom>
            <a:avLst/>
            <a:gdLst>
              <a:gd name="connsiteX0" fmla="*/ 88 w 186107"/>
              <a:gd name="connsiteY0" fmla="*/ 115 h 246076"/>
              <a:gd name="connsiteX1" fmla="*/ 33379 w 186107"/>
              <a:gd name="connsiteY1" fmla="*/ 32658 h 246076"/>
              <a:gd name="connsiteX2" fmla="*/ 124239 w 186107"/>
              <a:gd name="connsiteY2" fmla="*/ 98693 h 246076"/>
              <a:gd name="connsiteX3" fmla="*/ 124239 w 186107"/>
              <a:gd name="connsiteY3" fmla="*/ 98693 h 246076"/>
              <a:gd name="connsiteX4" fmla="*/ 132448 w 186107"/>
              <a:gd name="connsiteY4" fmla="*/ 105513 h 246076"/>
              <a:gd name="connsiteX5" fmla="*/ 167684 w 186107"/>
              <a:gd name="connsiteY5" fmla="*/ 146827 h 246076"/>
              <a:gd name="connsiteX6" fmla="*/ 172225 w 186107"/>
              <a:gd name="connsiteY6" fmla="*/ 191793 h 246076"/>
              <a:gd name="connsiteX7" fmla="*/ 146351 w 186107"/>
              <a:gd name="connsiteY7" fmla="*/ 245988 h 246076"/>
              <a:gd name="connsiteX8" fmla="*/ 182495 w 186107"/>
              <a:gd name="connsiteY8" fmla="*/ 194747 h 246076"/>
              <a:gd name="connsiteX9" fmla="*/ 179409 w 186107"/>
              <a:gd name="connsiteY9" fmla="*/ 141114 h 246076"/>
              <a:gd name="connsiteX10" fmla="*/ 141484 w 186107"/>
              <a:gd name="connsiteY10" fmla="*/ 94896 h 246076"/>
              <a:gd name="connsiteX11" fmla="*/ 132879 w 186107"/>
              <a:gd name="connsiteY11" fmla="*/ 87884 h 246076"/>
              <a:gd name="connsiteX12" fmla="*/ 132879 w 186107"/>
              <a:gd name="connsiteY12" fmla="*/ 87884 h 246076"/>
              <a:gd name="connsiteX13" fmla="*/ 38910 w 186107"/>
              <a:gd name="connsiteY13" fmla="*/ 24941 h 246076"/>
              <a:gd name="connsiteX14" fmla="*/ 88 w 186107"/>
              <a:gd name="connsiteY14" fmla="*/ 115 h 2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107" h="246076">
                <a:moveTo>
                  <a:pt x="88" y="115"/>
                </a:moveTo>
                <a:cubicBezTo>
                  <a:pt x="-1146" y="1484"/>
                  <a:pt x="10615" y="14796"/>
                  <a:pt x="33379" y="32658"/>
                </a:cubicBezTo>
                <a:cubicBezTo>
                  <a:pt x="56074" y="50462"/>
                  <a:pt x="90308" y="71424"/>
                  <a:pt x="124239" y="98693"/>
                </a:cubicBezTo>
                <a:cubicBezTo>
                  <a:pt x="124239" y="98693"/>
                  <a:pt x="124239" y="98693"/>
                  <a:pt x="124239" y="98693"/>
                </a:cubicBezTo>
                <a:cubicBezTo>
                  <a:pt x="126987" y="100919"/>
                  <a:pt x="129735" y="103194"/>
                  <a:pt x="132448" y="105513"/>
                </a:cubicBezTo>
                <a:cubicBezTo>
                  <a:pt x="147807" y="118625"/>
                  <a:pt x="160103" y="131578"/>
                  <a:pt x="167684" y="146827"/>
                </a:cubicBezTo>
                <a:cubicBezTo>
                  <a:pt x="175299" y="161697"/>
                  <a:pt x="175509" y="178540"/>
                  <a:pt x="172225" y="191793"/>
                </a:cubicBezTo>
                <a:cubicBezTo>
                  <a:pt x="163818" y="226298"/>
                  <a:pt x="144721" y="244595"/>
                  <a:pt x="146351" y="245988"/>
                </a:cubicBezTo>
                <a:cubicBezTo>
                  <a:pt x="147993" y="247379"/>
                  <a:pt x="170106" y="232582"/>
                  <a:pt x="182495" y="194747"/>
                </a:cubicBezTo>
                <a:cubicBezTo>
                  <a:pt x="187397" y="179589"/>
                  <a:pt x="188154" y="159844"/>
                  <a:pt x="179409" y="141114"/>
                </a:cubicBezTo>
                <a:cubicBezTo>
                  <a:pt x="170956" y="123434"/>
                  <a:pt x="157623" y="108592"/>
                  <a:pt x="141484" y="94896"/>
                </a:cubicBezTo>
                <a:cubicBezTo>
                  <a:pt x="138620" y="92468"/>
                  <a:pt x="135743" y="90132"/>
                  <a:pt x="132879" y="87884"/>
                </a:cubicBezTo>
                <a:cubicBezTo>
                  <a:pt x="132879" y="87884"/>
                  <a:pt x="132879" y="87884"/>
                  <a:pt x="132879" y="87884"/>
                </a:cubicBezTo>
                <a:cubicBezTo>
                  <a:pt x="104840" y="65615"/>
                  <a:pt x="54874" y="35344"/>
                  <a:pt x="38910" y="24941"/>
                </a:cubicBezTo>
                <a:cubicBezTo>
                  <a:pt x="15202" y="9477"/>
                  <a:pt x="1311" y="-1239"/>
                  <a:pt x="88" y="1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ADDE38-4CAA-4449-9AD7-8740180A5D5D}"/>
              </a:ext>
            </a:extLst>
          </p:cNvPr>
          <p:cNvSpPr/>
          <p:nvPr/>
        </p:nvSpPr>
        <p:spPr>
          <a:xfrm>
            <a:off x="10732517" y="3644348"/>
            <a:ext cx="111989" cy="230591"/>
          </a:xfrm>
          <a:custGeom>
            <a:avLst/>
            <a:gdLst>
              <a:gd name="connsiteX0" fmla="*/ 102 w 111989"/>
              <a:gd name="connsiteY0" fmla="*/ 144 h 230591"/>
              <a:gd name="connsiteX1" fmla="*/ 66311 w 111989"/>
              <a:gd name="connsiteY1" fmla="*/ 74166 h 230591"/>
              <a:gd name="connsiteX2" fmla="*/ 66311 w 111989"/>
              <a:gd name="connsiteY2" fmla="*/ 74166 h 230591"/>
              <a:gd name="connsiteX3" fmla="*/ 89833 w 111989"/>
              <a:gd name="connsiteY3" fmla="*/ 107939 h 230591"/>
              <a:gd name="connsiteX4" fmla="*/ 96493 w 111989"/>
              <a:gd name="connsiteY4" fmla="*/ 125163 h 230591"/>
              <a:gd name="connsiteX5" fmla="*/ 92918 w 111989"/>
              <a:gd name="connsiteY5" fmla="*/ 170413 h 230591"/>
              <a:gd name="connsiteX6" fmla="*/ 56123 w 111989"/>
              <a:gd name="connsiteY6" fmla="*/ 230456 h 230591"/>
              <a:gd name="connsiteX7" fmla="*/ 103980 w 111989"/>
              <a:gd name="connsiteY7" fmla="*/ 175192 h 230591"/>
              <a:gd name="connsiteX8" fmla="*/ 109768 w 111989"/>
              <a:gd name="connsiteY8" fmla="*/ 121671 h 230591"/>
              <a:gd name="connsiteX9" fmla="*/ 102141 w 111989"/>
              <a:gd name="connsiteY9" fmla="*/ 101728 h 230591"/>
              <a:gd name="connsiteX10" fmla="*/ 76279 w 111989"/>
              <a:gd name="connsiteY10" fmla="*/ 65466 h 230591"/>
              <a:gd name="connsiteX11" fmla="*/ 76279 w 111989"/>
              <a:gd name="connsiteY11" fmla="*/ 65466 h 230591"/>
              <a:gd name="connsiteX12" fmla="*/ 102 w 111989"/>
              <a:gd name="connsiteY12" fmla="*/ 144 h 2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9" h="230591">
                <a:moveTo>
                  <a:pt x="102" y="144"/>
                </a:moveTo>
                <a:cubicBezTo>
                  <a:pt x="-2040" y="2381"/>
                  <a:pt x="29772" y="30904"/>
                  <a:pt x="66311" y="74166"/>
                </a:cubicBezTo>
                <a:cubicBezTo>
                  <a:pt x="66311" y="74166"/>
                  <a:pt x="66311" y="74166"/>
                  <a:pt x="66311" y="74166"/>
                </a:cubicBezTo>
                <a:cubicBezTo>
                  <a:pt x="74718" y="84215"/>
                  <a:pt x="83592" y="95658"/>
                  <a:pt x="89833" y="107939"/>
                </a:cubicBezTo>
                <a:cubicBezTo>
                  <a:pt x="92709" y="113613"/>
                  <a:pt x="94968" y="119329"/>
                  <a:pt x="96493" y="125163"/>
                </a:cubicBezTo>
                <a:cubicBezTo>
                  <a:pt x="100837" y="140772"/>
                  <a:pt x="98124" y="157156"/>
                  <a:pt x="92918" y="170413"/>
                </a:cubicBezTo>
                <a:cubicBezTo>
                  <a:pt x="78002" y="208399"/>
                  <a:pt x="54295" y="228642"/>
                  <a:pt x="56123" y="230456"/>
                </a:cubicBezTo>
                <a:cubicBezTo>
                  <a:pt x="57951" y="232269"/>
                  <a:pt x="84814" y="216090"/>
                  <a:pt x="103980" y="175192"/>
                </a:cubicBezTo>
                <a:cubicBezTo>
                  <a:pt x="110862" y="160463"/>
                  <a:pt x="114682" y="141272"/>
                  <a:pt x="109768" y="121671"/>
                </a:cubicBezTo>
                <a:cubicBezTo>
                  <a:pt x="107951" y="114807"/>
                  <a:pt x="105378" y="108170"/>
                  <a:pt x="102141" y="101728"/>
                </a:cubicBezTo>
                <a:cubicBezTo>
                  <a:pt x="95119" y="87702"/>
                  <a:pt x="85489" y="75577"/>
                  <a:pt x="76279" y="65466"/>
                </a:cubicBezTo>
                <a:cubicBezTo>
                  <a:pt x="76279" y="65466"/>
                  <a:pt x="76279" y="65466"/>
                  <a:pt x="76279" y="65466"/>
                </a:cubicBezTo>
                <a:cubicBezTo>
                  <a:pt x="36851" y="21741"/>
                  <a:pt x="2256" y="-2092"/>
                  <a:pt x="102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59F880-F38C-4ADC-B95E-65B4CF681EB2}"/>
              </a:ext>
            </a:extLst>
          </p:cNvPr>
          <p:cNvSpPr/>
          <p:nvPr/>
        </p:nvSpPr>
        <p:spPr>
          <a:xfrm>
            <a:off x="10766044" y="3927707"/>
            <a:ext cx="152988" cy="323686"/>
          </a:xfrm>
          <a:custGeom>
            <a:avLst/>
            <a:gdLst>
              <a:gd name="connsiteX0" fmla="*/ 7039 w 152988"/>
              <a:gd name="connsiteY0" fmla="*/ 6 h 323686"/>
              <a:gd name="connsiteX1" fmla="*/ 10067 w 152988"/>
              <a:gd name="connsiteY1" fmla="*/ 85375 h 323686"/>
              <a:gd name="connsiteX2" fmla="*/ 63654 w 152988"/>
              <a:gd name="connsiteY2" fmla="*/ 169737 h 323686"/>
              <a:gd name="connsiteX3" fmla="*/ 76614 w 152988"/>
              <a:gd name="connsiteY3" fmla="*/ 185338 h 323686"/>
              <a:gd name="connsiteX4" fmla="*/ 76614 w 152988"/>
              <a:gd name="connsiteY4" fmla="*/ 185338 h 323686"/>
              <a:gd name="connsiteX5" fmla="*/ 133589 w 152988"/>
              <a:gd name="connsiteY5" fmla="*/ 261685 h 323686"/>
              <a:gd name="connsiteX6" fmla="*/ 133589 w 152988"/>
              <a:gd name="connsiteY6" fmla="*/ 261685 h 323686"/>
              <a:gd name="connsiteX7" fmla="*/ 147085 w 152988"/>
              <a:gd name="connsiteY7" fmla="*/ 323687 h 323686"/>
              <a:gd name="connsiteX8" fmla="*/ 143161 w 152988"/>
              <a:gd name="connsiteY8" fmla="*/ 256969 h 323686"/>
              <a:gd name="connsiteX9" fmla="*/ 143161 w 152988"/>
              <a:gd name="connsiteY9" fmla="*/ 256969 h 323686"/>
              <a:gd name="connsiteX10" fmla="*/ 87233 w 152988"/>
              <a:gd name="connsiteY10" fmla="*/ 176553 h 323686"/>
              <a:gd name="connsiteX11" fmla="*/ 87233 w 152988"/>
              <a:gd name="connsiteY11" fmla="*/ 176553 h 323686"/>
              <a:gd name="connsiteX12" fmla="*/ 74425 w 152988"/>
              <a:gd name="connsiteY12" fmla="*/ 160919 h 323686"/>
              <a:gd name="connsiteX13" fmla="*/ 20861 w 152988"/>
              <a:gd name="connsiteY13" fmla="*/ 80892 h 323686"/>
              <a:gd name="connsiteX14" fmla="*/ 7039 w 152988"/>
              <a:gd name="connsiteY14" fmla="*/ 6 h 3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88" h="323686">
                <a:moveTo>
                  <a:pt x="7039" y="6"/>
                </a:moveTo>
                <a:cubicBezTo>
                  <a:pt x="4641" y="-525"/>
                  <a:pt x="-9169" y="36015"/>
                  <a:pt x="10067" y="85375"/>
                </a:cubicBezTo>
                <a:cubicBezTo>
                  <a:pt x="21385" y="114327"/>
                  <a:pt x="39341" y="140087"/>
                  <a:pt x="63654" y="169737"/>
                </a:cubicBezTo>
                <a:cubicBezTo>
                  <a:pt x="67997" y="175036"/>
                  <a:pt x="72387" y="180289"/>
                  <a:pt x="76614" y="185338"/>
                </a:cubicBezTo>
                <a:cubicBezTo>
                  <a:pt x="76614" y="185338"/>
                  <a:pt x="76614" y="185338"/>
                  <a:pt x="76614" y="185338"/>
                </a:cubicBezTo>
                <a:cubicBezTo>
                  <a:pt x="102627" y="216626"/>
                  <a:pt x="119558" y="235213"/>
                  <a:pt x="133589" y="261685"/>
                </a:cubicBezTo>
                <a:cubicBezTo>
                  <a:pt x="133589" y="261685"/>
                  <a:pt x="133589" y="261685"/>
                  <a:pt x="133589" y="261685"/>
                </a:cubicBezTo>
                <a:cubicBezTo>
                  <a:pt x="151673" y="295937"/>
                  <a:pt x="145012" y="323140"/>
                  <a:pt x="147085" y="323687"/>
                </a:cubicBezTo>
                <a:cubicBezTo>
                  <a:pt x="147364" y="323762"/>
                  <a:pt x="162513" y="298905"/>
                  <a:pt x="143161" y="256969"/>
                </a:cubicBezTo>
                <a:cubicBezTo>
                  <a:pt x="143161" y="256969"/>
                  <a:pt x="143161" y="256969"/>
                  <a:pt x="143161" y="256969"/>
                </a:cubicBezTo>
                <a:cubicBezTo>
                  <a:pt x="130340" y="228968"/>
                  <a:pt x="112373" y="207085"/>
                  <a:pt x="87233" y="176553"/>
                </a:cubicBezTo>
                <a:cubicBezTo>
                  <a:pt x="87233" y="176553"/>
                  <a:pt x="87233" y="176553"/>
                  <a:pt x="87233" y="176553"/>
                </a:cubicBezTo>
                <a:cubicBezTo>
                  <a:pt x="83496" y="171974"/>
                  <a:pt x="78162" y="165499"/>
                  <a:pt x="74425" y="160919"/>
                </a:cubicBezTo>
                <a:cubicBezTo>
                  <a:pt x="50193" y="131297"/>
                  <a:pt x="32797" y="107943"/>
                  <a:pt x="20861" y="80892"/>
                </a:cubicBezTo>
                <a:cubicBezTo>
                  <a:pt x="973" y="36026"/>
                  <a:pt x="9438" y="538"/>
                  <a:pt x="7039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19635E-0BAA-4988-86E4-FD35EAB51D3C}"/>
              </a:ext>
            </a:extLst>
          </p:cNvPr>
          <p:cNvSpPr/>
          <p:nvPr/>
        </p:nvSpPr>
        <p:spPr>
          <a:xfrm>
            <a:off x="10835546" y="3927712"/>
            <a:ext cx="116199" cy="264549"/>
          </a:xfrm>
          <a:custGeom>
            <a:avLst/>
            <a:gdLst>
              <a:gd name="connsiteX0" fmla="*/ 2884 w 116199"/>
              <a:gd name="connsiteY0" fmla="*/ 0 h 264549"/>
              <a:gd name="connsiteX1" fmla="*/ 15845 w 116199"/>
              <a:gd name="connsiteY1" fmla="*/ 82736 h 264549"/>
              <a:gd name="connsiteX2" fmla="*/ 47820 w 116199"/>
              <a:gd name="connsiteY2" fmla="*/ 137831 h 264549"/>
              <a:gd name="connsiteX3" fmla="*/ 96656 w 116199"/>
              <a:gd name="connsiteY3" fmla="*/ 217171 h 264549"/>
              <a:gd name="connsiteX4" fmla="*/ 114925 w 116199"/>
              <a:gd name="connsiteY4" fmla="*/ 264548 h 264549"/>
              <a:gd name="connsiteX5" fmla="*/ 106367 w 116199"/>
              <a:gd name="connsiteY5" fmla="*/ 213025 h 264549"/>
              <a:gd name="connsiteX6" fmla="*/ 59394 w 116199"/>
              <a:gd name="connsiteY6" fmla="*/ 130136 h 264549"/>
              <a:gd name="connsiteX7" fmla="*/ 27093 w 116199"/>
              <a:gd name="connsiteY7" fmla="*/ 77258 h 264549"/>
              <a:gd name="connsiteX8" fmla="*/ 2884 w 116199"/>
              <a:gd name="connsiteY8" fmla="*/ 0 h 26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99" h="264549">
                <a:moveTo>
                  <a:pt x="2884" y="0"/>
                </a:moveTo>
                <a:cubicBezTo>
                  <a:pt x="404" y="-106"/>
                  <a:pt x="-6210" y="35040"/>
                  <a:pt x="15845" y="82736"/>
                </a:cubicBezTo>
                <a:cubicBezTo>
                  <a:pt x="24298" y="101070"/>
                  <a:pt x="34906" y="118396"/>
                  <a:pt x="47820" y="137831"/>
                </a:cubicBezTo>
                <a:cubicBezTo>
                  <a:pt x="70572" y="172088"/>
                  <a:pt x="83917" y="190301"/>
                  <a:pt x="96656" y="217171"/>
                </a:cubicBezTo>
                <a:cubicBezTo>
                  <a:pt x="109837" y="244886"/>
                  <a:pt x="112818" y="264778"/>
                  <a:pt x="114925" y="264548"/>
                </a:cubicBezTo>
                <a:cubicBezTo>
                  <a:pt x="117033" y="264316"/>
                  <a:pt x="117871" y="243176"/>
                  <a:pt x="106367" y="213025"/>
                </a:cubicBezTo>
                <a:cubicBezTo>
                  <a:pt x="95910" y="185706"/>
                  <a:pt x="81052" y="162713"/>
                  <a:pt x="59394" y="130136"/>
                </a:cubicBezTo>
                <a:cubicBezTo>
                  <a:pt x="46411" y="110606"/>
                  <a:pt x="36036" y="94641"/>
                  <a:pt x="27093" y="77258"/>
                </a:cubicBezTo>
                <a:cubicBezTo>
                  <a:pt x="5318" y="34831"/>
                  <a:pt x="5644" y="118"/>
                  <a:pt x="288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F8C100-C8E3-4C8D-9367-DE544B050C80}"/>
              </a:ext>
            </a:extLst>
          </p:cNvPr>
          <p:cNvSpPr/>
          <p:nvPr/>
        </p:nvSpPr>
        <p:spPr>
          <a:xfrm>
            <a:off x="10856376" y="3843680"/>
            <a:ext cx="128536" cy="261462"/>
          </a:xfrm>
          <a:custGeom>
            <a:avLst/>
            <a:gdLst>
              <a:gd name="connsiteX0" fmla="*/ 3841 w 128536"/>
              <a:gd name="connsiteY0" fmla="*/ 1 h 261462"/>
              <a:gd name="connsiteX1" fmla="*/ 12516 w 128536"/>
              <a:gd name="connsiteY1" fmla="*/ 65460 h 261462"/>
              <a:gd name="connsiteX2" fmla="*/ 69736 w 128536"/>
              <a:gd name="connsiteY2" fmla="*/ 132105 h 261462"/>
              <a:gd name="connsiteX3" fmla="*/ 71797 w 128536"/>
              <a:gd name="connsiteY3" fmla="*/ 134111 h 261462"/>
              <a:gd name="connsiteX4" fmla="*/ 112552 w 128536"/>
              <a:gd name="connsiteY4" fmla="*/ 187547 h 261462"/>
              <a:gd name="connsiteX5" fmla="*/ 115847 w 128536"/>
              <a:gd name="connsiteY5" fmla="*/ 243230 h 261462"/>
              <a:gd name="connsiteX6" fmla="*/ 112773 w 128536"/>
              <a:gd name="connsiteY6" fmla="*/ 261435 h 261462"/>
              <a:gd name="connsiteX7" fmla="*/ 122193 w 128536"/>
              <a:gd name="connsiteY7" fmla="*/ 245082 h 261462"/>
              <a:gd name="connsiteX8" fmla="*/ 123882 w 128536"/>
              <a:gd name="connsiteY8" fmla="*/ 183203 h 261462"/>
              <a:gd name="connsiteX9" fmla="*/ 81508 w 128536"/>
              <a:gd name="connsiteY9" fmla="*/ 124219 h 261462"/>
              <a:gd name="connsiteX10" fmla="*/ 79413 w 128536"/>
              <a:gd name="connsiteY10" fmla="*/ 122159 h 261462"/>
              <a:gd name="connsiteX11" fmla="*/ 22414 w 128536"/>
              <a:gd name="connsiteY11" fmla="*/ 59816 h 261462"/>
              <a:gd name="connsiteX12" fmla="*/ 3841 w 128536"/>
              <a:gd name="connsiteY12" fmla="*/ 1 h 2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36" h="261462">
                <a:moveTo>
                  <a:pt x="3841" y="1"/>
                </a:moveTo>
                <a:cubicBezTo>
                  <a:pt x="1501" y="-227"/>
                  <a:pt x="-6953" y="28829"/>
                  <a:pt x="12516" y="65460"/>
                </a:cubicBezTo>
                <a:cubicBezTo>
                  <a:pt x="25965" y="90492"/>
                  <a:pt x="44841" y="108006"/>
                  <a:pt x="69736" y="132105"/>
                </a:cubicBezTo>
                <a:cubicBezTo>
                  <a:pt x="70423" y="132776"/>
                  <a:pt x="71110" y="133444"/>
                  <a:pt x="71797" y="134111"/>
                </a:cubicBezTo>
                <a:cubicBezTo>
                  <a:pt x="90591" y="152740"/>
                  <a:pt x="104785" y="168415"/>
                  <a:pt x="112552" y="187547"/>
                </a:cubicBezTo>
                <a:cubicBezTo>
                  <a:pt x="121367" y="208382"/>
                  <a:pt x="118246" y="231053"/>
                  <a:pt x="115847" y="243230"/>
                </a:cubicBezTo>
                <a:cubicBezTo>
                  <a:pt x="113588" y="254479"/>
                  <a:pt x="111667" y="260963"/>
                  <a:pt x="112773" y="261435"/>
                </a:cubicBezTo>
                <a:cubicBezTo>
                  <a:pt x="113868" y="261908"/>
                  <a:pt x="117885" y="256344"/>
                  <a:pt x="122193" y="245082"/>
                </a:cubicBezTo>
                <a:cubicBezTo>
                  <a:pt x="126968" y="232697"/>
                  <a:pt x="132825" y="208722"/>
                  <a:pt x="123882" y="183203"/>
                </a:cubicBezTo>
                <a:cubicBezTo>
                  <a:pt x="115882" y="161250"/>
                  <a:pt x="100791" y="142960"/>
                  <a:pt x="81508" y="124219"/>
                </a:cubicBezTo>
                <a:cubicBezTo>
                  <a:pt x="80822" y="123532"/>
                  <a:pt x="80123" y="122845"/>
                  <a:pt x="79413" y="122159"/>
                </a:cubicBezTo>
                <a:cubicBezTo>
                  <a:pt x="53749" y="97037"/>
                  <a:pt x="36352" y="82710"/>
                  <a:pt x="22414" y="59816"/>
                </a:cubicBezTo>
                <a:cubicBezTo>
                  <a:pt x="2875" y="28103"/>
                  <a:pt x="6193" y="230"/>
                  <a:pt x="38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A3A8C3-3052-467B-92C3-41F7A86112D8}"/>
              </a:ext>
            </a:extLst>
          </p:cNvPr>
          <p:cNvSpPr/>
          <p:nvPr/>
        </p:nvSpPr>
        <p:spPr>
          <a:xfrm>
            <a:off x="10953142" y="3806318"/>
            <a:ext cx="113837" cy="289466"/>
          </a:xfrm>
          <a:custGeom>
            <a:avLst/>
            <a:gdLst>
              <a:gd name="connsiteX0" fmla="*/ 439 w 113837"/>
              <a:gd name="connsiteY0" fmla="*/ 14 h 289466"/>
              <a:gd name="connsiteX1" fmla="*/ 42195 w 113837"/>
              <a:gd name="connsiteY1" fmla="*/ 99758 h 289466"/>
              <a:gd name="connsiteX2" fmla="*/ 42195 w 113837"/>
              <a:gd name="connsiteY2" fmla="*/ 99758 h 289466"/>
              <a:gd name="connsiteX3" fmla="*/ 69454 w 113837"/>
              <a:gd name="connsiteY3" fmla="*/ 142406 h 289466"/>
              <a:gd name="connsiteX4" fmla="*/ 93476 w 113837"/>
              <a:gd name="connsiteY4" fmla="*/ 189217 h 289466"/>
              <a:gd name="connsiteX5" fmla="*/ 103292 w 113837"/>
              <a:gd name="connsiteY5" fmla="*/ 271042 h 289466"/>
              <a:gd name="connsiteX6" fmla="*/ 103141 w 113837"/>
              <a:gd name="connsiteY6" fmla="*/ 289459 h 289466"/>
              <a:gd name="connsiteX7" fmla="*/ 109685 w 113837"/>
              <a:gd name="connsiteY7" fmla="*/ 271994 h 289466"/>
              <a:gd name="connsiteX8" fmla="*/ 105726 w 113837"/>
              <a:gd name="connsiteY8" fmla="*/ 184811 h 289466"/>
              <a:gd name="connsiteX9" fmla="*/ 81273 w 113837"/>
              <a:gd name="connsiteY9" fmla="*/ 135114 h 289466"/>
              <a:gd name="connsiteX10" fmla="*/ 53245 w 113837"/>
              <a:gd name="connsiteY10" fmla="*/ 92655 h 289466"/>
              <a:gd name="connsiteX11" fmla="*/ 53245 w 113837"/>
              <a:gd name="connsiteY11" fmla="*/ 92655 h 289466"/>
              <a:gd name="connsiteX12" fmla="*/ 439 w 113837"/>
              <a:gd name="connsiteY12" fmla="*/ 14 h 2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7" h="289466">
                <a:moveTo>
                  <a:pt x="439" y="14"/>
                </a:moveTo>
                <a:cubicBezTo>
                  <a:pt x="-2472" y="917"/>
                  <a:pt x="8834" y="46247"/>
                  <a:pt x="42195" y="99758"/>
                </a:cubicBezTo>
                <a:cubicBezTo>
                  <a:pt x="42195" y="99758"/>
                  <a:pt x="42195" y="99758"/>
                  <a:pt x="42195" y="99758"/>
                </a:cubicBezTo>
                <a:cubicBezTo>
                  <a:pt x="51115" y="114158"/>
                  <a:pt x="60535" y="128005"/>
                  <a:pt x="69454" y="142406"/>
                </a:cubicBezTo>
                <a:cubicBezTo>
                  <a:pt x="79538" y="158693"/>
                  <a:pt x="87643" y="173629"/>
                  <a:pt x="93476" y="189217"/>
                </a:cubicBezTo>
                <a:cubicBezTo>
                  <a:pt x="105784" y="221535"/>
                  <a:pt x="104352" y="254249"/>
                  <a:pt x="103292" y="271042"/>
                </a:cubicBezTo>
                <a:cubicBezTo>
                  <a:pt x="102559" y="282553"/>
                  <a:pt x="102000" y="289206"/>
                  <a:pt x="103141" y="289459"/>
                </a:cubicBezTo>
                <a:cubicBezTo>
                  <a:pt x="104282" y="289713"/>
                  <a:pt x="106995" y="283537"/>
                  <a:pt x="109685" y="271994"/>
                </a:cubicBezTo>
                <a:cubicBezTo>
                  <a:pt x="113691" y="254906"/>
                  <a:pt x="118069" y="221094"/>
                  <a:pt x="105726" y="184811"/>
                </a:cubicBezTo>
                <a:cubicBezTo>
                  <a:pt x="99892" y="167939"/>
                  <a:pt x="91567" y="151847"/>
                  <a:pt x="81273" y="135114"/>
                </a:cubicBezTo>
                <a:cubicBezTo>
                  <a:pt x="72365" y="120658"/>
                  <a:pt x="61431" y="104933"/>
                  <a:pt x="53245" y="92655"/>
                </a:cubicBezTo>
                <a:cubicBezTo>
                  <a:pt x="53245" y="92655"/>
                  <a:pt x="53245" y="92655"/>
                  <a:pt x="53245" y="92655"/>
                </a:cubicBezTo>
                <a:cubicBezTo>
                  <a:pt x="19035" y="41025"/>
                  <a:pt x="3362" y="-887"/>
                  <a:pt x="439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F6F138B-FF56-43E5-A642-ECC3A716F2CA}"/>
              </a:ext>
            </a:extLst>
          </p:cNvPr>
          <p:cNvSpPr/>
          <p:nvPr/>
        </p:nvSpPr>
        <p:spPr>
          <a:xfrm>
            <a:off x="11028878" y="3812558"/>
            <a:ext cx="121434" cy="273904"/>
          </a:xfrm>
          <a:custGeom>
            <a:avLst/>
            <a:gdLst>
              <a:gd name="connsiteX0" fmla="*/ 2509 w 121434"/>
              <a:gd name="connsiteY0" fmla="*/ 0 h 273904"/>
              <a:gd name="connsiteX1" fmla="*/ 15586 w 121434"/>
              <a:gd name="connsiteY1" fmla="*/ 71213 h 273904"/>
              <a:gd name="connsiteX2" fmla="*/ 65121 w 121434"/>
              <a:gd name="connsiteY2" fmla="*/ 138121 h 273904"/>
              <a:gd name="connsiteX3" fmla="*/ 93451 w 121434"/>
              <a:gd name="connsiteY3" fmla="*/ 176184 h 273904"/>
              <a:gd name="connsiteX4" fmla="*/ 93451 w 121434"/>
              <a:gd name="connsiteY4" fmla="*/ 176184 h 273904"/>
              <a:gd name="connsiteX5" fmla="*/ 111861 w 121434"/>
              <a:gd name="connsiteY5" fmla="*/ 235643 h 273904"/>
              <a:gd name="connsiteX6" fmla="*/ 111861 w 121434"/>
              <a:gd name="connsiteY6" fmla="*/ 235643 h 273904"/>
              <a:gd name="connsiteX7" fmla="*/ 108321 w 121434"/>
              <a:gd name="connsiteY7" fmla="*/ 273883 h 273904"/>
              <a:gd name="connsiteX8" fmla="*/ 121083 w 121434"/>
              <a:gd name="connsiteY8" fmla="*/ 236025 h 273904"/>
              <a:gd name="connsiteX9" fmla="*/ 121083 w 121434"/>
              <a:gd name="connsiteY9" fmla="*/ 236025 h 273904"/>
              <a:gd name="connsiteX10" fmla="*/ 104734 w 121434"/>
              <a:gd name="connsiteY10" fmla="*/ 169406 h 273904"/>
              <a:gd name="connsiteX11" fmla="*/ 104734 w 121434"/>
              <a:gd name="connsiteY11" fmla="*/ 169406 h 273904"/>
              <a:gd name="connsiteX12" fmla="*/ 75833 w 121434"/>
              <a:gd name="connsiteY12" fmla="*/ 129262 h 273904"/>
              <a:gd name="connsiteX13" fmla="*/ 25751 w 121434"/>
              <a:gd name="connsiteY13" fmla="*/ 65381 h 273904"/>
              <a:gd name="connsiteX14" fmla="*/ 2509 w 121434"/>
              <a:gd name="connsiteY14" fmla="*/ 0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434" h="273904">
                <a:moveTo>
                  <a:pt x="2509" y="0"/>
                </a:moveTo>
                <a:cubicBezTo>
                  <a:pt x="1112" y="-63"/>
                  <a:pt x="-6852" y="29738"/>
                  <a:pt x="15586" y="71213"/>
                </a:cubicBezTo>
                <a:cubicBezTo>
                  <a:pt x="28453" y="94999"/>
                  <a:pt x="44371" y="113081"/>
                  <a:pt x="65121" y="138121"/>
                </a:cubicBezTo>
                <a:cubicBezTo>
                  <a:pt x="76101" y="151365"/>
                  <a:pt x="85498" y="163343"/>
                  <a:pt x="93451" y="176184"/>
                </a:cubicBezTo>
                <a:cubicBezTo>
                  <a:pt x="93451" y="176184"/>
                  <a:pt x="93451" y="176184"/>
                  <a:pt x="93451" y="176184"/>
                </a:cubicBezTo>
                <a:cubicBezTo>
                  <a:pt x="106760" y="197696"/>
                  <a:pt x="111709" y="218378"/>
                  <a:pt x="111861" y="235643"/>
                </a:cubicBezTo>
                <a:cubicBezTo>
                  <a:pt x="111861" y="235643"/>
                  <a:pt x="111861" y="235643"/>
                  <a:pt x="111861" y="235643"/>
                </a:cubicBezTo>
                <a:cubicBezTo>
                  <a:pt x="112163" y="258875"/>
                  <a:pt x="106667" y="273260"/>
                  <a:pt x="108321" y="273883"/>
                </a:cubicBezTo>
                <a:cubicBezTo>
                  <a:pt x="109986" y="274506"/>
                  <a:pt x="118777" y="261352"/>
                  <a:pt x="121083" y="236025"/>
                </a:cubicBezTo>
                <a:cubicBezTo>
                  <a:pt x="121083" y="236025"/>
                  <a:pt x="121083" y="236025"/>
                  <a:pt x="121083" y="236025"/>
                </a:cubicBezTo>
                <a:cubicBezTo>
                  <a:pt x="122736" y="217120"/>
                  <a:pt x="118777" y="193402"/>
                  <a:pt x="104734" y="169406"/>
                </a:cubicBezTo>
                <a:cubicBezTo>
                  <a:pt x="104734" y="169406"/>
                  <a:pt x="104734" y="169406"/>
                  <a:pt x="104734" y="169406"/>
                </a:cubicBezTo>
                <a:cubicBezTo>
                  <a:pt x="96642" y="155535"/>
                  <a:pt x="86930" y="142691"/>
                  <a:pt x="75833" y="129262"/>
                </a:cubicBezTo>
                <a:cubicBezTo>
                  <a:pt x="54175" y="103067"/>
                  <a:pt x="39527" y="87945"/>
                  <a:pt x="25751" y="65381"/>
                </a:cubicBezTo>
                <a:cubicBezTo>
                  <a:pt x="4163" y="30009"/>
                  <a:pt x="4966" y="110"/>
                  <a:pt x="25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5EC69B-CE9E-423B-8FA1-30B4352B6C81}"/>
              </a:ext>
            </a:extLst>
          </p:cNvPr>
          <p:cNvSpPr/>
          <p:nvPr/>
        </p:nvSpPr>
        <p:spPr>
          <a:xfrm>
            <a:off x="10979631" y="4201597"/>
            <a:ext cx="49971" cy="211932"/>
          </a:xfrm>
          <a:custGeom>
            <a:avLst/>
            <a:gdLst>
              <a:gd name="connsiteX0" fmla="*/ 1966 w 49971"/>
              <a:gd name="connsiteY0" fmla="*/ 0 h 211932"/>
              <a:gd name="connsiteX1" fmla="*/ 9069 w 49971"/>
              <a:gd name="connsiteY1" fmla="*/ 66691 h 211932"/>
              <a:gd name="connsiteX2" fmla="*/ 9069 w 49971"/>
              <a:gd name="connsiteY2" fmla="*/ 66691 h 211932"/>
              <a:gd name="connsiteX3" fmla="*/ 23810 w 49971"/>
              <a:gd name="connsiteY3" fmla="*/ 110379 h 211932"/>
              <a:gd name="connsiteX4" fmla="*/ 34348 w 49971"/>
              <a:gd name="connsiteY4" fmla="*/ 144797 h 211932"/>
              <a:gd name="connsiteX5" fmla="*/ 37399 w 49971"/>
              <a:gd name="connsiteY5" fmla="*/ 185845 h 211932"/>
              <a:gd name="connsiteX6" fmla="*/ 23752 w 49971"/>
              <a:gd name="connsiteY6" fmla="*/ 211638 h 211932"/>
              <a:gd name="connsiteX7" fmla="*/ 46645 w 49971"/>
              <a:gd name="connsiteY7" fmla="*/ 188406 h 211932"/>
              <a:gd name="connsiteX8" fmla="*/ 47122 w 49971"/>
              <a:gd name="connsiteY8" fmla="*/ 141944 h 211932"/>
              <a:gd name="connsiteX9" fmla="*/ 36910 w 49971"/>
              <a:gd name="connsiteY9" fmla="*/ 105846 h 211932"/>
              <a:gd name="connsiteX10" fmla="*/ 21097 w 49971"/>
              <a:gd name="connsiteY10" fmla="*/ 62772 h 211932"/>
              <a:gd name="connsiteX11" fmla="*/ 21097 w 49971"/>
              <a:gd name="connsiteY11" fmla="*/ 62772 h 211932"/>
              <a:gd name="connsiteX12" fmla="*/ 1966 w 49971"/>
              <a:gd name="connsiteY12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1" h="211932">
                <a:moveTo>
                  <a:pt x="1966" y="0"/>
                </a:moveTo>
                <a:cubicBezTo>
                  <a:pt x="-852" y="9"/>
                  <a:pt x="-2203" y="28969"/>
                  <a:pt x="9069" y="66691"/>
                </a:cubicBezTo>
                <a:cubicBezTo>
                  <a:pt x="9069" y="66691"/>
                  <a:pt x="9069" y="66691"/>
                  <a:pt x="9069" y="66691"/>
                </a:cubicBezTo>
                <a:cubicBezTo>
                  <a:pt x="13435" y="81459"/>
                  <a:pt x="18128" y="93985"/>
                  <a:pt x="23810" y="110379"/>
                </a:cubicBezTo>
                <a:cubicBezTo>
                  <a:pt x="28084" y="122683"/>
                  <a:pt x="31612" y="133676"/>
                  <a:pt x="34348" y="144797"/>
                </a:cubicBezTo>
                <a:cubicBezTo>
                  <a:pt x="38377" y="161856"/>
                  <a:pt x="39914" y="174107"/>
                  <a:pt x="37399" y="185845"/>
                </a:cubicBezTo>
                <a:cubicBezTo>
                  <a:pt x="34139" y="202555"/>
                  <a:pt x="22739" y="210077"/>
                  <a:pt x="23752" y="211638"/>
                </a:cubicBezTo>
                <a:cubicBezTo>
                  <a:pt x="24765" y="213198"/>
                  <a:pt x="39577" y="208994"/>
                  <a:pt x="46645" y="188406"/>
                </a:cubicBezTo>
                <a:cubicBezTo>
                  <a:pt x="51070" y="175096"/>
                  <a:pt x="50930" y="159853"/>
                  <a:pt x="47122" y="141944"/>
                </a:cubicBezTo>
                <a:cubicBezTo>
                  <a:pt x="44712" y="130112"/>
                  <a:pt x="41230" y="118336"/>
                  <a:pt x="36910" y="105846"/>
                </a:cubicBezTo>
                <a:cubicBezTo>
                  <a:pt x="31519" y="90204"/>
                  <a:pt x="25755" y="75794"/>
                  <a:pt x="21097" y="62772"/>
                </a:cubicBezTo>
                <a:cubicBezTo>
                  <a:pt x="21097" y="62772"/>
                  <a:pt x="21097" y="62772"/>
                  <a:pt x="21097" y="62772"/>
                </a:cubicBezTo>
                <a:cubicBezTo>
                  <a:pt x="8149" y="26166"/>
                  <a:pt x="4784" y="-10"/>
                  <a:pt x="196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09CE2CF-5DDA-4367-B872-4A124860E933}"/>
              </a:ext>
            </a:extLst>
          </p:cNvPr>
          <p:cNvSpPr/>
          <p:nvPr/>
        </p:nvSpPr>
        <p:spPr>
          <a:xfrm>
            <a:off x="11022082" y="4133105"/>
            <a:ext cx="52239" cy="236849"/>
          </a:xfrm>
          <a:custGeom>
            <a:avLst/>
            <a:gdLst>
              <a:gd name="connsiteX0" fmla="*/ 9306 w 52239"/>
              <a:gd name="connsiteY0" fmla="*/ 20 h 236849"/>
              <a:gd name="connsiteX1" fmla="*/ 2971 w 52239"/>
              <a:gd name="connsiteY1" fmla="*/ 63136 h 236849"/>
              <a:gd name="connsiteX2" fmla="*/ 24059 w 52239"/>
              <a:gd name="connsiteY2" fmla="*/ 125243 h 236849"/>
              <a:gd name="connsiteX3" fmla="*/ 35144 w 52239"/>
              <a:gd name="connsiteY3" fmla="*/ 156224 h 236849"/>
              <a:gd name="connsiteX4" fmla="*/ 38370 w 52239"/>
              <a:gd name="connsiteY4" fmla="*/ 201236 h 236849"/>
              <a:gd name="connsiteX5" fmla="*/ 15535 w 52239"/>
              <a:gd name="connsiteY5" fmla="*/ 236554 h 236849"/>
              <a:gd name="connsiteX6" fmla="*/ 48396 w 52239"/>
              <a:gd name="connsiteY6" fmla="*/ 204461 h 236849"/>
              <a:gd name="connsiteX7" fmla="*/ 48011 w 52239"/>
              <a:gd name="connsiteY7" fmla="*/ 152571 h 236849"/>
              <a:gd name="connsiteX8" fmla="*/ 36972 w 52239"/>
              <a:gd name="connsiteY8" fmla="*/ 120155 h 236849"/>
              <a:gd name="connsiteX9" fmla="*/ 14569 w 52239"/>
              <a:gd name="connsiteY9" fmla="*/ 60323 h 236849"/>
              <a:gd name="connsiteX10" fmla="*/ 9306 w 52239"/>
              <a:gd name="connsiteY10" fmla="*/ 20 h 2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9" h="236849">
                <a:moveTo>
                  <a:pt x="9306" y="20"/>
                </a:moveTo>
                <a:cubicBezTo>
                  <a:pt x="6954" y="-787"/>
                  <a:pt x="-5634" y="23112"/>
                  <a:pt x="2971" y="63136"/>
                </a:cubicBezTo>
                <a:cubicBezTo>
                  <a:pt x="7384" y="83984"/>
                  <a:pt x="14837" y="101841"/>
                  <a:pt x="24059" y="125243"/>
                </a:cubicBezTo>
                <a:cubicBezTo>
                  <a:pt x="28367" y="136156"/>
                  <a:pt x="32117" y="146112"/>
                  <a:pt x="35144" y="156224"/>
                </a:cubicBezTo>
                <a:cubicBezTo>
                  <a:pt x="40256" y="173964"/>
                  <a:pt x="41945" y="188391"/>
                  <a:pt x="38370" y="201236"/>
                </a:cubicBezTo>
                <a:cubicBezTo>
                  <a:pt x="32420" y="224840"/>
                  <a:pt x="14371" y="234796"/>
                  <a:pt x="15535" y="236554"/>
                </a:cubicBezTo>
                <a:cubicBezTo>
                  <a:pt x="16688" y="238313"/>
                  <a:pt x="37636" y="232793"/>
                  <a:pt x="48396" y="204461"/>
                </a:cubicBezTo>
                <a:cubicBezTo>
                  <a:pt x="53787" y="189346"/>
                  <a:pt x="53368" y="171725"/>
                  <a:pt x="48011" y="152571"/>
                </a:cubicBezTo>
                <a:cubicBezTo>
                  <a:pt x="45100" y="141776"/>
                  <a:pt x="41327" y="131209"/>
                  <a:pt x="36972" y="120155"/>
                </a:cubicBezTo>
                <a:cubicBezTo>
                  <a:pt x="27249" y="95438"/>
                  <a:pt x="20158" y="80586"/>
                  <a:pt x="14569" y="60323"/>
                </a:cubicBezTo>
                <a:cubicBezTo>
                  <a:pt x="5079" y="25461"/>
                  <a:pt x="11705" y="843"/>
                  <a:pt x="9306" y="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C53565-12FE-413C-99A3-06872AC4E848}"/>
              </a:ext>
            </a:extLst>
          </p:cNvPr>
          <p:cNvSpPr/>
          <p:nvPr/>
        </p:nvSpPr>
        <p:spPr>
          <a:xfrm>
            <a:off x="11084464" y="4114436"/>
            <a:ext cx="41878" cy="233494"/>
          </a:xfrm>
          <a:custGeom>
            <a:avLst/>
            <a:gdLst>
              <a:gd name="connsiteX0" fmla="*/ 15392 w 41878"/>
              <a:gd name="connsiteY0" fmla="*/ 16 h 233494"/>
              <a:gd name="connsiteX1" fmla="*/ 394 w 41878"/>
              <a:gd name="connsiteY1" fmla="*/ 59000 h 233494"/>
              <a:gd name="connsiteX2" fmla="*/ 14122 w 41878"/>
              <a:gd name="connsiteY2" fmla="*/ 119093 h 233494"/>
              <a:gd name="connsiteX3" fmla="*/ 26943 w 41878"/>
              <a:gd name="connsiteY3" fmla="*/ 162271 h 233494"/>
              <a:gd name="connsiteX4" fmla="*/ 28200 w 41878"/>
              <a:gd name="connsiteY4" fmla="*/ 217471 h 233494"/>
              <a:gd name="connsiteX5" fmla="*/ 28200 w 41878"/>
              <a:gd name="connsiteY5" fmla="*/ 217471 h 233494"/>
              <a:gd name="connsiteX6" fmla="*/ 24730 w 41878"/>
              <a:gd name="connsiteY6" fmla="*/ 233436 h 233494"/>
              <a:gd name="connsiteX7" fmla="*/ 34791 w 41878"/>
              <a:gd name="connsiteY7" fmla="*/ 219754 h 233494"/>
              <a:gd name="connsiteX8" fmla="*/ 34791 w 41878"/>
              <a:gd name="connsiteY8" fmla="*/ 219754 h 233494"/>
              <a:gd name="connsiteX9" fmla="*/ 39495 w 41878"/>
              <a:gd name="connsiteY9" fmla="*/ 159622 h 233494"/>
              <a:gd name="connsiteX10" fmla="*/ 27374 w 41878"/>
              <a:gd name="connsiteY10" fmla="*/ 114869 h 233494"/>
              <a:gd name="connsiteX11" fmla="*/ 12294 w 41878"/>
              <a:gd name="connsiteY11" fmla="*/ 57695 h 233494"/>
              <a:gd name="connsiteX12" fmla="*/ 15392 w 41878"/>
              <a:gd name="connsiteY12" fmla="*/ 1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78" h="233494">
                <a:moveTo>
                  <a:pt x="15392" y="16"/>
                </a:moveTo>
                <a:cubicBezTo>
                  <a:pt x="14041" y="-640"/>
                  <a:pt x="-2762" y="19454"/>
                  <a:pt x="394" y="59000"/>
                </a:cubicBezTo>
                <a:cubicBezTo>
                  <a:pt x="1954" y="78498"/>
                  <a:pt x="7078" y="96977"/>
                  <a:pt x="14122" y="119093"/>
                </a:cubicBezTo>
                <a:cubicBezTo>
                  <a:pt x="19304" y="135345"/>
                  <a:pt x="23612" y="148165"/>
                  <a:pt x="26943" y="162271"/>
                </a:cubicBezTo>
                <a:cubicBezTo>
                  <a:pt x="32602" y="186744"/>
                  <a:pt x="31426" y="203965"/>
                  <a:pt x="28200" y="217471"/>
                </a:cubicBezTo>
                <a:cubicBezTo>
                  <a:pt x="28200" y="217471"/>
                  <a:pt x="28200" y="217471"/>
                  <a:pt x="28200" y="217471"/>
                </a:cubicBezTo>
                <a:cubicBezTo>
                  <a:pt x="25906" y="227195"/>
                  <a:pt x="23624" y="232807"/>
                  <a:pt x="24730" y="233436"/>
                </a:cubicBezTo>
                <a:cubicBezTo>
                  <a:pt x="25837" y="234065"/>
                  <a:pt x="30273" y="229628"/>
                  <a:pt x="34791" y="219754"/>
                </a:cubicBezTo>
                <a:cubicBezTo>
                  <a:pt x="34791" y="219754"/>
                  <a:pt x="34791" y="219754"/>
                  <a:pt x="34791" y="219754"/>
                </a:cubicBezTo>
                <a:cubicBezTo>
                  <a:pt x="40846" y="206339"/>
                  <a:pt x="44572" y="185994"/>
                  <a:pt x="39495" y="159622"/>
                </a:cubicBezTo>
                <a:cubicBezTo>
                  <a:pt x="36724" y="144859"/>
                  <a:pt x="32450" y="130777"/>
                  <a:pt x="27374" y="114869"/>
                </a:cubicBezTo>
                <a:cubicBezTo>
                  <a:pt x="20201" y="92421"/>
                  <a:pt x="14891" y="76054"/>
                  <a:pt x="12294" y="57695"/>
                </a:cubicBezTo>
                <a:cubicBezTo>
                  <a:pt x="7485" y="23955"/>
                  <a:pt x="17686" y="1133"/>
                  <a:pt x="15392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13BB53-D66E-44BD-953D-1A2AC8404274}"/>
              </a:ext>
            </a:extLst>
          </p:cNvPr>
          <p:cNvSpPr/>
          <p:nvPr/>
        </p:nvSpPr>
        <p:spPr>
          <a:xfrm>
            <a:off x="11147296" y="4126900"/>
            <a:ext cx="20874" cy="180517"/>
          </a:xfrm>
          <a:custGeom>
            <a:avLst/>
            <a:gdLst>
              <a:gd name="connsiteX0" fmla="*/ 17918 w 20874"/>
              <a:gd name="connsiteY0" fmla="*/ 1 h 180517"/>
              <a:gd name="connsiteX1" fmla="*/ 3898 w 20874"/>
              <a:gd name="connsiteY1" fmla="*/ 89714 h 180517"/>
              <a:gd name="connsiteX2" fmla="*/ 2350 w 20874"/>
              <a:gd name="connsiteY2" fmla="*/ 180515 h 180517"/>
              <a:gd name="connsiteX3" fmla="*/ 17709 w 20874"/>
              <a:gd name="connsiteY3" fmla="*/ 90916 h 180517"/>
              <a:gd name="connsiteX4" fmla="*/ 17918 w 20874"/>
              <a:gd name="connsiteY4" fmla="*/ 1 h 1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" h="180517">
                <a:moveTo>
                  <a:pt x="17918" y="1"/>
                </a:moveTo>
                <a:cubicBezTo>
                  <a:pt x="14099" y="-265"/>
                  <a:pt x="8230" y="39951"/>
                  <a:pt x="3898" y="89714"/>
                </a:cubicBezTo>
                <a:cubicBezTo>
                  <a:pt x="-422" y="139478"/>
                  <a:pt x="-1458" y="180135"/>
                  <a:pt x="2350" y="180515"/>
                </a:cubicBezTo>
                <a:cubicBezTo>
                  <a:pt x="6157" y="180895"/>
                  <a:pt x="13377" y="140793"/>
                  <a:pt x="17709" y="90916"/>
                </a:cubicBezTo>
                <a:cubicBezTo>
                  <a:pt x="22052" y="41038"/>
                  <a:pt x="21737" y="268"/>
                  <a:pt x="1791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FAC999-D30E-4417-8B89-C891F4F765A9}"/>
              </a:ext>
            </a:extLst>
          </p:cNvPr>
          <p:cNvSpPr/>
          <p:nvPr/>
        </p:nvSpPr>
        <p:spPr>
          <a:xfrm>
            <a:off x="11062311" y="4503493"/>
            <a:ext cx="92464" cy="417067"/>
          </a:xfrm>
          <a:custGeom>
            <a:avLst/>
            <a:gdLst>
              <a:gd name="connsiteX0" fmla="*/ 3311 w 92464"/>
              <a:gd name="connsiteY0" fmla="*/ 1 h 417067"/>
              <a:gd name="connsiteX1" fmla="*/ 18076 w 92464"/>
              <a:gd name="connsiteY1" fmla="*/ 129200 h 417067"/>
              <a:gd name="connsiteX2" fmla="*/ 50272 w 92464"/>
              <a:gd name="connsiteY2" fmla="*/ 210272 h 417067"/>
              <a:gd name="connsiteX3" fmla="*/ 75691 w 92464"/>
              <a:gd name="connsiteY3" fmla="*/ 286277 h 417067"/>
              <a:gd name="connsiteX4" fmla="*/ 73887 w 92464"/>
              <a:gd name="connsiteY4" fmla="*/ 394120 h 417067"/>
              <a:gd name="connsiteX5" fmla="*/ 68670 w 92464"/>
              <a:gd name="connsiteY5" fmla="*/ 417049 h 417067"/>
              <a:gd name="connsiteX6" fmla="*/ 79872 w 92464"/>
              <a:gd name="connsiteY6" fmla="*/ 396030 h 417067"/>
              <a:gd name="connsiteX7" fmla="*/ 88244 w 92464"/>
              <a:gd name="connsiteY7" fmla="*/ 283576 h 417067"/>
              <a:gd name="connsiteX8" fmla="*/ 63116 w 92464"/>
              <a:gd name="connsiteY8" fmla="*/ 205043 h 417067"/>
              <a:gd name="connsiteX9" fmla="*/ 30034 w 92464"/>
              <a:gd name="connsiteY9" fmla="*/ 124915 h 417067"/>
              <a:gd name="connsiteX10" fmla="*/ 7107 w 92464"/>
              <a:gd name="connsiteY10" fmla="*/ 35797 h 417067"/>
              <a:gd name="connsiteX11" fmla="*/ 3311 w 92464"/>
              <a:gd name="connsiteY11" fmla="*/ 1 h 4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64" h="417067">
                <a:moveTo>
                  <a:pt x="3311" y="1"/>
                </a:moveTo>
                <a:cubicBezTo>
                  <a:pt x="481" y="-232"/>
                  <a:pt x="-7122" y="56106"/>
                  <a:pt x="18076" y="129200"/>
                </a:cubicBezTo>
                <a:cubicBezTo>
                  <a:pt x="27543" y="156868"/>
                  <a:pt x="37789" y="179657"/>
                  <a:pt x="50272" y="210272"/>
                </a:cubicBezTo>
                <a:cubicBezTo>
                  <a:pt x="61381" y="237532"/>
                  <a:pt x="70090" y="261544"/>
                  <a:pt x="75691" y="286277"/>
                </a:cubicBezTo>
                <a:cubicBezTo>
                  <a:pt x="86125" y="331995"/>
                  <a:pt x="79511" y="371587"/>
                  <a:pt x="73887" y="394120"/>
                </a:cubicBezTo>
                <a:cubicBezTo>
                  <a:pt x="70288" y="408513"/>
                  <a:pt x="67634" y="416606"/>
                  <a:pt x="68670" y="417049"/>
                </a:cubicBezTo>
                <a:cubicBezTo>
                  <a:pt x="69706" y="417491"/>
                  <a:pt x="74352" y="410237"/>
                  <a:pt x="79872" y="396030"/>
                </a:cubicBezTo>
                <a:cubicBezTo>
                  <a:pt x="88488" y="373800"/>
                  <a:pt x="98223" y="333194"/>
                  <a:pt x="88244" y="283576"/>
                </a:cubicBezTo>
                <a:cubicBezTo>
                  <a:pt x="83004" y="257724"/>
                  <a:pt x="74294" y="232560"/>
                  <a:pt x="63116" y="205043"/>
                </a:cubicBezTo>
                <a:cubicBezTo>
                  <a:pt x="51425" y="176245"/>
                  <a:pt x="39257" y="149509"/>
                  <a:pt x="30034" y="124915"/>
                </a:cubicBezTo>
                <a:cubicBezTo>
                  <a:pt x="16271" y="87977"/>
                  <a:pt x="10064" y="59646"/>
                  <a:pt x="7107" y="35797"/>
                </a:cubicBezTo>
                <a:cubicBezTo>
                  <a:pt x="4335" y="13474"/>
                  <a:pt x="4731" y="106"/>
                  <a:pt x="331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5820247-807E-4B34-803D-C816E1C12D88}"/>
              </a:ext>
            </a:extLst>
          </p:cNvPr>
          <p:cNvSpPr/>
          <p:nvPr/>
        </p:nvSpPr>
        <p:spPr>
          <a:xfrm>
            <a:off x="11045598" y="4640435"/>
            <a:ext cx="76941" cy="273882"/>
          </a:xfrm>
          <a:custGeom>
            <a:avLst/>
            <a:gdLst>
              <a:gd name="connsiteX0" fmla="*/ 1346 w 76941"/>
              <a:gd name="connsiteY0" fmla="*/ 2 h 273882"/>
              <a:gd name="connsiteX1" fmla="*/ 2557 w 76941"/>
              <a:gd name="connsiteY1" fmla="*/ 31431 h 273882"/>
              <a:gd name="connsiteX2" fmla="*/ 26963 w 76941"/>
              <a:gd name="connsiteY2" fmla="*/ 106284 h 273882"/>
              <a:gd name="connsiteX3" fmla="*/ 26963 w 76941"/>
              <a:gd name="connsiteY3" fmla="*/ 106284 h 273882"/>
              <a:gd name="connsiteX4" fmla="*/ 40179 w 76941"/>
              <a:gd name="connsiteY4" fmla="*/ 137877 h 273882"/>
              <a:gd name="connsiteX5" fmla="*/ 63654 w 76941"/>
              <a:gd name="connsiteY5" fmla="*/ 208118 h 273882"/>
              <a:gd name="connsiteX6" fmla="*/ 66705 w 76941"/>
              <a:gd name="connsiteY6" fmla="*/ 273877 h 273882"/>
              <a:gd name="connsiteX7" fmla="*/ 75240 w 76941"/>
              <a:gd name="connsiteY7" fmla="*/ 206080 h 273882"/>
              <a:gd name="connsiteX8" fmla="*/ 53023 w 76941"/>
              <a:gd name="connsiteY8" fmla="*/ 132532 h 273882"/>
              <a:gd name="connsiteX9" fmla="*/ 39353 w 76941"/>
              <a:gd name="connsiteY9" fmla="*/ 101009 h 273882"/>
              <a:gd name="connsiteX10" fmla="*/ 39353 w 76941"/>
              <a:gd name="connsiteY10" fmla="*/ 101009 h 273882"/>
              <a:gd name="connsiteX11" fmla="*/ 10882 w 76941"/>
              <a:gd name="connsiteY11" fmla="*/ 29370 h 273882"/>
              <a:gd name="connsiteX12" fmla="*/ 1346 w 76941"/>
              <a:gd name="connsiteY12" fmla="*/ 2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41" h="273882">
                <a:moveTo>
                  <a:pt x="1346" y="2"/>
                </a:moveTo>
                <a:cubicBezTo>
                  <a:pt x="-273" y="153"/>
                  <a:pt x="-1018" y="12066"/>
                  <a:pt x="2557" y="31431"/>
                </a:cubicBezTo>
                <a:cubicBezTo>
                  <a:pt x="6528" y="52962"/>
                  <a:pt x="14120" y="75262"/>
                  <a:pt x="26963" y="106284"/>
                </a:cubicBezTo>
                <a:cubicBezTo>
                  <a:pt x="26963" y="106284"/>
                  <a:pt x="26963" y="106284"/>
                  <a:pt x="26963" y="106284"/>
                </a:cubicBezTo>
                <a:cubicBezTo>
                  <a:pt x="31132" y="116473"/>
                  <a:pt x="35673" y="127035"/>
                  <a:pt x="40179" y="137877"/>
                </a:cubicBezTo>
                <a:cubicBezTo>
                  <a:pt x="51346" y="164683"/>
                  <a:pt x="59078" y="185877"/>
                  <a:pt x="63654" y="208118"/>
                </a:cubicBezTo>
                <a:cubicBezTo>
                  <a:pt x="71572" y="246430"/>
                  <a:pt x="64318" y="273189"/>
                  <a:pt x="66705" y="273877"/>
                </a:cubicBezTo>
                <a:cubicBezTo>
                  <a:pt x="68300" y="274342"/>
                  <a:pt x="81575" y="249073"/>
                  <a:pt x="75240" y="206080"/>
                </a:cubicBezTo>
                <a:cubicBezTo>
                  <a:pt x="71782" y="182686"/>
                  <a:pt x="64202" y="159431"/>
                  <a:pt x="53023" y="132532"/>
                </a:cubicBezTo>
                <a:cubicBezTo>
                  <a:pt x="48540" y="121760"/>
                  <a:pt x="43661" y="110779"/>
                  <a:pt x="39353" y="101009"/>
                </a:cubicBezTo>
                <a:cubicBezTo>
                  <a:pt x="39353" y="101009"/>
                  <a:pt x="39353" y="101009"/>
                  <a:pt x="39353" y="101009"/>
                </a:cubicBezTo>
                <a:cubicBezTo>
                  <a:pt x="25112" y="68438"/>
                  <a:pt x="17892" y="51600"/>
                  <a:pt x="10882" y="29370"/>
                </a:cubicBezTo>
                <a:cubicBezTo>
                  <a:pt x="5154" y="11204"/>
                  <a:pt x="2976" y="-161"/>
                  <a:pt x="134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8DAAB7C-8EB3-4160-8011-F708F8754484}"/>
              </a:ext>
            </a:extLst>
          </p:cNvPr>
          <p:cNvSpPr/>
          <p:nvPr/>
        </p:nvSpPr>
        <p:spPr>
          <a:xfrm>
            <a:off x="11027085" y="4718235"/>
            <a:ext cx="103416" cy="323680"/>
          </a:xfrm>
          <a:custGeom>
            <a:avLst/>
            <a:gdLst>
              <a:gd name="connsiteX0" fmla="*/ 1194 w 103416"/>
              <a:gd name="connsiteY0" fmla="*/ 1 h 323680"/>
              <a:gd name="connsiteX1" fmla="*/ 27486 w 103416"/>
              <a:gd name="connsiteY1" fmla="*/ 119977 h 323680"/>
              <a:gd name="connsiteX2" fmla="*/ 27486 w 103416"/>
              <a:gd name="connsiteY2" fmla="*/ 119977 h 323680"/>
              <a:gd name="connsiteX3" fmla="*/ 47759 w 103416"/>
              <a:gd name="connsiteY3" fmla="*/ 164228 h 323680"/>
              <a:gd name="connsiteX4" fmla="*/ 87082 w 103416"/>
              <a:gd name="connsiteY4" fmla="*/ 259843 h 323680"/>
              <a:gd name="connsiteX5" fmla="*/ 100775 w 103416"/>
              <a:gd name="connsiteY5" fmla="*/ 323680 h 323680"/>
              <a:gd name="connsiteX6" fmla="*/ 97678 w 103416"/>
              <a:gd name="connsiteY6" fmla="*/ 257118 h 323680"/>
              <a:gd name="connsiteX7" fmla="*/ 60323 w 103416"/>
              <a:gd name="connsiteY7" fmla="*/ 158277 h 323680"/>
              <a:gd name="connsiteX8" fmla="*/ 39655 w 103416"/>
              <a:gd name="connsiteY8" fmla="*/ 114597 h 323680"/>
              <a:gd name="connsiteX9" fmla="*/ 39655 w 103416"/>
              <a:gd name="connsiteY9" fmla="*/ 114597 h 323680"/>
              <a:gd name="connsiteX10" fmla="*/ 9997 w 103416"/>
              <a:gd name="connsiteY10" fmla="*/ 33398 h 323680"/>
              <a:gd name="connsiteX11" fmla="*/ 1194 w 103416"/>
              <a:gd name="connsiteY11" fmla="*/ 1 h 32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6" h="323680">
                <a:moveTo>
                  <a:pt x="1194" y="1"/>
                </a:moveTo>
                <a:cubicBezTo>
                  <a:pt x="-1938" y="222"/>
                  <a:pt x="-704" y="54359"/>
                  <a:pt x="27486" y="119977"/>
                </a:cubicBezTo>
                <a:cubicBezTo>
                  <a:pt x="27486" y="119977"/>
                  <a:pt x="27486" y="119977"/>
                  <a:pt x="27486" y="119977"/>
                </a:cubicBezTo>
                <a:cubicBezTo>
                  <a:pt x="33716" y="134557"/>
                  <a:pt x="40388" y="148682"/>
                  <a:pt x="47759" y="164228"/>
                </a:cubicBezTo>
                <a:cubicBezTo>
                  <a:pt x="66180" y="203040"/>
                  <a:pt x="78244" y="229311"/>
                  <a:pt x="87082" y="259843"/>
                </a:cubicBezTo>
                <a:cubicBezTo>
                  <a:pt x="98074" y="297619"/>
                  <a:pt x="98563" y="323680"/>
                  <a:pt x="100775" y="323680"/>
                </a:cubicBezTo>
                <a:cubicBezTo>
                  <a:pt x="102999" y="323692"/>
                  <a:pt x="106621" y="297037"/>
                  <a:pt x="97678" y="257118"/>
                </a:cubicBezTo>
                <a:cubicBezTo>
                  <a:pt x="90657" y="225910"/>
                  <a:pt x="78360" y="196333"/>
                  <a:pt x="60323" y="158277"/>
                </a:cubicBezTo>
                <a:cubicBezTo>
                  <a:pt x="52627" y="142068"/>
                  <a:pt x="46420" y="129398"/>
                  <a:pt x="39655" y="114597"/>
                </a:cubicBezTo>
                <a:cubicBezTo>
                  <a:pt x="39655" y="114597"/>
                  <a:pt x="39655" y="114597"/>
                  <a:pt x="39655" y="114597"/>
                </a:cubicBezTo>
                <a:cubicBezTo>
                  <a:pt x="24366" y="81025"/>
                  <a:pt x="15854" y="55872"/>
                  <a:pt x="9997" y="33398"/>
                </a:cubicBezTo>
                <a:cubicBezTo>
                  <a:pt x="4606" y="12682"/>
                  <a:pt x="2754" y="-104"/>
                  <a:pt x="119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4D10D-75BD-4491-BBA4-77A4585D5E38}"/>
              </a:ext>
            </a:extLst>
          </p:cNvPr>
          <p:cNvSpPr/>
          <p:nvPr/>
        </p:nvSpPr>
        <p:spPr>
          <a:xfrm>
            <a:off x="10996417" y="4824047"/>
            <a:ext cx="127632" cy="289461"/>
          </a:xfrm>
          <a:custGeom>
            <a:avLst/>
            <a:gdLst>
              <a:gd name="connsiteX0" fmla="*/ 737 w 127632"/>
              <a:gd name="connsiteY0" fmla="*/ 6 h 289461"/>
              <a:gd name="connsiteX1" fmla="*/ 6105 w 127632"/>
              <a:gd name="connsiteY1" fmla="*/ 34021 h 289461"/>
              <a:gd name="connsiteX2" fmla="*/ 43343 w 127632"/>
              <a:gd name="connsiteY2" fmla="*/ 112204 h 289461"/>
              <a:gd name="connsiteX3" fmla="*/ 43343 w 127632"/>
              <a:gd name="connsiteY3" fmla="*/ 112204 h 289461"/>
              <a:gd name="connsiteX4" fmla="*/ 64314 w 127632"/>
              <a:gd name="connsiteY4" fmla="*/ 146125 h 289461"/>
              <a:gd name="connsiteX5" fmla="*/ 107526 w 127632"/>
              <a:gd name="connsiteY5" fmla="*/ 225555 h 289461"/>
              <a:gd name="connsiteX6" fmla="*/ 125225 w 127632"/>
              <a:gd name="connsiteY6" fmla="*/ 289462 h 289461"/>
              <a:gd name="connsiteX7" fmla="*/ 118134 w 127632"/>
              <a:gd name="connsiteY7" fmla="*/ 221619 h 289461"/>
              <a:gd name="connsiteX8" fmla="*/ 76098 w 127632"/>
              <a:gd name="connsiteY8" fmla="*/ 138742 h 289461"/>
              <a:gd name="connsiteX9" fmla="*/ 54789 w 127632"/>
              <a:gd name="connsiteY9" fmla="*/ 105182 h 289461"/>
              <a:gd name="connsiteX10" fmla="*/ 54789 w 127632"/>
              <a:gd name="connsiteY10" fmla="*/ 105182 h 289461"/>
              <a:gd name="connsiteX11" fmla="*/ 14104 w 127632"/>
              <a:gd name="connsiteY11" fmla="*/ 31074 h 289461"/>
              <a:gd name="connsiteX12" fmla="*/ 737 w 127632"/>
              <a:gd name="connsiteY12" fmla="*/ 6 h 28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632" h="289461">
                <a:moveTo>
                  <a:pt x="737" y="6"/>
                </a:moveTo>
                <a:cubicBezTo>
                  <a:pt x="-847" y="332"/>
                  <a:pt x="-230" y="13374"/>
                  <a:pt x="6105" y="34021"/>
                </a:cubicBezTo>
                <a:cubicBezTo>
                  <a:pt x="13010" y="56518"/>
                  <a:pt x="24479" y="80833"/>
                  <a:pt x="43343" y="112204"/>
                </a:cubicBezTo>
                <a:cubicBezTo>
                  <a:pt x="43343" y="112204"/>
                  <a:pt x="43343" y="112204"/>
                  <a:pt x="43343" y="112204"/>
                </a:cubicBezTo>
                <a:cubicBezTo>
                  <a:pt x="50073" y="123499"/>
                  <a:pt x="56839" y="134201"/>
                  <a:pt x="64314" y="146125"/>
                </a:cubicBezTo>
                <a:cubicBezTo>
                  <a:pt x="83714" y="177089"/>
                  <a:pt x="97139" y="199855"/>
                  <a:pt x="107526" y="225555"/>
                </a:cubicBezTo>
                <a:cubicBezTo>
                  <a:pt x="122454" y="262387"/>
                  <a:pt x="122885" y="289450"/>
                  <a:pt x="125225" y="289462"/>
                </a:cubicBezTo>
                <a:cubicBezTo>
                  <a:pt x="127566" y="289462"/>
                  <a:pt x="131502" y="261246"/>
                  <a:pt x="118134" y="221619"/>
                </a:cubicBezTo>
                <a:cubicBezTo>
                  <a:pt x="109063" y="194777"/>
                  <a:pt x="95300" y="169415"/>
                  <a:pt x="76098" y="138742"/>
                </a:cubicBezTo>
                <a:cubicBezTo>
                  <a:pt x="68774" y="127039"/>
                  <a:pt x="61520" y="115860"/>
                  <a:pt x="54789" y="105182"/>
                </a:cubicBezTo>
                <a:cubicBezTo>
                  <a:pt x="54789" y="105182"/>
                  <a:pt x="54789" y="105182"/>
                  <a:pt x="54789" y="105182"/>
                </a:cubicBezTo>
                <a:cubicBezTo>
                  <a:pt x="34947" y="73497"/>
                  <a:pt x="23653" y="53083"/>
                  <a:pt x="14104" y="31074"/>
                </a:cubicBezTo>
                <a:cubicBezTo>
                  <a:pt x="5790" y="11907"/>
                  <a:pt x="2320" y="-308"/>
                  <a:pt x="737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3F7389-218B-4B2B-9B50-BDCB2F0BF5CB}"/>
              </a:ext>
            </a:extLst>
          </p:cNvPr>
          <p:cNvSpPr/>
          <p:nvPr/>
        </p:nvSpPr>
        <p:spPr>
          <a:xfrm>
            <a:off x="10676496" y="5051117"/>
            <a:ext cx="54386" cy="314524"/>
          </a:xfrm>
          <a:custGeom>
            <a:avLst/>
            <a:gdLst>
              <a:gd name="connsiteX0" fmla="*/ 103 w 54386"/>
              <a:gd name="connsiteY0" fmla="*/ 138 h 314524"/>
              <a:gd name="connsiteX1" fmla="*/ 33452 w 54386"/>
              <a:gd name="connsiteY1" fmla="*/ 81792 h 314524"/>
              <a:gd name="connsiteX2" fmla="*/ 40264 w 54386"/>
              <a:gd name="connsiteY2" fmla="*/ 152371 h 314524"/>
              <a:gd name="connsiteX3" fmla="*/ 40555 w 54386"/>
              <a:gd name="connsiteY3" fmla="*/ 218176 h 314524"/>
              <a:gd name="connsiteX4" fmla="*/ 43839 w 54386"/>
              <a:gd name="connsiteY4" fmla="*/ 292191 h 314524"/>
              <a:gd name="connsiteX5" fmla="*/ 43839 w 54386"/>
              <a:gd name="connsiteY5" fmla="*/ 292191 h 314524"/>
              <a:gd name="connsiteX6" fmla="*/ 53015 w 54386"/>
              <a:gd name="connsiteY6" fmla="*/ 314479 h 314524"/>
              <a:gd name="connsiteX7" fmla="*/ 50965 w 54386"/>
              <a:gd name="connsiteY7" fmla="*/ 291341 h 314524"/>
              <a:gd name="connsiteX8" fmla="*/ 50965 w 54386"/>
              <a:gd name="connsiteY8" fmla="*/ 291341 h 314524"/>
              <a:gd name="connsiteX9" fmla="*/ 53236 w 54386"/>
              <a:gd name="connsiteY9" fmla="*/ 218420 h 314524"/>
              <a:gd name="connsiteX10" fmla="*/ 54133 w 54386"/>
              <a:gd name="connsiteY10" fmla="*/ 151975 h 314524"/>
              <a:gd name="connsiteX11" fmla="*/ 45609 w 54386"/>
              <a:gd name="connsiteY11" fmla="*/ 79241 h 314524"/>
              <a:gd name="connsiteX12" fmla="*/ 103 w 54386"/>
              <a:gd name="connsiteY12" fmla="*/ 138 h 3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86" h="314524">
                <a:moveTo>
                  <a:pt x="103" y="138"/>
                </a:moveTo>
                <a:cubicBezTo>
                  <a:pt x="-1818" y="2060"/>
                  <a:pt x="23578" y="30298"/>
                  <a:pt x="33452" y="81792"/>
                </a:cubicBezTo>
                <a:cubicBezTo>
                  <a:pt x="37528" y="103370"/>
                  <a:pt x="39531" y="126054"/>
                  <a:pt x="40264" y="152371"/>
                </a:cubicBezTo>
                <a:cubicBezTo>
                  <a:pt x="40870" y="174182"/>
                  <a:pt x="40544" y="199405"/>
                  <a:pt x="40555" y="218176"/>
                </a:cubicBezTo>
                <a:cubicBezTo>
                  <a:pt x="40497" y="253122"/>
                  <a:pt x="39729" y="270345"/>
                  <a:pt x="43839" y="292191"/>
                </a:cubicBezTo>
                <a:cubicBezTo>
                  <a:pt x="43839" y="292191"/>
                  <a:pt x="43839" y="292191"/>
                  <a:pt x="43839" y="292191"/>
                </a:cubicBezTo>
                <a:cubicBezTo>
                  <a:pt x="46669" y="307573"/>
                  <a:pt x="51559" y="315189"/>
                  <a:pt x="53015" y="314479"/>
                </a:cubicBezTo>
                <a:cubicBezTo>
                  <a:pt x="54191" y="313908"/>
                  <a:pt x="51745" y="306083"/>
                  <a:pt x="50965" y="291341"/>
                </a:cubicBezTo>
                <a:cubicBezTo>
                  <a:pt x="50965" y="291341"/>
                  <a:pt x="50965" y="291341"/>
                  <a:pt x="50965" y="291341"/>
                </a:cubicBezTo>
                <a:cubicBezTo>
                  <a:pt x="49661" y="264313"/>
                  <a:pt x="51699" y="259457"/>
                  <a:pt x="53236" y="218420"/>
                </a:cubicBezTo>
                <a:cubicBezTo>
                  <a:pt x="54004" y="198811"/>
                  <a:pt x="54808" y="175195"/>
                  <a:pt x="54133" y="151975"/>
                </a:cubicBezTo>
                <a:cubicBezTo>
                  <a:pt x="53352" y="125227"/>
                  <a:pt x="50721" y="101425"/>
                  <a:pt x="45609" y="79241"/>
                </a:cubicBezTo>
                <a:cubicBezTo>
                  <a:pt x="32765" y="22741"/>
                  <a:pt x="2351" y="-2098"/>
                  <a:pt x="103" y="1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BECC9-C3B4-4527-92B7-EEE039068232}"/>
              </a:ext>
            </a:extLst>
          </p:cNvPr>
          <p:cNvSpPr/>
          <p:nvPr/>
        </p:nvSpPr>
        <p:spPr>
          <a:xfrm>
            <a:off x="10648580" y="5153938"/>
            <a:ext cx="62351" cy="205656"/>
          </a:xfrm>
          <a:custGeom>
            <a:avLst/>
            <a:gdLst>
              <a:gd name="connsiteX0" fmla="*/ 28019 w 62351"/>
              <a:gd name="connsiteY0" fmla="*/ 24 h 205656"/>
              <a:gd name="connsiteX1" fmla="*/ 806 w 62351"/>
              <a:gd name="connsiteY1" fmla="*/ 83762 h 205656"/>
              <a:gd name="connsiteX2" fmla="*/ 806 w 62351"/>
              <a:gd name="connsiteY2" fmla="*/ 83762 h 205656"/>
              <a:gd name="connsiteX3" fmla="*/ 527 w 62351"/>
              <a:gd name="connsiteY3" fmla="*/ 110964 h 205656"/>
              <a:gd name="connsiteX4" fmla="*/ 10564 w 62351"/>
              <a:gd name="connsiteY4" fmla="*/ 150405 h 205656"/>
              <a:gd name="connsiteX5" fmla="*/ 10564 w 62351"/>
              <a:gd name="connsiteY5" fmla="*/ 150405 h 205656"/>
              <a:gd name="connsiteX6" fmla="*/ 62253 w 62351"/>
              <a:gd name="connsiteY6" fmla="*/ 205439 h 205656"/>
              <a:gd name="connsiteX7" fmla="*/ 22546 w 62351"/>
              <a:gd name="connsiteY7" fmla="*/ 145293 h 205656"/>
              <a:gd name="connsiteX8" fmla="*/ 22546 w 62351"/>
              <a:gd name="connsiteY8" fmla="*/ 145293 h 205656"/>
              <a:gd name="connsiteX9" fmla="*/ 14348 w 62351"/>
              <a:gd name="connsiteY9" fmla="*/ 109765 h 205656"/>
              <a:gd name="connsiteX10" fmla="*/ 14244 w 62351"/>
              <a:gd name="connsiteY10" fmla="*/ 84973 h 205656"/>
              <a:gd name="connsiteX11" fmla="*/ 14244 w 62351"/>
              <a:gd name="connsiteY11" fmla="*/ 84973 h 205656"/>
              <a:gd name="connsiteX12" fmla="*/ 28019 w 62351"/>
              <a:gd name="connsiteY12" fmla="*/ 24 h 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51" h="205656">
                <a:moveTo>
                  <a:pt x="28019" y="24"/>
                </a:moveTo>
                <a:cubicBezTo>
                  <a:pt x="24921" y="-1024"/>
                  <a:pt x="6244" y="32571"/>
                  <a:pt x="806" y="83762"/>
                </a:cubicBezTo>
                <a:cubicBezTo>
                  <a:pt x="806" y="83762"/>
                  <a:pt x="806" y="83762"/>
                  <a:pt x="806" y="83762"/>
                </a:cubicBezTo>
                <a:cubicBezTo>
                  <a:pt x="-114" y="92426"/>
                  <a:pt x="-300" y="101578"/>
                  <a:pt x="527" y="110964"/>
                </a:cubicBezTo>
                <a:cubicBezTo>
                  <a:pt x="1784" y="125345"/>
                  <a:pt x="5278" y="138621"/>
                  <a:pt x="10564" y="150405"/>
                </a:cubicBezTo>
                <a:cubicBezTo>
                  <a:pt x="10564" y="150405"/>
                  <a:pt x="10564" y="150405"/>
                  <a:pt x="10564" y="150405"/>
                </a:cubicBezTo>
                <a:cubicBezTo>
                  <a:pt x="29602" y="192059"/>
                  <a:pt x="60343" y="207733"/>
                  <a:pt x="62253" y="205439"/>
                </a:cubicBezTo>
                <a:cubicBezTo>
                  <a:pt x="64174" y="203133"/>
                  <a:pt x="37509" y="183255"/>
                  <a:pt x="22546" y="145293"/>
                </a:cubicBezTo>
                <a:cubicBezTo>
                  <a:pt x="22546" y="145293"/>
                  <a:pt x="22546" y="145293"/>
                  <a:pt x="22546" y="145293"/>
                </a:cubicBezTo>
                <a:cubicBezTo>
                  <a:pt x="18273" y="134650"/>
                  <a:pt x="15466" y="122772"/>
                  <a:pt x="14348" y="109765"/>
                </a:cubicBezTo>
                <a:cubicBezTo>
                  <a:pt x="13627" y="101287"/>
                  <a:pt x="13673" y="92938"/>
                  <a:pt x="14244" y="84973"/>
                </a:cubicBezTo>
                <a:cubicBezTo>
                  <a:pt x="14244" y="84973"/>
                  <a:pt x="14244" y="84973"/>
                  <a:pt x="14244" y="84973"/>
                </a:cubicBezTo>
                <a:cubicBezTo>
                  <a:pt x="17760" y="36845"/>
                  <a:pt x="31116" y="1072"/>
                  <a:pt x="28019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DB2C41-3FD0-412D-88E0-5D04A22CD406}"/>
              </a:ext>
            </a:extLst>
          </p:cNvPr>
          <p:cNvSpPr/>
          <p:nvPr/>
        </p:nvSpPr>
        <p:spPr>
          <a:xfrm>
            <a:off x="10582031" y="5097907"/>
            <a:ext cx="66604" cy="224484"/>
          </a:xfrm>
          <a:custGeom>
            <a:avLst/>
            <a:gdLst>
              <a:gd name="connsiteX0" fmla="*/ 41668 w 66604"/>
              <a:gd name="connsiteY0" fmla="*/ 32 h 224484"/>
              <a:gd name="connsiteX1" fmla="*/ 2916 w 66604"/>
              <a:gd name="connsiteY1" fmla="*/ 97604 h 224484"/>
              <a:gd name="connsiteX2" fmla="*/ 2916 w 66604"/>
              <a:gd name="connsiteY2" fmla="*/ 97604 h 224484"/>
              <a:gd name="connsiteX3" fmla="*/ 156 w 66604"/>
              <a:gd name="connsiteY3" fmla="*/ 121115 h 224484"/>
              <a:gd name="connsiteX4" fmla="*/ 7609 w 66604"/>
              <a:gd name="connsiteY4" fmla="*/ 171385 h 224484"/>
              <a:gd name="connsiteX5" fmla="*/ 48806 w 66604"/>
              <a:gd name="connsiteY5" fmla="*/ 217918 h 224484"/>
              <a:gd name="connsiteX6" fmla="*/ 48806 w 66604"/>
              <a:gd name="connsiteY6" fmla="*/ 217918 h 224484"/>
              <a:gd name="connsiteX7" fmla="*/ 66564 w 66604"/>
              <a:gd name="connsiteY7" fmla="*/ 224125 h 224484"/>
              <a:gd name="connsiteX8" fmla="*/ 52823 w 66604"/>
              <a:gd name="connsiteY8" fmla="*/ 211991 h 224484"/>
              <a:gd name="connsiteX9" fmla="*/ 52823 w 66604"/>
              <a:gd name="connsiteY9" fmla="*/ 211991 h 224484"/>
              <a:gd name="connsiteX10" fmla="*/ 19626 w 66604"/>
              <a:gd name="connsiteY10" fmla="*/ 166972 h 224484"/>
              <a:gd name="connsiteX11" fmla="*/ 14071 w 66604"/>
              <a:gd name="connsiteY11" fmla="*/ 121767 h 224484"/>
              <a:gd name="connsiteX12" fmla="*/ 16354 w 66604"/>
              <a:gd name="connsiteY12" fmla="*/ 99898 h 224484"/>
              <a:gd name="connsiteX13" fmla="*/ 16354 w 66604"/>
              <a:gd name="connsiteY13" fmla="*/ 99898 h 224484"/>
              <a:gd name="connsiteX14" fmla="*/ 41668 w 66604"/>
              <a:gd name="connsiteY14" fmla="*/ 32 h 2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4" h="224484">
                <a:moveTo>
                  <a:pt x="41668" y="32"/>
                </a:moveTo>
                <a:cubicBezTo>
                  <a:pt x="38524" y="-1273"/>
                  <a:pt x="13792" y="37831"/>
                  <a:pt x="2916" y="97604"/>
                </a:cubicBezTo>
                <a:cubicBezTo>
                  <a:pt x="2916" y="97604"/>
                  <a:pt x="2916" y="97604"/>
                  <a:pt x="2916" y="97604"/>
                </a:cubicBezTo>
                <a:cubicBezTo>
                  <a:pt x="1530" y="105091"/>
                  <a:pt x="529" y="112986"/>
                  <a:pt x="156" y="121115"/>
                </a:cubicBezTo>
                <a:cubicBezTo>
                  <a:pt x="-670" y="139362"/>
                  <a:pt x="1775" y="156294"/>
                  <a:pt x="7609" y="171385"/>
                </a:cubicBezTo>
                <a:cubicBezTo>
                  <a:pt x="17565" y="196538"/>
                  <a:pt x="36207" y="210931"/>
                  <a:pt x="48806" y="217918"/>
                </a:cubicBezTo>
                <a:cubicBezTo>
                  <a:pt x="48806" y="217918"/>
                  <a:pt x="48806" y="217918"/>
                  <a:pt x="48806" y="217918"/>
                </a:cubicBezTo>
                <a:cubicBezTo>
                  <a:pt x="59251" y="223729"/>
                  <a:pt x="65981" y="225289"/>
                  <a:pt x="66564" y="224125"/>
                </a:cubicBezTo>
                <a:cubicBezTo>
                  <a:pt x="67146" y="222949"/>
                  <a:pt x="61545" y="219164"/>
                  <a:pt x="52823" y="211991"/>
                </a:cubicBezTo>
                <a:cubicBezTo>
                  <a:pt x="52823" y="211991"/>
                  <a:pt x="52823" y="211991"/>
                  <a:pt x="52823" y="211991"/>
                </a:cubicBezTo>
                <a:cubicBezTo>
                  <a:pt x="42926" y="203816"/>
                  <a:pt x="26880" y="188643"/>
                  <a:pt x="19626" y="166972"/>
                </a:cubicBezTo>
                <a:cubicBezTo>
                  <a:pt x="14980" y="153557"/>
                  <a:pt x="13256" y="138535"/>
                  <a:pt x="14071" y="121767"/>
                </a:cubicBezTo>
                <a:cubicBezTo>
                  <a:pt x="14421" y="114314"/>
                  <a:pt x="15259" y="106954"/>
                  <a:pt x="16354" y="99898"/>
                </a:cubicBezTo>
                <a:cubicBezTo>
                  <a:pt x="16354" y="99898"/>
                  <a:pt x="16354" y="99898"/>
                  <a:pt x="16354" y="99898"/>
                </a:cubicBezTo>
                <a:cubicBezTo>
                  <a:pt x="25343" y="43094"/>
                  <a:pt x="44812" y="1336"/>
                  <a:pt x="41668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2EE730D-9432-43B7-B69F-C188FD8A5BFC}"/>
              </a:ext>
            </a:extLst>
          </p:cNvPr>
          <p:cNvSpPr/>
          <p:nvPr/>
        </p:nvSpPr>
        <p:spPr>
          <a:xfrm>
            <a:off x="10528740" y="5023247"/>
            <a:ext cx="57743" cy="249113"/>
          </a:xfrm>
          <a:custGeom>
            <a:avLst/>
            <a:gdLst>
              <a:gd name="connsiteX0" fmla="*/ 26491 w 57743"/>
              <a:gd name="connsiteY0" fmla="*/ 2 h 249113"/>
              <a:gd name="connsiteX1" fmla="*/ 3843 w 57743"/>
              <a:gd name="connsiteY1" fmla="*/ 96084 h 249113"/>
              <a:gd name="connsiteX2" fmla="*/ 3843 w 57743"/>
              <a:gd name="connsiteY2" fmla="*/ 96084 h 249113"/>
              <a:gd name="connsiteX3" fmla="*/ 82 w 57743"/>
              <a:gd name="connsiteY3" fmla="*/ 130925 h 249113"/>
              <a:gd name="connsiteX4" fmla="*/ 4903 w 57743"/>
              <a:gd name="connsiteY4" fmla="*/ 175851 h 249113"/>
              <a:gd name="connsiteX5" fmla="*/ 51305 w 57743"/>
              <a:gd name="connsiteY5" fmla="*/ 245661 h 249113"/>
              <a:gd name="connsiteX6" fmla="*/ 57616 w 57743"/>
              <a:gd name="connsiteY6" fmla="*/ 248980 h 249113"/>
              <a:gd name="connsiteX7" fmla="*/ 54484 w 57743"/>
              <a:gd name="connsiteY7" fmla="*/ 242634 h 249113"/>
              <a:gd name="connsiteX8" fmla="*/ 17595 w 57743"/>
              <a:gd name="connsiteY8" fmla="*/ 172602 h 249113"/>
              <a:gd name="connsiteX9" fmla="*/ 13962 w 57743"/>
              <a:gd name="connsiteY9" fmla="*/ 131356 h 249113"/>
              <a:gd name="connsiteX10" fmla="*/ 17083 w 57743"/>
              <a:gd name="connsiteY10" fmla="*/ 98180 h 249113"/>
              <a:gd name="connsiteX11" fmla="*/ 17083 w 57743"/>
              <a:gd name="connsiteY11" fmla="*/ 98180 h 249113"/>
              <a:gd name="connsiteX12" fmla="*/ 26491 w 57743"/>
              <a:gd name="connsiteY12" fmla="*/ 2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43" h="249113">
                <a:moveTo>
                  <a:pt x="26491" y="2"/>
                </a:moveTo>
                <a:cubicBezTo>
                  <a:pt x="23301" y="-324"/>
                  <a:pt x="13555" y="39641"/>
                  <a:pt x="3843" y="96084"/>
                </a:cubicBezTo>
                <a:cubicBezTo>
                  <a:pt x="3843" y="96084"/>
                  <a:pt x="3843" y="96084"/>
                  <a:pt x="3843" y="96084"/>
                </a:cubicBezTo>
                <a:cubicBezTo>
                  <a:pt x="1934" y="106948"/>
                  <a:pt x="443" y="118744"/>
                  <a:pt x="82" y="130925"/>
                </a:cubicBezTo>
                <a:cubicBezTo>
                  <a:pt x="-384" y="146867"/>
                  <a:pt x="1118" y="161842"/>
                  <a:pt x="4903" y="175851"/>
                </a:cubicBezTo>
                <a:cubicBezTo>
                  <a:pt x="15534" y="214046"/>
                  <a:pt x="42630" y="238989"/>
                  <a:pt x="51305" y="245661"/>
                </a:cubicBezTo>
                <a:cubicBezTo>
                  <a:pt x="54857" y="248386"/>
                  <a:pt x="57069" y="249527"/>
                  <a:pt x="57616" y="248980"/>
                </a:cubicBezTo>
                <a:cubicBezTo>
                  <a:pt x="58152" y="248445"/>
                  <a:pt x="56976" y="246267"/>
                  <a:pt x="54484" y="242634"/>
                </a:cubicBezTo>
                <a:cubicBezTo>
                  <a:pt x="49069" y="234762"/>
                  <a:pt x="25164" y="205452"/>
                  <a:pt x="17595" y="172602"/>
                </a:cubicBezTo>
                <a:cubicBezTo>
                  <a:pt x="14544" y="159885"/>
                  <a:pt x="13473" y="146273"/>
                  <a:pt x="13962" y="131356"/>
                </a:cubicBezTo>
                <a:cubicBezTo>
                  <a:pt x="14346" y="120014"/>
                  <a:pt x="15604" y="108707"/>
                  <a:pt x="17083" y="98180"/>
                </a:cubicBezTo>
                <a:cubicBezTo>
                  <a:pt x="17083" y="98180"/>
                  <a:pt x="17083" y="98180"/>
                  <a:pt x="17083" y="98180"/>
                </a:cubicBezTo>
                <a:cubicBezTo>
                  <a:pt x="25059" y="42657"/>
                  <a:pt x="29682" y="316"/>
                  <a:pt x="26491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05BC7E-03B9-468B-9B8C-594ACBDE25C3}"/>
              </a:ext>
            </a:extLst>
          </p:cNvPr>
          <p:cNvSpPr/>
          <p:nvPr/>
        </p:nvSpPr>
        <p:spPr>
          <a:xfrm>
            <a:off x="10116393" y="5054363"/>
            <a:ext cx="60672" cy="270778"/>
          </a:xfrm>
          <a:custGeom>
            <a:avLst/>
            <a:gdLst>
              <a:gd name="connsiteX0" fmla="*/ 46706 w 60672"/>
              <a:gd name="connsiteY0" fmla="*/ 1 h 270778"/>
              <a:gd name="connsiteX1" fmla="*/ 44679 w 60672"/>
              <a:gd name="connsiteY1" fmla="*/ 42725 h 270778"/>
              <a:gd name="connsiteX2" fmla="*/ 46627 w 60672"/>
              <a:gd name="connsiteY2" fmla="*/ 144338 h 270778"/>
              <a:gd name="connsiteX3" fmla="*/ 45936 w 60672"/>
              <a:gd name="connsiteY3" fmla="*/ 159348 h 270778"/>
              <a:gd name="connsiteX4" fmla="*/ 45936 w 60672"/>
              <a:gd name="connsiteY4" fmla="*/ 159348 h 270778"/>
              <a:gd name="connsiteX5" fmla="*/ 32314 w 60672"/>
              <a:gd name="connsiteY5" fmla="*/ 230545 h 270778"/>
              <a:gd name="connsiteX6" fmla="*/ 24 w 60672"/>
              <a:gd name="connsiteY6" fmla="*/ 270778 h 270778"/>
              <a:gd name="connsiteX7" fmla="*/ 42149 w 60672"/>
              <a:gd name="connsiteY7" fmla="*/ 235075 h 270778"/>
              <a:gd name="connsiteX8" fmla="*/ 59695 w 60672"/>
              <a:gd name="connsiteY8" fmla="*/ 160245 h 270778"/>
              <a:gd name="connsiteX9" fmla="*/ 59695 w 60672"/>
              <a:gd name="connsiteY9" fmla="*/ 160245 h 270778"/>
              <a:gd name="connsiteX10" fmla="*/ 60465 w 60672"/>
              <a:gd name="connsiteY10" fmla="*/ 144769 h 270778"/>
              <a:gd name="connsiteX11" fmla="*/ 54467 w 60672"/>
              <a:gd name="connsiteY11" fmla="*/ 42004 h 270778"/>
              <a:gd name="connsiteX12" fmla="*/ 46706 w 60672"/>
              <a:gd name="connsiteY12" fmla="*/ 1 h 2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72" h="270778">
                <a:moveTo>
                  <a:pt x="46706" y="1"/>
                </a:moveTo>
                <a:cubicBezTo>
                  <a:pt x="44795" y="105"/>
                  <a:pt x="43999" y="16466"/>
                  <a:pt x="44679" y="42725"/>
                </a:cubicBezTo>
                <a:cubicBezTo>
                  <a:pt x="45229" y="63977"/>
                  <a:pt x="47714" y="110079"/>
                  <a:pt x="46627" y="144338"/>
                </a:cubicBezTo>
                <a:cubicBezTo>
                  <a:pt x="46466" y="149415"/>
                  <a:pt x="46238" y="154411"/>
                  <a:pt x="45936" y="159348"/>
                </a:cubicBezTo>
                <a:cubicBezTo>
                  <a:pt x="45936" y="159348"/>
                  <a:pt x="45936" y="159348"/>
                  <a:pt x="45936" y="159348"/>
                </a:cubicBezTo>
                <a:cubicBezTo>
                  <a:pt x="44073" y="188705"/>
                  <a:pt x="40623" y="210632"/>
                  <a:pt x="32314" y="230545"/>
                </a:cubicBezTo>
                <a:cubicBezTo>
                  <a:pt x="20296" y="259273"/>
                  <a:pt x="-816" y="268752"/>
                  <a:pt x="24" y="270778"/>
                </a:cubicBezTo>
                <a:cubicBezTo>
                  <a:pt x="36" y="270801"/>
                  <a:pt x="24761" y="269905"/>
                  <a:pt x="42149" y="235075"/>
                </a:cubicBezTo>
                <a:cubicBezTo>
                  <a:pt x="52560" y="214335"/>
                  <a:pt x="57694" y="190137"/>
                  <a:pt x="59695" y="160245"/>
                </a:cubicBezTo>
                <a:cubicBezTo>
                  <a:pt x="59695" y="160245"/>
                  <a:pt x="59695" y="160245"/>
                  <a:pt x="59695" y="160245"/>
                </a:cubicBezTo>
                <a:cubicBezTo>
                  <a:pt x="60048" y="155156"/>
                  <a:pt x="60303" y="149998"/>
                  <a:pt x="60465" y="144769"/>
                </a:cubicBezTo>
                <a:cubicBezTo>
                  <a:pt x="61662" y="106178"/>
                  <a:pt x="57421" y="66178"/>
                  <a:pt x="54467" y="42004"/>
                </a:cubicBezTo>
                <a:cubicBezTo>
                  <a:pt x="51281" y="15931"/>
                  <a:pt x="48617" y="-104"/>
                  <a:pt x="4670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6A7B8A-AC32-4AC7-8AA2-5D31D81EB87D}"/>
              </a:ext>
            </a:extLst>
          </p:cNvPr>
          <p:cNvSpPr/>
          <p:nvPr/>
        </p:nvSpPr>
        <p:spPr>
          <a:xfrm>
            <a:off x="10085111" y="5147743"/>
            <a:ext cx="34539" cy="180663"/>
          </a:xfrm>
          <a:custGeom>
            <a:avLst/>
            <a:gdLst>
              <a:gd name="connsiteX0" fmla="*/ 25081 w 34539"/>
              <a:gd name="connsiteY0" fmla="*/ 1 h 180663"/>
              <a:gd name="connsiteX1" fmla="*/ 19996 w 34539"/>
              <a:gd name="connsiteY1" fmla="*/ 92717 h 180663"/>
              <a:gd name="connsiteX2" fmla="*/ 19269 w 34539"/>
              <a:gd name="connsiteY2" fmla="*/ 102941 h 180663"/>
              <a:gd name="connsiteX3" fmla="*/ 19269 w 34539"/>
              <a:gd name="connsiteY3" fmla="*/ 102941 h 180663"/>
              <a:gd name="connsiteX4" fmla="*/ 9769 w 34539"/>
              <a:gd name="connsiteY4" fmla="*/ 157043 h 180663"/>
              <a:gd name="connsiteX5" fmla="*/ 9769 w 34539"/>
              <a:gd name="connsiteY5" fmla="*/ 157043 h 180663"/>
              <a:gd name="connsiteX6" fmla="*/ 185 w 34539"/>
              <a:gd name="connsiteY6" fmla="*/ 180508 h 180663"/>
              <a:gd name="connsiteX7" fmla="*/ 18570 w 34539"/>
              <a:gd name="connsiteY7" fmla="*/ 160828 h 180663"/>
              <a:gd name="connsiteX8" fmla="*/ 18570 w 34539"/>
              <a:gd name="connsiteY8" fmla="*/ 160828 h 180663"/>
              <a:gd name="connsiteX9" fmla="*/ 32991 w 34539"/>
              <a:gd name="connsiteY9" fmla="*/ 104164 h 180663"/>
              <a:gd name="connsiteX10" fmla="*/ 32991 w 34539"/>
              <a:gd name="connsiteY10" fmla="*/ 104164 h 180663"/>
              <a:gd name="connsiteX11" fmla="*/ 33822 w 34539"/>
              <a:gd name="connsiteY11" fmla="*/ 93556 h 180663"/>
              <a:gd name="connsiteX12" fmla="*/ 25081 w 34539"/>
              <a:gd name="connsiteY12" fmla="*/ 1 h 18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9" h="180663">
                <a:moveTo>
                  <a:pt x="25081" y="1"/>
                </a:moveTo>
                <a:cubicBezTo>
                  <a:pt x="21262" y="222"/>
                  <a:pt x="23082" y="42318"/>
                  <a:pt x="19996" y="92717"/>
                </a:cubicBezTo>
                <a:cubicBezTo>
                  <a:pt x="19784" y="96176"/>
                  <a:pt x="19542" y="99588"/>
                  <a:pt x="19269" y="102941"/>
                </a:cubicBezTo>
                <a:cubicBezTo>
                  <a:pt x="19269" y="102941"/>
                  <a:pt x="19269" y="102941"/>
                  <a:pt x="19269" y="102941"/>
                </a:cubicBezTo>
                <a:cubicBezTo>
                  <a:pt x="17252" y="126837"/>
                  <a:pt x="14934" y="141905"/>
                  <a:pt x="9769" y="157043"/>
                </a:cubicBezTo>
                <a:cubicBezTo>
                  <a:pt x="9769" y="157043"/>
                  <a:pt x="9769" y="157043"/>
                  <a:pt x="9769" y="157043"/>
                </a:cubicBezTo>
                <a:cubicBezTo>
                  <a:pt x="4827" y="171506"/>
                  <a:pt x="-1130" y="179192"/>
                  <a:pt x="185" y="180508"/>
                </a:cubicBezTo>
                <a:cubicBezTo>
                  <a:pt x="1357" y="181684"/>
                  <a:pt x="10561" y="176327"/>
                  <a:pt x="18570" y="160828"/>
                </a:cubicBezTo>
                <a:cubicBezTo>
                  <a:pt x="18570" y="160828"/>
                  <a:pt x="18570" y="160828"/>
                  <a:pt x="18570" y="160828"/>
                </a:cubicBezTo>
                <a:cubicBezTo>
                  <a:pt x="26235" y="146027"/>
                  <a:pt x="30749" y="127978"/>
                  <a:pt x="32991" y="104164"/>
                </a:cubicBezTo>
                <a:cubicBezTo>
                  <a:pt x="32991" y="104164"/>
                  <a:pt x="32991" y="104164"/>
                  <a:pt x="32991" y="104164"/>
                </a:cubicBezTo>
                <a:cubicBezTo>
                  <a:pt x="33328" y="100682"/>
                  <a:pt x="33605" y="97142"/>
                  <a:pt x="33822" y="93556"/>
                </a:cubicBezTo>
                <a:cubicBezTo>
                  <a:pt x="36984" y="41329"/>
                  <a:pt x="28901" y="-232"/>
                  <a:pt x="2508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923DBB7-B38C-42FE-A740-BCD49EEEF459}"/>
              </a:ext>
            </a:extLst>
          </p:cNvPr>
          <p:cNvSpPr/>
          <p:nvPr/>
        </p:nvSpPr>
        <p:spPr>
          <a:xfrm>
            <a:off x="9974247" y="5023236"/>
            <a:ext cx="93856" cy="321347"/>
          </a:xfrm>
          <a:custGeom>
            <a:avLst/>
            <a:gdLst>
              <a:gd name="connsiteX0" fmla="*/ 76814 w 93856"/>
              <a:gd name="connsiteY0" fmla="*/ 13 h 321347"/>
              <a:gd name="connsiteX1" fmla="*/ 42499 w 93856"/>
              <a:gd name="connsiteY1" fmla="*/ 45905 h 321347"/>
              <a:gd name="connsiteX2" fmla="*/ 9096 w 93856"/>
              <a:gd name="connsiteY2" fmla="*/ 100764 h 321347"/>
              <a:gd name="connsiteX3" fmla="*/ 778 w 93856"/>
              <a:gd name="connsiteY3" fmla="*/ 170529 h 321347"/>
              <a:gd name="connsiteX4" fmla="*/ 8775 w 93856"/>
              <a:gd name="connsiteY4" fmla="*/ 209690 h 321347"/>
              <a:gd name="connsiteX5" fmla="*/ 61890 w 93856"/>
              <a:gd name="connsiteY5" fmla="*/ 301544 h 321347"/>
              <a:gd name="connsiteX6" fmla="*/ 85373 w 93856"/>
              <a:gd name="connsiteY6" fmla="*/ 320561 h 321347"/>
              <a:gd name="connsiteX7" fmla="*/ 93714 w 93856"/>
              <a:gd name="connsiteY7" fmla="*/ 314098 h 321347"/>
              <a:gd name="connsiteX8" fmla="*/ 93714 w 93856"/>
              <a:gd name="connsiteY8" fmla="*/ 314098 h 321347"/>
              <a:gd name="connsiteX9" fmla="*/ 89263 w 93856"/>
              <a:gd name="connsiteY9" fmla="*/ 308124 h 321347"/>
              <a:gd name="connsiteX10" fmla="*/ 90098 w 93856"/>
              <a:gd name="connsiteY10" fmla="*/ 315111 h 321347"/>
              <a:gd name="connsiteX11" fmla="*/ 90098 w 93856"/>
              <a:gd name="connsiteY11" fmla="*/ 315111 h 321347"/>
              <a:gd name="connsiteX12" fmla="*/ 89021 w 93856"/>
              <a:gd name="connsiteY12" fmla="*/ 316333 h 321347"/>
              <a:gd name="connsiteX13" fmla="*/ 68601 w 93856"/>
              <a:gd name="connsiteY13" fmla="*/ 295501 h 321347"/>
              <a:gd name="connsiteX14" fmla="*/ 21752 w 93856"/>
              <a:gd name="connsiteY14" fmla="*/ 205719 h 321347"/>
              <a:gd name="connsiteX15" fmla="*/ 14614 w 93856"/>
              <a:gd name="connsiteY15" fmla="*/ 169224 h 321347"/>
              <a:gd name="connsiteX16" fmla="*/ 21301 w 93856"/>
              <a:gd name="connsiteY16" fmla="*/ 105050 h 321347"/>
              <a:gd name="connsiteX17" fmla="*/ 50266 w 93856"/>
              <a:gd name="connsiteY17" fmla="*/ 52205 h 321347"/>
              <a:gd name="connsiteX18" fmla="*/ 76814 w 93856"/>
              <a:gd name="connsiteY18" fmla="*/ 13 h 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56" h="321347">
                <a:moveTo>
                  <a:pt x="76814" y="13"/>
                </a:moveTo>
                <a:cubicBezTo>
                  <a:pt x="74941" y="-581"/>
                  <a:pt x="65869" y="18855"/>
                  <a:pt x="42499" y="45905"/>
                </a:cubicBezTo>
                <a:cubicBezTo>
                  <a:pt x="30715" y="59414"/>
                  <a:pt x="17502" y="77929"/>
                  <a:pt x="9096" y="100764"/>
                </a:cubicBezTo>
                <a:cubicBezTo>
                  <a:pt x="1486" y="121713"/>
                  <a:pt x="-1579" y="145434"/>
                  <a:pt x="778" y="170529"/>
                </a:cubicBezTo>
                <a:cubicBezTo>
                  <a:pt x="2064" y="184235"/>
                  <a:pt x="4885" y="197416"/>
                  <a:pt x="8775" y="209690"/>
                </a:cubicBezTo>
                <a:cubicBezTo>
                  <a:pt x="21829" y="251320"/>
                  <a:pt x="42268" y="281504"/>
                  <a:pt x="61890" y="301544"/>
                </a:cubicBezTo>
                <a:cubicBezTo>
                  <a:pt x="69713" y="309498"/>
                  <a:pt x="80549" y="317067"/>
                  <a:pt x="85373" y="320561"/>
                </a:cubicBezTo>
                <a:cubicBezTo>
                  <a:pt x="92440" y="323647"/>
                  <a:pt x="94449" y="316846"/>
                  <a:pt x="93714" y="314098"/>
                </a:cubicBezTo>
                <a:cubicBezTo>
                  <a:pt x="93714" y="314098"/>
                  <a:pt x="93714" y="314098"/>
                  <a:pt x="93714" y="314098"/>
                </a:cubicBezTo>
                <a:cubicBezTo>
                  <a:pt x="91791" y="309498"/>
                  <a:pt x="89846" y="307844"/>
                  <a:pt x="89263" y="308124"/>
                </a:cubicBezTo>
                <a:cubicBezTo>
                  <a:pt x="88680" y="308415"/>
                  <a:pt x="89565" y="310919"/>
                  <a:pt x="90098" y="315111"/>
                </a:cubicBezTo>
                <a:cubicBezTo>
                  <a:pt x="90098" y="315111"/>
                  <a:pt x="90098" y="315111"/>
                  <a:pt x="90098" y="315111"/>
                </a:cubicBezTo>
                <a:cubicBezTo>
                  <a:pt x="90535" y="316473"/>
                  <a:pt x="88354" y="317405"/>
                  <a:pt x="89021" y="316333"/>
                </a:cubicBezTo>
                <a:cubicBezTo>
                  <a:pt x="85682" y="312922"/>
                  <a:pt x="74020" y="302115"/>
                  <a:pt x="68601" y="295501"/>
                </a:cubicBezTo>
                <a:cubicBezTo>
                  <a:pt x="51410" y="274703"/>
                  <a:pt x="33698" y="245661"/>
                  <a:pt x="21752" y="205719"/>
                </a:cubicBezTo>
                <a:cubicBezTo>
                  <a:pt x="18346" y="194191"/>
                  <a:pt x="15827" y="181905"/>
                  <a:pt x="14614" y="169224"/>
                </a:cubicBezTo>
                <a:cubicBezTo>
                  <a:pt x="12395" y="145993"/>
                  <a:pt x="14817" y="124264"/>
                  <a:pt x="21301" y="105050"/>
                </a:cubicBezTo>
                <a:cubicBezTo>
                  <a:pt x="28281" y="84042"/>
                  <a:pt x="39963" y="65911"/>
                  <a:pt x="50266" y="52205"/>
                </a:cubicBezTo>
                <a:cubicBezTo>
                  <a:pt x="72010" y="23687"/>
                  <a:pt x="78688" y="607"/>
                  <a:pt x="76814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590541-6564-4DE0-B1E0-19E37EE9BB7E}"/>
              </a:ext>
            </a:extLst>
          </p:cNvPr>
          <p:cNvSpPr/>
          <p:nvPr/>
        </p:nvSpPr>
        <p:spPr>
          <a:xfrm>
            <a:off x="10033658" y="5141513"/>
            <a:ext cx="67318" cy="190067"/>
          </a:xfrm>
          <a:custGeom>
            <a:avLst/>
            <a:gdLst>
              <a:gd name="connsiteX0" fmla="*/ 8067 w 67318"/>
              <a:gd name="connsiteY0" fmla="*/ 1 h 190067"/>
              <a:gd name="connsiteX1" fmla="*/ 3181 w 67318"/>
              <a:gd name="connsiteY1" fmla="*/ 91983 h 190067"/>
              <a:gd name="connsiteX2" fmla="*/ 3181 w 67318"/>
              <a:gd name="connsiteY2" fmla="*/ 91983 h 190067"/>
              <a:gd name="connsiteX3" fmla="*/ 5809 w 67318"/>
              <a:gd name="connsiteY3" fmla="*/ 105154 h 190067"/>
              <a:gd name="connsiteX4" fmla="*/ 30312 w 67318"/>
              <a:gd name="connsiteY4" fmla="*/ 158021 h 190067"/>
              <a:gd name="connsiteX5" fmla="*/ 67197 w 67318"/>
              <a:gd name="connsiteY5" fmla="*/ 189846 h 190067"/>
              <a:gd name="connsiteX6" fmla="*/ 39930 w 67318"/>
              <a:gd name="connsiteY6" fmla="*/ 151430 h 190067"/>
              <a:gd name="connsiteX7" fmla="*/ 19287 w 67318"/>
              <a:gd name="connsiteY7" fmla="*/ 101870 h 190067"/>
              <a:gd name="connsiteX8" fmla="*/ 16757 w 67318"/>
              <a:gd name="connsiteY8" fmla="*/ 89747 h 190067"/>
              <a:gd name="connsiteX9" fmla="*/ 16757 w 67318"/>
              <a:gd name="connsiteY9" fmla="*/ 89747 h 190067"/>
              <a:gd name="connsiteX10" fmla="*/ 8067 w 67318"/>
              <a:gd name="connsiteY10" fmla="*/ 1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18" h="190067">
                <a:moveTo>
                  <a:pt x="8067" y="1"/>
                </a:moveTo>
                <a:cubicBezTo>
                  <a:pt x="4537" y="-197"/>
                  <a:pt x="-4896" y="39686"/>
                  <a:pt x="3181" y="91983"/>
                </a:cubicBezTo>
                <a:cubicBezTo>
                  <a:pt x="3181" y="91983"/>
                  <a:pt x="3181" y="91983"/>
                  <a:pt x="3181" y="91983"/>
                </a:cubicBezTo>
                <a:cubicBezTo>
                  <a:pt x="3858" y="96327"/>
                  <a:pt x="4728" y="100728"/>
                  <a:pt x="5809" y="105154"/>
                </a:cubicBezTo>
                <a:cubicBezTo>
                  <a:pt x="11013" y="126487"/>
                  <a:pt x="20047" y="144257"/>
                  <a:pt x="30312" y="158021"/>
                </a:cubicBezTo>
                <a:cubicBezTo>
                  <a:pt x="48189" y="181881"/>
                  <a:pt x="65607" y="191710"/>
                  <a:pt x="67197" y="189846"/>
                </a:cubicBezTo>
                <a:cubicBezTo>
                  <a:pt x="68788" y="187995"/>
                  <a:pt x="54488" y="174906"/>
                  <a:pt x="39930" y="151430"/>
                </a:cubicBezTo>
                <a:cubicBezTo>
                  <a:pt x="31554" y="137969"/>
                  <a:pt x="24086" y="121515"/>
                  <a:pt x="19287" y="101870"/>
                </a:cubicBezTo>
                <a:cubicBezTo>
                  <a:pt x="18293" y="97794"/>
                  <a:pt x="17453" y="93741"/>
                  <a:pt x="16757" y="89747"/>
                </a:cubicBezTo>
                <a:cubicBezTo>
                  <a:pt x="16757" y="89747"/>
                  <a:pt x="16757" y="89747"/>
                  <a:pt x="16757" y="89747"/>
                </a:cubicBezTo>
                <a:cubicBezTo>
                  <a:pt x="8170" y="40769"/>
                  <a:pt x="11596" y="199"/>
                  <a:pt x="806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86C9EF-A3BF-4C77-844F-835543CD0D04}"/>
              </a:ext>
            </a:extLst>
          </p:cNvPr>
          <p:cNvSpPr/>
          <p:nvPr/>
        </p:nvSpPr>
        <p:spPr>
          <a:xfrm>
            <a:off x="10070976" y="4889272"/>
            <a:ext cx="95337" cy="242968"/>
          </a:xfrm>
          <a:custGeom>
            <a:avLst/>
            <a:gdLst>
              <a:gd name="connsiteX0" fmla="*/ 95235 w 95337"/>
              <a:gd name="connsiteY0" fmla="*/ 143 h 242968"/>
              <a:gd name="connsiteX1" fmla="*/ 15322 w 95337"/>
              <a:gd name="connsiteY1" fmla="*/ 99392 h 242968"/>
              <a:gd name="connsiteX2" fmla="*/ 15322 w 95337"/>
              <a:gd name="connsiteY2" fmla="*/ 99392 h 242968"/>
              <a:gd name="connsiteX3" fmla="*/ 11406 w 95337"/>
              <a:gd name="connsiteY3" fmla="*/ 109173 h 242968"/>
              <a:gd name="connsiteX4" fmla="*/ 2381 w 95337"/>
              <a:gd name="connsiteY4" fmla="*/ 194996 h 242968"/>
              <a:gd name="connsiteX5" fmla="*/ 26767 w 95337"/>
              <a:gd name="connsiteY5" fmla="*/ 242903 h 242968"/>
              <a:gd name="connsiteX6" fmla="*/ 13184 w 95337"/>
              <a:gd name="connsiteY6" fmla="*/ 193307 h 242968"/>
              <a:gd name="connsiteX7" fmla="*/ 24451 w 95337"/>
              <a:gd name="connsiteY7" fmla="*/ 113994 h 242968"/>
              <a:gd name="connsiteX8" fmla="*/ 28058 w 95337"/>
              <a:gd name="connsiteY8" fmla="*/ 104772 h 242968"/>
              <a:gd name="connsiteX9" fmla="*/ 28058 w 95337"/>
              <a:gd name="connsiteY9" fmla="*/ 104772 h 242968"/>
              <a:gd name="connsiteX10" fmla="*/ 95235 w 95337"/>
              <a:gd name="connsiteY10" fmla="*/ 143 h 2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37" h="242968">
                <a:moveTo>
                  <a:pt x="95235" y="143"/>
                </a:moveTo>
                <a:cubicBezTo>
                  <a:pt x="92751" y="-2535"/>
                  <a:pt x="43932" y="32504"/>
                  <a:pt x="15322" y="99392"/>
                </a:cubicBezTo>
                <a:cubicBezTo>
                  <a:pt x="15322" y="99392"/>
                  <a:pt x="15322" y="99392"/>
                  <a:pt x="15322" y="99392"/>
                </a:cubicBezTo>
                <a:cubicBezTo>
                  <a:pt x="13951" y="102582"/>
                  <a:pt x="12641" y="105843"/>
                  <a:pt x="11406" y="109173"/>
                </a:cubicBezTo>
                <a:cubicBezTo>
                  <a:pt x="-387" y="140964"/>
                  <a:pt x="-2342" y="170402"/>
                  <a:pt x="2381" y="194996"/>
                </a:cubicBezTo>
                <a:cubicBezTo>
                  <a:pt x="8796" y="227939"/>
                  <a:pt x="24923" y="244137"/>
                  <a:pt x="26767" y="242903"/>
                </a:cubicBezTo>
                <a:cubicBezTo>
                  <a:pt x="28613" y="241668"/>
                  <a:pt x="16649" y="223782"/>
                  <a:pt x="13184" y="193307"/>
                </a:cubicBezTo>
                <a:cubicBezTo>
                  <a:pt x="10501" y="170344"/>
                  <a:pt x="13435" y="143933"/>
                  <a:pt x="24451" y="113994"/>
                </a:cubicBezTo>
                <a:cubicBezTo>
                  <a:pt x="25601" y="110862"/>
                  <a:pt x="26808" y="107788"/>
                  <a:pt x="28058" y="104772"/>
                </a:cubicBezTo>
                <a:cubicBezTo>
                  <a:pt x="28058" y="104772"/>
                  <a:pt x="28058" y="104772"/>
                  <a:pt x="28058" y="104772"/>
                </a:cubicBezTo>
                <a:cubicBezTo>
                  <a:pt x="54519" y="41249"/>
                  <a:pt x="97718" y="2821"/>
                  <a:pt x="95235" y="1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22FB11D-DC1F-48F9-BAF5-703A1B0614F3}"/>
              </a:ext>
            </a:extLst>
          </p:cNvPr>
          <p:cNvSpPr/>
          <p:nvPr/>
        </p:nvSpPr>
        <p:spPr>
          <a:xfrm>
            <a:off x="10138718" y="4898647"/>
            <a:ext cx="55859" cy="143515"/>
          </a:xfrm>
          <a:custGeom>
            <a:avLst/>
            <a:gdLst>
              <a:gd name="connsiteX0" fmla="*/ 55502 w 55859"/>
              <a:gd name="connsiteY0" fmla="*/ 107 h 143515"/>
              <a:gd name="connsiteX1" fmla="*/ 11980 w 55859"/>
              <a:gd name="connsiteY1" fmla="*/ 59344 h 143515"/>
              <a:gd name="connsiteX2" fmla="*/ 11980 w 55859"/>
              <a:gd name="connsiteY2" fmla="*/ 59344 h 143515"/>
              <a:gd name="connsiteX3" fmla="*/ 8888 w 55859"/>
              <a:gd name="connsiteY3" fmla="*/ 65935 h 143515"/>
              <a:gd name="connsiteX4" fmla="*/ 52 w 55859"/>
              <a:gd name="connsiteY4" fmla="*/ 107123 h 143515"/>
              <a:gd name="connsiteX5" fmla="*/ 52 w 55859"/>
              <a:gd name="connsiteY5" fmla="*/ 107123 h 143515"/>
              <a:gd name="connsiteX6" fmla="*/ 16739 w 55859"/>
              <a:gd name="connsiteY6" fmla="*/ 142709 h 143515"/>
              <a:gd name="connsiteX7" fmla="*/ 16739 w 55859"/>
              <a:gd name="connsiteY7" fmla="*/ 142709 h 143515"/>
              <a:gd name="connsiteX8" fmla="*/ 16739 w 55859"/>
              <a:gd name="connsiteY8" fmla="*/ 142709 h 143515"/>
              <a:gd name="connsiteX9" fmla="*/ 16745 w 55859"/>
              <a:gd name="connsiteY9" fmla="*/ 143490 h 143515"/>
              <a:gd name="connsiteX10" fmla="*/ 16745 w 55859"/>
              <a:gd name="connsiteY10" fmla="*/ 143490 h 143515"/>
              <a:gd name="connsiteX11" fmla="*/ 18156 w 55859"/>
              <a:gd name="connsiteY11" fmla="*/ 143268 h 143515"/>
              <a:gd name="connsiteX12" fmla="*/ 18828 w 55859"/>
              <a:gd name="connsiteY12" fmla="*/ 142011 h 143515"/>
              <a:gd name="connsiteX13" fmla="*/ 18828 w 55859"/>
              <a:gd name="connsiteY13" fmla="*/ 142011 h 143515"/>
              <a:gd name="connsiteX14" fmla="*/ 18106 w 55859"/>
              <a:gd name="connsiteY14" fmla="*/ 141743 h 143515"/>
              <a:gd name="connsiteX15" fmla="*/ 18106 w 55859"/>
              <a:gd name="connsiteY15" fmla="*/ 141743 h 143515"/>
              <a:gd name="connsiteX16" fmla="*/ 18106 w 55859"/>
              <a:gd name="connsiteY16" fmla="*/ 141743 h 143515"/>
              <a:gd name="connsiteX17" fmla="*/ 12058 w 55859"/>
              <a:gd name="connsiteY17" fmla="*/ 107146 h 143515"/>
              <a:gd name="connsiteX18" fmla="*/ 12058 w 55859"/>
              <a:gd name="connsiteY18" fmla="*/ 107146 h 143515"/>
              <a:gd name="connsiteX19" fmla="*/ 21647 w 55859"/>
              <a:gd name="connsiteY19" fmla="*/ 71501 h 143515"/>
              <a:gd name="connsiteX20" fmla="*/ 24415 w 55859"/>
              <a:gd name="connsiteY20" fmla="*/ 65364 h 143515"/>
              <a:gd name="connsiteX21" fmla="*/ 24415 w 55859"/>
              <a:gd name="connsiteY21" fmla="*/ 65364 h 143515"/>
              <a:gd name="connsiteX22" fmla="*/ 55502 w 55859"/>
              <a:gd name="connsiteY22" fmla="*/ 107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59" h="143515">
                <a:moveTo>
                  <a:pt x="55502" y="107"/>
                </a:moveTo>
                <a:cubicBezTo>
                  <a:pt x="52421" y="-1791"/>
                  <a:pt x="30576" y="21743"/>
                  <a:pt x="11980" y="59344"/>
                </a:cubicBezTo>
                <a:cubicBezTo>
                  <a:pt x="11980" y="59344"/>
                  <a:pt x="11980" y="59344"/>
                  <a:pt x="11980" y="59344"/>
                </a:cubicBezTo>
                <a:cubicBezTo>
                  <a:pt x="10915" y="61475"/>
                  <a:pt x="9879" y="63676"/>
                  <a:pt x="8888" y="65935"/>
                </a:cubicBezTo>
                <a:cubicBezTo>
                  <a:pt x="2619" y="80223"/>
                  <a:pt x="-444" y="94011"/>
                  <a:pt x="52" y="107123"/>
                </a:cubicBezTo>
                <a:lnTo>
                  <a:pt x="52" y="107123"/>
                </a:lnTo>
                <a:cubicBezTo>
                  <a:pt x="2211" y="126733"/>
                  <a:pt x="12788" y="138890"/>
                  <a:pt x="16739" y="142709"/>
                </a:cubicBezTo>
                <a:lnTo>
                  <a:pt x="16739" y="142709"/>
                </a:lnTo>
                <a:cubicBezTo>
                  <a:pt x="16739" y="142709"/>
                  <a:pt x="16739" y="142709"/>
                  <a:pt x="16739" y="142709"/>
                </a:cubicBezTo>
                <a:cubicBezTo>
                  <a:pt x="16065" y="143187"/>
                  <a:pt x="16534" y="143629"/>
                  <a:pt x="16745" y="143490"/>
                </a:cubicBezTo>
                <a:cubicBezTo>
                  <a:pt x="16745" y="143490"/>
                  <a:pt x="16745" y="143490"/>
                  <a:pt x="16745" y="143490"/>
                </a:cubicBezTo>
                <a:cubicBezTo>
                  <a:pt x="17244" y="143129"/>
                  <a:pt x="18156" y="143268"/>
                  <a:pt x="18156" y="143268"/>
                </a:cubicBezTo>
                <a:cubicBezTo>
                  <a:pt x="18156" y="143268"/>
                  <a:pt x="18330" y="142360"/>
                  <a:pt x="18828" y="142011"/>
                </a:cubicBezTo>
                <a:cubicBezTo>
                  <a:pt x="18828" y="142011"/>
                  <a:pt x="18828" y="142011"/>
                  <a:pt x="18828" y="142011"/>
                </a:cubicBezTo>
                <a:cubicBezTo>
                  <a:pt x="19038" y="141859"/>
                  <a:pt x="18782" y="141265"/>
                  <a:pt x="18106" y="141743"/>
                </a:cubicBezTo>
                <a:cubicBezTo>
                  <a:pt x="18106" y="141743"/>
                  <a:pt x="18106" y="141743"/>
                  <a:pt x="18106" y="141743"/>
                </a:cubicBezTo>
                <a:lnTo>
                  <a:pt x="18106" y="141743"/>
                </a:lnTo>
                <a:cubicBezTo>
                  <a:pt x="16021" y="136957"/>
                  <a:pt x="9837" y="124427"/>
                  <a:pt x="12058" y="107146"/>
                </a:cubicBezTo>
                <a:lnTo>
                  <a:pt x="12058" y="107146"/>
                </a:lnTo>
                <a:cubicBezTo>
                  <a:pt x="12601" y="96049"/>
                  <a:pt x="15911" y="84718"/>
                  <a:pt x="21647" y="71501"/>
                </a:cubicBezTo>
                <a:cubicBezTo>
                  <a:pt x="22547" y="69428"/>
                  <a:pt x="23478" y="67379"/>
                  <a:pt x="24415" y="65364"/>
                </a:cubicBezTo>
                <a:cubicBezTo>
                  <a:pt x="24415" y="65364"/>
                  <a:pt x="24415" y="65364"/>
                  <a:pt x="24415" y="65364"/>
                </a:cubicBezTo>
                <a:cubicBezTo>
                  <a:pt x="41220" y="29731"/>
                  <a:pt x="58583" y="2005"/>
                  <a:pt x="55502" y="10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DAF5F5-C985-4D64-852B-66C5918B146D}"/>
              </a:ext>
            </a:extLst>
          </p:cNvPr>
          <p:cNvSpPr/>
          <p:nvPr/>
        </p:nvSpPr>
        <p:spPr>
          <a:xfrm>
            <a:off x="10221950" y="4904862"/>
            <a:ext cx="22736" cy="121560"/>
          </a:xfrm>
          <a:custGeom>
            <a:avLst/>
            <a:gdLst>
              <a:gd name="connsiteX0" fmla="*/ 22065 w 22736"/>
              <a:gd name="connsiteY0" fmla="*/ 111 h 121560"/>
              <a:gd name="connsiteX1" fmla="*/ 700 w 22736"/>
              <a:gd name="connsiteY1" fmla="*/ 52221 h 121560"/>
              <a:gd name="connsiteX2" fmla="*/ 700 w 22736"/>
              <a:gd name="connsiteY2" fmla="*/ 52221 h 121560"/>
              <a:gd name="connsiteX3" fmla="*/ 160 w 22736"/>
              <a:gd name="connsiteY3" fmla="*/ 59849 h 121560"/>
              <a:gd name="connsiteX4" fmla="*/ 6089 w 22736"/>
              <a:gd name="connsiteY4" fmla="*/ 106195 h 121560"/>
              <a:gd name="connsiteX5" fmla="*/ 15841 w 22736"/>
              <a:gd name="connsiteY5" fmla="*/ 121497 h 121560"/>
              <a:gd name="connsiteX6" fmla="*/ 15397 w 22736"/>
              <a:gd name="connsiteY6" fmla="*/ 104088 h 121560"/>
              <a:gd name="connsiteX7" fmla="*/ 14020 w 22736"/>
              <a:gd name="connsiteY7" fmla="*/ 60489 h 121560"/>
              <a:gd name="connsiteX8" fmla="*/ 14421 w 22736"/>
              <a:gd name="connsiteY8" fmla="*/ 53339 h 121560"/>
              <a:gd name="connsiteX9" fmla="*/ 14421 w 22736"/>
              <a:gd name="connsiteY9" fmla="*/ 53339 h 121560"/>
              <a:gd name="connsiteX10" fmla="*/ 22065 w 22736"/>
              <a:gd name="connsiteY10" fmla="*/ 111 h 1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6" h="121560">
                <a:moveTo>
                  <a:pt x="22065" y="111"/>
                </a:moveTo>
                <a:cubicBezTo>
                  <a:pt x="18682" y="-1706"/>
                  <a:pt x="3754" y="18929"/>
                  <a:pt x="700" y="52221"/>
                </a:cubicBezTo>
                <a:cubicBezTo>
                  <a:pt x="700" y="52221"/>
                  <a:pt x="700" y="52221"/>
                  <a:pt x="700" y="52221"/>
                </a:cubicBezTo>
                <a:cubicBezTo>
                  <a:pt x="461" y="54713"/>
                  <a:pt x="278" y="57264"/>
                  <a:pt x="160" y="59849"/>
                </a:cubicBezTo>
                <a:cubicBezTo>
                  <a:pt x="-709" y="78760"/>
                  <a:pt x="2069" y="94632"/>
                  <a:pt x="6089" y="106195"/>
                </a:cubicBezTo>
                <a:cubicBezTo>
                  <a:pt x="9775" y="116815"/>
                  <a:pt x="14151" y="122219"/>
                  <a:pt x="15841" y="121497"/>
                </a:cubicBezTo>
                <a:cubicBezTo>
                  <a:pt x="17486" y="120798"/>
                  <a:pt x="16459" y="114265"/>
                  <a:pt x="15397" y="104088"/>
                </a:cubicBezTo>
                <a:cubicBezTo>
                  <a:pt x="14154" y="92093"/>
                  <a:pt x="13195" y="78690"/>
                  <a:pt x="14020" y="60489"/>
                </a:cubicBezTo>
                <a:cubicBezTo>
                  <a:pt x="14129" y="58067"/>
                  <a:pt x="14264" y="55680"/>
                  <a:pt x="14421" y="53339"/>
                </a:cubicBezTo>
                <a:cubicBezTo>
                  <a:pt x="14421" y="53339"/>
                  <a:pt x="14421" y="53339"/>
                  <a:pt x="14421" y="53339"/>
                </a:cubicBezTo>
                <a:cubicBezTo>
                  <a:pt x="16516" y="23634"/>
                  <a:pt x="25189" y="1799"/>
                  <a:pt x="22065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EC5FD-95CC-4A6E-B38A-4B8568F39473}"/>
              </a:ext>
            </a:extLst>
          </p:cNvPr>
          <p:cNvSpPr/>
          <p:nvPr/>
        </p:nvSpPr>
        <p:spPr>
          <a:xfrm>
            <a:off x="10358900" y="4895349"/>
            <a:ext cx="35280" cy="127903"/>
          </a:xfrm>
          <a:custGeom>
            <a:avLst/>
            <a:gdLst>
              <a:gd name="connsiteX0" fmla="*/ 266 w 35280"/>
              <a:gd name="connsiteY0" fmla="*/ 296 h 127903"/>
              <a:gd name="connsiteX1" fmla="*/ 10874 w 35280"/>
              <a:gd name="connsiteY1" fmla="*/ 29501 h 127903"/>
              <a:gd name="connsiteX2" fmla="*/ 18233 w 35280"/>
              <a:gd name="connsiteY2" fmla="*/ 62502 h 127903"/>
              <a:gd name="connsiteX3" fmla="*/ 21400 w 35280"/>
              <a:gd name="connsiteY3" fmla="*/ 82263 h 127903"/>
              <a:gd name="connsiteX4" fmla="*/ 29609 w 35280"/>
              <a:gd name="connsiteY4" fmla="*/ 126118 h 127903"/>
              <a:gd name="connsiteX5" fmla="*/ 31391 w 35280"/>
              <a:gd name="connsiteY5" fmla="*/ 127900 h 127903"/>
              <a:gd name="connsiteX6" fmla="*/ 32881 w 35280"/>
              <a:gd name="connsiteY6" fmla="*/ 125908 h 127903"/>
              <a:gd name="connsiteX7" fmla="*/ 34511 w 35280"/>
              <a:gd name="connsiteY7" fmla="*/ 80715 h 127903"/>
              <a:gd name="connsiteX8" fmla="*/ 31903 w 35280"/>
              <a:gd name="connsiteY8" fmla="*/ 60127 h 127903"/>
              <a:gd name="connsiteX9" fmla="*/ 21994 w 35280"/>
              <a:gd name="connsiteY9" fmla="*/ 25507 h 127903"/>
              <a:gd name="connsiteX10" fmla="*/ 266 w 35280"/>
              <a:gd name="connsiteY10" fmla="*/ 296 h 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80" h="127903">
                <a:moveTo>
                  <a:pt x="266" y="296"/>
                </a:moveTo>
                <a:cubicBezTo>
                  <a:pt x="-1469" y="2100"/>
                  <a:pt x="5668" y="11917"/>
                  <a:pt x="10874" y="29501"/>
                </a:cubicBezTo>
                <a:cubicBezTo>
                  <a:pt x="13726" y="39399"/>
                  <a:pt x="16020" y="49693"/>
                  <a:pt x="18233" y="62502"/>
                </a:cubicBezTo>
                <a:cubicBezTo>
                  <a:pt x="19397" y="69233"/>
                  <a:pt x="20445" y="76092"/>
                  <a:pt x="21400" y="82263"/>
                </a:cubicBezTo>
                <a:cubicBezTo>
                  <a:pt x="24870" y="104866"/>
                  <a:pt x="26279" y="119527"/>
                  <a:pt x="29609" y="126118"/>
                </a:cubicBezTo>
                <a:cubicBezTo>
                  <a:pt x="30215" y="127341"/>
                  <a:pt x="30808" y="127958"/>
                  <a:pt x="31391" y="127900"/>
                </a:cubicBezTo>
                <a:cubicBezTo>
                  <a:pt x="31938" y="127841"/>
                  <a:pt x="32439" y="127143"/>
                  <a:pt x="32881" y="125908"/>
                </a:cubicBezTo>
                <a:cubicBezTo>
                  <a:pt x="34523" y="121239"/>
                  <a:pt x="36351" y="102246"/>
                  <a:pt x="34511" y="80715"/>
                </a:cubicBezTo>
                <a:cubicBezTo>
                  <a:pt x="33976" y="74252"/>
                  <a:pt x="33149" y="67288"/>
                  <a:pt x="31903" y="60127"/>
                </a:cubicBezTo>
                <a:cubicBezTo>
                  <a:pt x="29609" y="46945"/>
                  <a:pt x="26256" y="35451"/>
                  <a:pt x="21994" y="25507"/>
                </a:cubicBezTo>
                <a:cubicBezTo>
                  <a:pt x="13808" y="6025"/>
                  <a:pt x="2129" y="-1661"/>
                  <a:pt x="266" y="29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31CAD5-E4E1-4086-BD43-B58A05FDC2F8}"/>
              </a:ext>
            </a:extLst>
          </p:cNvPr>
          <p:cNvSpPr/>
          <p:nvPr/>
        </p:nvSpPr>
        <p:spPr>
          <a:xfrm>
            <a:off x="10421280" y="4864245"/>
            <a:ext cx="44412" cy="141699"/>
          </a:xfrm>
          <a:custGeom>
            <a:avLst/>
            <a:gdLst>
              <a:gd name="connsiteX0" fmla="*/ 124 w 44412"/>
              <a:gd name="connsiteY0" fmla="*/ 273 h 141699"/>
              <a:gd name="connsiteX1" fmla="*/ 21945 w 44412"/>
              <a:gd name="connsiteY1" fmla="*/ 40332 h 141699"/>
              <a:gd name="connsiteX2" fmla="*/ 21945 w 44412"/>
              <a:gd name="connsiteY2" fmla="*/ 40332 h 141699"/>
              <a:gd name="connsiteX3" fmla="*/ 28478 w 44412"/>
              <a:gd name="connsiteY3" fmla="*/ 67802 h 141699"/>
              <a:gd name="connsiteX4" fmla="*/ 31948 w 44412"/>
              <a:gd name="connsiteY4" fmla="*/ 101281 h 141699"/>
              <a:gd name="connsiteX5" fmla="*/ 34370 w 44412"/>
              <a:gd name="connsiteY5" fmla="*/ 135121 h 141699"/>
              <a:gd name="connsiteX6" fmla="*/ 34370 w 44412"/>
              <a:gd name="connsiteY6" fmla="*/ 135121 h 141699"/>
              <a:gd name="connsiteX7" fmla="*/ 37106 w 44412"/>
              <a:gd name="connsiteY7" fmla="*/ 141700 h 141699"/>
              <a:gd name="connsiteX8" fmla="*/ 40588 w 44412"/>
              <a:gd name="connsiteY8" fmla="*/ 137217 h 141699"/>
              <a:gd name="connsiteX9" fmla="*/ 39214 w 44412"/>
              <a:gd name="connsiteY9" fmla="*/ 137927 h 141699"/>
              <a:gd name="connsiteX10" fmla="*/ 40855 w 44412"/>
              <a:gd name="connsiteY10" fmla="*/ 134795 h 141699"/>
              <a:gd name="connsiteX11" fmla="*/ 40855 w 44412"/>
              <a:gd name="connsiteY11" fmla="*/ 134795 h 141699"/>
              <a:gd name="connsiteX12" fmla="*/ 44349 w 44412"/>
              <a:gd name="connsiteY12" fmla="*/ 101001 h 141699"/>
              <a:gd name="connsiteX13" fmla="*/ 42160 w 44412"/>
              <a:gd name="connsiteY13" fmla="*/ 65624 h 141699"/>
              <a:gd name="connsiteX14" fmla="*/ 33939 w 44412"/>
              <a:gd name="connsiteY14" fmla="*/ 35837 h 141699"/>
              <a:gd name="connsiteX15" fmla="*/ 33939 w 44412"/>
              <a:gd name="connsiteY15" fmla="*/ 35837 h 141699"/>
              <a:gd name="connsiteX16" fmla="*/ 124 w 44412"/>
              <a:gd name="connsiteY16" fmla="*/ 273 h 1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12" h="141699">
                <a:moveTo>
                  <a:pt x="124" y="273"/>
                </a:moveTo>
                <a:cubicBezTo>
                  <a:pt x="-1518" y="2649"/>
                  <a:pt x="13550" y="15470"/>
                  <a:pt x="21945" y="40332"/>
                </a:cubicBezTo>
                <a:cubicBezTo>
                  <a:pt x="21945" y="40332"/>
                  <a:pt x="21945" y="40332"/>
                  <a:pt x="21945" y="40332"/>
                </a:cubicBezTo>
                <a:cubicBezTo>
                  <a:pt x="24751" y="48693"/>
                  <a:pt x="26882" y="57671"/>
                  <a:pt x="28478" y="67802"/>
                </a:cubicBezTo>
                <a:cubicBezTo>
                  <a:pt x="30306" y="79388"/>
                  <a:pt x="31226" y="91266"/>
                  <a:pt x="31948" y="101281"/>
                </a:cubicBezTo>
                <a:cubicBezTo>
                  <a:pt x="33194" y="118760"/>
                  <a:pt x="31924" y="123615"/>
                  <a:pt x="34370" y="135121"/>
                </a:cubicBezTo>
                <a:cubicBezTo>
                  <a:pt x="34370" y="135121"/>
                  <a:pt x="34370" y="135121"/>
                  <a:pt x="34370" y="135121"/>
                </a:cubicBezTo>
                <a:cubicBezTo>
                  <a:pt x="33939" y="135458"/>
                  <a:pt x="34731" y="139650"/>
                  <a:pt x="37106" y="141700"/>
                </a:cubicBezTo>
                <a:cubicBezTo>
                  <a:pt x="45793" y="141036"/>
                  <a:pt x="41193" y="137671"/>
                  <a:pt x="40588" y="137217"/>
                </a:cubicBezTo>
                <a:cubicBezTo>
                  <a:pt x="39982" y="136762"/>
                  <a:pt x="34894" y="141013"/>
                  <a:pt x="39214" y="137927"/>
                </a:cubicBezTo>
                <a:cubicBezTo>
                  <a:pt x="39097" y="140675"/>
                  <a:pt x="41158" y="136541"/>
                  <a:pt x="40855" y="134795"/>
                </a:cubicBezTo>
                <a:cubicBezTo>
                  <a:pt x="40855" y="134795"/>
                  <a:pt x="40855" y="134795"/>
                  <a:pt x="40855" y="134795"/>
                </a:cubicBezTo>
                <a:cubicBezTo>
                  <a:pt x="41123" y="132652"/>
                  <a:pt x="44151" y="110923"/>
                  <a:pt x="44349" y="101001"/>
                </a:cubicBezTo>
                <a:cubicBezTo>
                  <a:pt x="44593" y="90509"/>
                  <a:pt x="44197" y="78270"/>
                  <a:pt x="42160" y="65624"/>
                </a:cubicBezTo>
                <a:cubicBezTo>
                  <a:pt x="40413" y="54748"/>
                  <a:pt x="37653" y="44827"/>
                  <a:pt x="33939" y="35837"/>
                </a:cubicBezTo>
                <a:cubicBezTo>
                  <a:pt x="33939" y="35837"/>
                  <a:pt x="33939" y="35837"/>
                  <a:pt x="33939" y="35837"/>
                </a:cubicBezTo>
                <a:cubicBezTo>
                  <a:pt x="21829" y="6294"/>
                  <a:pt x="1463" y="-1660"/>
                  <a:pt x="124" y="2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065D74-B607-4AB8-94D1-4D39F1D87BC5}"/>
              </a:ext>
            </a:extLst>
          </p:cNvPr>
          <p:cNvSpPr/>
          <p:nvPr/>
        </p:nvSpPr>
        <p:spPr>
          <a:xfrm>
            <a:off x="10495830" y="4858202"/>
            <a:ext cx="64975" cy="189995"/>
          </a:xfrm>
          <a:custGeom>
            <a:avLst/>
            <a:gdLst>
              <a:gd name="connsiteX0" fmla="*/ 271 w 64975"/>
              <a:gd name="connsiteY0" fmla="*/ 86 h 189995"/>
              <a:gd name="connsiteX1" fmla="*/ 35612 w 64975"/>
              <a:gd name="connsiteY1" fmla="*/ 69245 h 189995"/>
              <a:gd name="connsiteX2" fmla="*/ 35612 w 64975"/>
              <a:gd name="connsiteY2" fmla="*/ 69245 h 189995"/>
              <a:gd name="connsiteX3" fmla="*/ 45498 w 64975"/>
              <a:gd name="connsiteY3" fmla="*/ 92174 h 189995"/>
              <a:gd name="connsiteX4" fmla="*/ 51820 w 64975"/>
              <a:gd name="connsiteY4" fmla="*/ 122159 h 189995"/>
              <a:gd name="connsiteX5" fmla="*/ 51820 w 64975"/>
              <a:gd name="connsiteY5" fmla="*/ 122159 h 189995"/>
              <a:gd name="connsiteX6" fmla="*/ 40723 w 64975"/>
              <a:gd name="connsiteY6" fmla="*/ 189944 h 189995"/>
              <a:gd name="connsiteX7" fmla="*/ 64967 w 64975"/>
              <a:gd name="connsiteY7" fmla="*/ 121658 h 189995"/>
              <a:gd name="connsiteX8" fmla="*/ 64967 w 64975"/>
              <a:gd name="connsiteY8" fmla="*/ 121658 h 189995"/>
              <a:gd name="connsiteX9" fmla="*/ 58609 w 64975"/>
              <a:gd name="connsiteY9" fmla="*/ 87632 h 189995"/>
              <a:gd name="connsiteX10" fmla="*/ 47466 w 64975"/>
              <a:gd name="connsiteY10" fmla="*/ 62945 h 189995"/>
              <a:gd name="connsiteX11" fmla="*/ 47466 w 64975"/>
              <a:gd name="connsiteY11" fmla="*/ 62945 h 189995"/>
              <a:gd name="connsiteX12" fmla="*/ 271 w 64975"/>
              <a:gd name="connsiteY12" fmla="*/ 86 h 1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5" h="189995">
                <a:moveTo>
                  <a:pt x="271" y="86"/>
                </a:moveTo>
                <a:cubicBezTo>
                  <a:pt x="-2453" y="1833"/>
                  <a:pt x="15770" y="30211"/>
                  <a:pt x="35612" y="69245"/>
                </a:cubicBezTo>
                <a:cubicBezTo>
                  <a:pt x="35612" y="69245"/>
                  <a:pt x="35612" y="69245"/>
                  <a:pt x="35612" y="69245"/>
                </a:cubicBezTo>
                <a:cubicBezTo>
                  <a:pt x="39210" y="76406"/>
                  <a:pt x="42691" y="84139"/>
                  <a:pt x="45498" y="92174"/>
                </a:cubicBezTo>
                <a:cubicBezTo>
                  <a:pt x="49119" y="102572"/>
                  <a:pt x="51261" y="112494"/>
                  <a:pt x="51820" y="122159"/>
                </a:cubicBezTo>
                <a:cubicBezTo>
                  <a:pt x="51820" y="122159"/>
                  <a:pt x="51820" y="122159"/>
                  <a:pt x="51820" y="122159"/>
                </a:cubicBezTo>
                <a:cubicBezTo>
                  <a:pt x="54487" y="160482"/>
                  <a:pt x="37987" y="188570"/>
                  <a:pt x="40723" y="189944"/>
                </a:cubicBezTo>
                <a:cubicBezTo>
                  <a:pt x="43460" y="191306"/>
                  <a:pt x="65491" y="165804"/>
                  <a:pt x="64967" y="121658"/>
                </a:cubicBezTo>
                <a:cubicBezTo>
                  <a:pt x="64967" y="121658"/>
                  <a:pt x="64967" y="121658"/>
                  <a:pt x="64967" y="121658"/>
                </a:cubicBezTo>
                <a:cubicBezTo>
                  <a:pt x="64722" y="110514"/>
                  <a:pt x="62568" y="99126"/>
                  <a:pt x="58609" y="87632"/>
                </a:cubicBezTo>
                <a:cubicBezTo>
                  <a:pt x="55547" y="78712"/>
                  <a:pt x="51634" y="70433"/>
                  <a:pt x="47466" y="62945"/>
                </a:cubicBezTo>
                <a:cubicBezTo>
                  <a:pt x="47466" y="62945"/>
                  <a:pt x="47466" y="62945"/>
                  <a:pt x="47466" y="62945"/>
                </a:cubicBezTo>
                <a:cubicBezTo>
                  <a:pt x="25260" y="22922"/>
                  <a:pt x="2985" y="-1649"/>
                  <a:pt x="271" y="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60E9B9-D1F2-4532-808D-77A67EB1D03B}"/>
              </a:ext>
            </a:extLst>
          </p:cNvPr>
          <p:cNvSpPr/>
          <p:nvPr/>
        </p:nvSpPr>
        <p:spPr>
          <a:xfrm>
            <a:off x="10738837" y="5063297"/>
            <a:ext cx="158792" cy="364648"/>
          </a:xfrm>
          <a:custGeom>
            <a:avLst/>
            <a:gdLst>
              <a:gd name="connsiteX0" fmla="*/ 13 w 158792"/>
              <a:gd name="connsiteY0" fmla="*/ 406 h 364648"/>
              <a:gd name="connsiteX1" fmla="*/ 70681 w 158792"/>
              <a:gd name="connsiteY1" fmla="*/ 60249 h 364648"/>
              <a:gd name="connsiteX2" fmla="*/ 96380 w 158792"/>
              <a:gd name="connsiteY2" fmla="*/ 153885 h 364648"/>
              <a:gd name="connsiteX3" fmla="*/ 97335 w 158792"/>
              <a:gd name="connsiteY3" fmla="*/ 167638 h 364648"/>
              <a:gd name="connsiteX4" fmla="*/ 109946 w 158792"/>
              <a:gd name="connsiteY4" fmla="*/ 291643 h 364648"/>
              <a:gd name="connsiteX5" fmla="*/ 158735 w 158792"/>
              <a:gd name="connsiteY5" fmla="*/ 364552 h 364648"/>
              <a:gd name="connsiteX6" fmla="*/ 120857 w 158792"/>
              <a:gd name="connsiteY6" fmla="*/ 289012 h 364648"/>
              <a:gd name="connsiteX7" fmla="*/ 111204 w 158792"/>
              <a:gd name="connsiteY7" fmla="*/ 166799 h 364648"/>
              <a:gd name="connsiteX8" fmla="*/ 110167 w 158792"/>
              <a:gd name="connsiteY8" fmla="*/ 152721 h 364648"/>
              <a:gd name="connsiteX9" fmla="*/ 80369 w 158792"/>
              <a:gd name="connsiteY9" fmla="*/ 53844 h 364648"/>
              <a:gd name="connsiteX10" fmla="*/ 13 w 158792"/>
              <a:gd name="connsiteY10" fmla="*/ 406 h 3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92" h="364648">
                <a:moveTo>
                  <a:pt x="13" y="406"/>
                </a:moveTo>
                <a:cubicBezTo>
                  <a:pt x="-837" y="2689"/>
                  <a:pt x="41571" y="13612"/>
                  <a:pt x="70681" y="60249"/>
                </a:cubicBezTo>
                <a:cubicBezTo>
                  <a:pt x="86541" y="85169"/>
                  <a:pt x="93073" y="115655"/>
                  <a:pt x="96380" y="153885"/>
                </a:cubicBezTo>
                <a:cubicBezTo>
                  <a:pt x="96753" y="158415"/>
                  <a:pt x="97067" y="162992"/>
                  <a:pt x="97335" y="167638"/>
                </a:cubicBezTo>
                <a:cubicBezTo>
                  <a:pt x="100386" y="218898"/>
                  <a:pt x="99419" y="251830"/>
                  <a:pt x="109946" y="291643"/>
                </a:cubicBezTo>
                <a:cubicBezTo>
                  <a:pt x="123907" y="344558"/>
                  <a:pt x="157233" y="366299"/>
                  <a:pt x="158735" y="364552"/>
                </a:cubicBezTo>
                <a:cubicBezTo>
                  <a:pt x="160237" y="362793"/>
                  <a:pt x="131744" y="338980"/>
                  <a:pt x="120857" y="289012"/>
                </a:cubicBezTo>
                <a:cubicBezTo>
                  <a:pt x="112100" y="248884"/>
                  <a:pt x="114475" y="220622"/>
                  <a:pt x="111204" y="166799"/>
                </a:cubicBezTo>
                <a:cubicBezTo>
                  <a:pt x="110912" y="162071"/>
                  <a:pt x="110575" y="157379"/>
                  <a:pt x="110167" y="152721"/>
                </a:cubicBezTo>
                <a:cubicBezTo>
                  <a:pt x="106965" y="113536"/>
                  <a:pt x="98593" y="80488"/>
                  <a:pt x="80369" y="53844"/>
                </a:cubicBezTo>
                <a:cubicBezTo>
                  <a:pt x="45775" y="4098"/>
                  <a:pt x="851" y="-1876"/>
                  <a:pt x="13" y="4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77B3C7-64AB-4A70-949D-E10D7A420ECE}"/>
              </a:ext>
            </a:extLst>
          </p:cNvPr>
          <p:cNvSpPr/>
          <p:nvPr/>
        </p:nvSpPr>
        <p:spPr>
          <a:xfrm>
            <a:off x="10748116" y="5175529"/>
            <a:ext cx="53108" cy="233781"/>
          </a:xfrm>
          <a:custGeom>
            <a:avLst/>
            <a:gdLst>
              <a:gd name="connsiteX0" fmla="*/ 72 w 53108"/>
              <a:gd name="connsiteY0" fmla="*/ 221 h 233781"/>
              <a:gd name="connsiteX1" fmla="*/ 28926 w 53108"/>
              <a:gd name="connsiteY1" fmla="*/ 48605 h 233781"/>
              <a:gd name="connsiteX2" fmla="*/ 31453 w 53108"/>
              <a:gd name="connsiteY2" fmla="*/ 112570 h 233781"/>
              <a:gd name="connsiteX3" fmla="*/ 31209 w 53108"/>
              <a:gd name="connsiteY3" fmla="*/ 115167 h 233781"/>
              <a:gd name="connsiteX4" fmla="*/ 27424 w 53108"/>
              <a:gd name="connsiteY4" fmla="*/ 187912 h 233781"/>
              <a:gd name="connsiteX5" fmla="*/ 48337 w 53108"/>
              <a:gd name="connsiteY5" fmla="*/ 231441 h 233781"/>
              <a:gd name="connsiteX6" fmla="*/ 52972 w 53108"/>
              <a:gd name="connsiteY6" fmla="*/ 233642 h 233781"/>
              <a:gd name="connsiteX7" fmla="*/ 51179 w 53108"/>
              <a:gd name="connsiteY7" fmla="*/ 228960 h 233781"/>
              <a:gd name="connsiteX8" fmla="*/ 38568 w 53108"/>
              <a:gd name="connsiteY8" fmla="*/ 187039 h 233781"/>
              <a:gd name="connsiteX9" fmla="*/ 44996 w 53108"/>
              <a:gd name="connsiteY9" fmla="*/ 116588 h 233781"/>
              <a:gd name="connsiteX10" fmla="*/ 45275 w 53108"/>
              <a:gd name="connsiteY10" fmla="*/ 113944 h 233781"/>
              <a:gd name="connsiteX11" fmla="*/ 40070 w 53108"/>
              <a:gd name="connsiteY11" fmla="*/ 44960 h 233781"/>
              <a:gd name="connsiteX12" fmla="*/ 72 w 53108"/>
              <a:gd name="connsiteY12" fmla="*/ 221 h 2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08" h="233781">
                <a:moveTo>
                  <a:pt x="72" y="221"/>
                </a:moveTo>
                <a:cubicBezTo>
                  <a:pt x="-1395" y="2212"/>
                  <a:pt x="19937" y="16955"/>
                  <a:pt x="28926" y="48605"/>
                </a:cubicBezTo>
                <a:cubicBezTo>
                  <a:pt x="34411" y="67237"/>
                  <a:pt x="33864" y="86963"/>
                  <a:pt x="31453" y="112570"/>
                </a:cubicBezTo>
                <a:cubicBezTo>
                  <a:pt x="31372" y="113432"/>
                  <a:pt x="31290" y="114305"/>
                  <a:pt x="31209" y="115167"/>
                </a:cubicBezTo>
                <a:cubicBezTo>
                  <a:pt x="28170" y="144361"/>
                  <a:pt x="24711" y="164017"/>
                  <a:pt x="27424" y="187912"/>
                </a:cubicBezTo>
                <a:cubicBezTo>
                  <a:pt x="30172" y="212320"/>
                  <a:pt x="42050" y="226457"/>
                  <a:pt x="48337" y="231441"/>
                </a:cubicBezTo>
                <a:cubicBezTo>
                  <a:pt x="50864" y="233420"/>
                  <a:pt x="52518" y="234107"/>
                  <a:pt x="52972" y="233642"/>
                </a:cubicBezTo>
                <a:cubicBezTo>
                  <a:pt x="53438" y="233187"/>
                  <a:pt x="52681" y="231604"/>
                  <a:pt x="51179" y="228960"/>
                </a:cubicBezTo>
                <a:cubicBezTo>
                  <a:pt x="47208" y="222020"/>
                  <a:pt x="39430" y="208931"/>
                  <a:pt x="38568" y="187039"/>
                </a:cubicBezTo>
                <a:cubicBezTo>
                  <a:pt x="37636" y="163190"/>
                  <a:pt x="41747" y="148285"/>
                  <a:pt x="44996" y="116588"/>
                </a:cubicBezTo>
                <a:cubicBezTo>
                  <a:pt x="45089" y="115703"/>
                  <a:pt x="45182" y="114829"/>
                  <a:pt x="45275" y="113944"/>
                </a:cubicBezTo>
                <a:cubicBezTo>
                  <a:pt x="47976" y="87895"/>
                  <a:pt x="47383" y="65455"/>
                  <a:pt x="40070" y="44960"/>
                </a:cubicBezTo>
                <a:cubicBezTo>
                  <a:pt x="27063" y="9432"/>
                  <a:pt x="1528" y="-1770"/>
                  <a:pt x="72" y="2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EB63EA-C0FE-4E8F-995A-431F52353876}"/>
              </a:ext>
            </a:extLst>
          </p:cNvPr>
          <p:cNvSpPr/>
          <p:nvPr/>
        </p:nvSpPr>
        <p:spPr>
          <a:xfrm>
            <a:off x="10797928" y="4970279"/>
            <a:ext cx="198154" cy="557161"/>
          </a:xfrm>
          <a:custGeom>
            <a:avLst/>
            <a:gdLst>
              <a:gd name="connsiteX0" fmla="*/ 51 w 198154"/>
              <a:gd name="connsiteY0" fmla="*/ 56 h 557161"/>
              <a:gd name="connsiteX1" fmla="*/ 46663 w 198154"/>
              <a:gd name="connsiteY1" fmla="*/ 95707 h 557161"/>
              <a:gd name="connsiteX2" fmla="*/ 46663 w 198154"/>
              <a:gd name="connsiteY2" fmla="*/ 95707 h 557161"/>
              <a:gd name="connsiteX3" fmla="*/ 80396 w 198154"/>
              <a:gd name="connsiteY3" fmla="*/ 277739 h 557161"/>
              <a:gd name="connsiteX4" fmla="*/ 83575 w 198154"/>
              <a:gd name="connsiteY4" fmla="*/ 286065 h 557161"/>
              <a:gd name="connsiteX5" fmla="*/ 136789 w 198154"/>
              <a:gd name="connsiteY5" fmla="*/ 373028 h 557161"/>
              <a:gd name="connsiteX6" fmla="*/ 183040 w 198154"/>
              <a:gd name="connsiteY6" fmla="*/ 454403 h 557161"/>
              <a:gd name="connsiteX7" fmla="*/ 183669 w 198154"/>
              <a:gd name="connsiteY7" fmla="*/ 557157 h 557161"/>
              <a:gd name="connsiteX8" fmla="*/ 193240 w 198154"/>
              <a:gd name="connsiteY8" fmla="*/ 451899 h 557161"/>
              <a:gd name="connsiteX9" fmla="*/ 147211 w 198154"/>
              <a:gd name="connsiteY9" fmla="*/ 365122 h 557161"/>
              <a:gd name="connsiteX10" fmla="*/ 96407 w 198154"/>
              <a:gd name="connsiteY10" fmla="*/ 280883 h 557161"/>
              <a:gd name="connsiteX11" fmla="*/ 93438 w 198154"/>
              <a:gd name="connsiteY11" fmla="*/ 273058 h 557161"/>
              <a:gd name="connsiteX12" fmla="*/ 56968 w 198154"/>
              <a:gd name="connsiteY12" fmla="*/ 93005 h 557161"/>
              <a:gd name="connsiteX13" fmla="*/ 56968 w 198154"/>
              <a:gd name="connsiteY13" fmla="*/ 93005 h 557161"/>
              <a:gd name="connsiteX14" fmla="*/ 51 w 198154"/>
              <a:gd name="connsiteY14" fmla="*/ 56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54" h="557161">
                <a:moveTo>
                  <a:pt x="51" y="56"/>
                </a:moveTo>
                <a:cubicBezTo>
                  <a:pt x="-1463" y="1582"/>
                  <a:pt x="31246" y="32417"/>
                  <a:pt x="46663" y="95707"/>
                </a:cubicBezTo>
                <a:cubicBezTo>
                  <a:pt x="46663" y="95707"/>
                  <a:pt x="46663" y="95707"/>
                  <a:pt x="46663" y="95707"/>
                </a:cubicBezTo>
                <a:cubicBezTo>
                  <a:pt x="58342" y="143847"/>
                  <a:pt x="56304" y="209791"/>
                  <a:pt x="80396" y="277739"/>
                </a:cubicBezTo>
                <a:cubicBezTo>
                  <a:pt x="81398" y="280534"/>
                  <a:pt x="82469" y="283305"/>
                  <a:pt x="83575" y="286065"/>
                </a:cubicBezTo>
                <a:cubicBezTo>
                  <a:pt x="97001" y="319218"/>
                  <a:pt x="117751" y="348411"/>
                  <a:pt x="136789" y="373028"/>
                </a:cubicBezTo>
                <a:cubicBezTo>
                  <a:pt x="159507" y="402734"/>
                  <a:pt x="175727" y="426641"/>
                  <a:pt x="183040" y="454403"/>
                </a:cubicBezTo>
                <a:cubicBezTo>
                  <a:pt x="199307" y="514257"/>
                  <a:pt x="181631" y="556656"/>
                  <a:pt x="183669" y="557157"/>
                </a:cubicBezTo>
                <a:cubicBezTo>
                  <a:pt x="185707" y="557669"/>
                  <a:pt x="207749" y="517052"/>
                  <a:pt x="193240" y="451899"/>
                </a:cubicBezTo>
                <a:cubicBezTo>
                  <a:pt x="186300" y="421762"/>
                  <a:pt x="169847" y="395258"/>
                  <a:pt x="147211" y="365122"/>
                </a:cubicBezTo>
                <a:cubicBezTo>
                  <a:pt x="128894" y="340469"/>
                  <a:pt x="108924" y="312009"/>
                  <a:pt x="96407" y="280883"/>
                </a:cubicBezTo>
                <a:cubicBezTo>
                  <a:pt x="95359" y="278286"/>
                  <a:pt x="94369" y="275678"/>
                  <a:pt x="93438" y="273058"/>
                </a:cubicBezTo>
                <a:cubicBezTo>
                  <a:pt x="70207" y="208918"/>
                  <a:pt x="70883" y="142251"/>
                  <a:pt x="56968" y="93005"/>
                </a:cubicBezTo>
                <a:cubicBezTo>
                  <a:pt x="56968" y="93005"/>
                  <a:pt x="56968" y="93005"/>
                  <a:pt x="56968" y="93005"/>
                </a:cubicBezTo>
                <a:cubicBezTo>
                  <a:pt x="38570" y="27643"/>
                  <a:pt x="1553" y="-1458"/>
                  <a:pt x="51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4C2A201-235B-498A-8100-AC285ECE0238}"/>
              </a:ext>
            </a:extLst>
          </p:cNvPr>
          <p:cNvSpPr/>
          <p:nvPr/>
        </p:nvSpPr>
        <p:spPr>
          <a:xfrm>
            <a:off x="10841289" y="4954738"/>
            <a:ext cx="92002" cy="289485"/>
          </a:xfrm>
          <a:custGeom>
            <a:avLst/>
            <a:gdLst>
              <a:gd name="connsiteX0" fmla="*/ 263 w 92002"/>
              <a:gd name="connsiteY0" fmla="*/ 39 h 289485"/>
              <a:gd name="connsiteX1" fmla="*/ 16390 w 92002"/>
              <a:gd name="connsiteY1" fmla="*/ 40680 h 289485"/>
              <a:gd name="connsiteX2" fmla="*/ 58880 w 92002"/>
              <a:gd name="connsiteY2" fmla="*/ 136191 h 289485"/>
              <a:gd name="connsiteX3" fmla="*/ 60522 w 92002"/>
              <a:gd name="connsiteY3" fmla="*/ 140651 h 289485"/>
              <a:gd name="connsiteX4" fmla="*/ 82122 w 92002"/>
              <a:gd name="connsiteY4" fmla="*/ 245734 h 289485"/>
              <a:gd name="connsiteX5" fmla="*/ 84288 w 92002"/>
              <a:gd name="connsiteY5" fmla="*/ 289483 h 289485"/>
              <a:gd name="connsiteX6" fmla="*/ 91822 w 92002"/>
              <a:gd name="connsiteY6" fmla="*/ 245675 h 289485"/>
              <a:gd name="connsiteX7" fmla="*/ 73563 w 92002"/>
              <a:gd name="connsiteY7" fmla="*/ 135923 h 289485"/>
              <a:gd name="connsiteX8" fmla="*/ 71852 w 92002"/>
              <a:gd name="connsiteY8" fmla="*/ 131300 h 289485"/>
              <a:gd name="connsiteX9" fmla="*/ 24937 w 92002"/>
              <a:gd name="connsiteY9" fmla="*/ 36162 h 289485"/>
              <a:gd name="connsiteX10" fmla="*/ 263 w 92002"/>
              <a:gd name="connsiteY10" fmla="*/ 39 h 2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2" h="289485">
                <a:moveTo>
                  <a:pt x="263" y="39"/>
                </a:moveTo>
                <a:cubicBezTo>
                  <a:pt x="-1402" y="913"/>
                  <a:pt x="4944" y="16342"/>
                  <a:pt x="16390" y="40680"/>
                </a:cubicBezTo>
                <a:cubicBezTo>
                  <a:pt x="26614" y="62386"/>
                  <a:pt x="45629" y="100825"/>
                  <a:pt x="58880" y="136191"/>
                </a:cubicBezTo>
                <a:cubicBezTo>
                  <a:pt x="59439" y="137670"/>
                  <a:pt x="59986" y="139148"/>
                  <a:pt x="60522" y="140651"/>
                </a:cubicBezTo>
                <a:cubicBezTo>
                  <a:pt x="75345" y="181652"/>
                  <a:pt x="80608" y="217087"/>
                  <a:pt x="82122" y="245734"/>
                </a:cubicBezTo>
                <a:cubicBezTo>
                  <a:pt x="83531" y="272447"/>
                  <a:pt x="82413" y="289250"/>
                  <a:pt x="84288" y="289483"/>
                </a:cubicBezTo>
                <a:cubicBezTo>
                  <a:pt x="86162" y="289716"/>
                  <a:pt x="90727" y="273262"/>
                  <a:pt x="91822" y="245675"/>
                </a:cubicBezTo>
                <a:cubicBezTo>
                  <a:pt x="92963" y="216307"/>
                  <a:pt x="88910" y="178298"/>
                  <a:pt x="73563" y="135923"/>
                </a:cubicBezTo>
                <a:cubicBezTo>
                  <a:pt x="73004" y="134374"/>
                  <a:pt x="72434" y="132825"/>
                  <a:pt x="71852" y="131300"/>
                </a:cubicBezTo>
                <a:cubicBezTo>
                  <a:pt x="57471" y="93419"/>
                  <a:pt x="37920" y="58182"/>
                  <a:pt x="24937" y="36162"/>
                </a:cubicBezTo>
                <a:cubicBezTo>
                  <a:pt x="11243" y="12918"/>
                  <a:pt x="1916" y="-834"/>
                  <a:pt x="263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DBF1827-8C3B-4F70-B899-A6F5DD8D7216}"/>
              </a:ext>
            </a:extLst>
          </p:cNvPr>
          <p:cNvSpPr/>
          <p:nvPr/>
        </p:nvSpPr>
        <p:spPr>
          <a:xfrm>
            <a:off x="10878561" y="4904948"/>
            <a:ext cx="90577" cy="283259"/>
          </a:xfrm>
          <a:custGeom>
            <a:avLst/>
            <a:gdLst>
              <a:gd name="connsiteX0" fmla="*/ 334 w 90577"/>
              <a:gd name="connsiteY0" fmla="*/ 25 h 283259"/>
              <a:gd name="connsiteX1" fmla="*/ 50241 w 90577"/>
              <a:gd name="connsiteY1" fmla="*/ 140683 h 283259"/>
              <a:gd name="connsiteX2" fmla="*/ 66019 w 90577"/>
              <a:gd name="connsiteY2" fmla="*/ 186866 h 283259"/>
              <a:gd name="connsiteX3" fmla="*/ 82903 w 90577"/>
              <a:gd name="connsiteY3" fmla="*/ 259868 h 283259"/>
              <a:gd name="connsiteX4" fmla="*/ 82903 w 90577"/>
              <a:gd name="connsiteY4" fmla="*/ 259868 h 283259"/>
              <a:gd name="connsiteX5" fmla="*/ 84359 w 90577"/>
              <a:gd name="connsiteY5" fmla="*/ 283250 h 283259"/>
              <a:gd name="connsiteX6" fmla="*/ 90390 w 90577"/>
              <a:gd name="connsiteY6" fmla="*/ 259740 h 283259"/>
              <a:gd name="connsiteX7" fmla="*/ 90390 w 90577"/>
              <a:gd name="connsiteY7" fmla="*/ 259740 h 283259"/>
              <a:gd name="connsiteX8" fmla="*/ 78571 w 90577"/>
              <a:gd name="connsiteY8" fmla="*/ 183152 h 283259"/>
              <a:gd name="connsiteX9" fmla="*/ 63248 w 90577"/>
              <a:gd name="connsiteY9" fmla="*/ 135920 h 283259"/>
              <a:gd name="connsiteX10" fmla="*/ 334 w 90577"/>
              <a:gd name="connsiteY10" fmla="*/ 25 h 2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" h="283259">
                <a:moveTo>
                  <a:pt x="334" y="25"/>
                </a:moveTo>
                <a:cubicBezTo>
                  <a:pt x="-3218" y="1457"/>
                  <a:pt x="22109" y="63932"/>
                  <a:pt x="50241" y="140683"/>
                </a:cubicBezTo>
                <a:cubicBezTo>
                  <a:pt x="56203" y="156962"/>
                  <a:pt x="61396" y="172089"/>
                  <a:pt x="66019" y="186866"/>
                </a:cubicBezTo>
                <a:cubicBezTo>
                  <a:pt x="76569" y="220764"/>
                  <a:pt x="81017" y="238639"/>
                  <a:pt x="82903" y="259868"/>
                </a:cubicBezTo>
                <a:cubicBezTo>
                  <a:pt x="82903" y="259868"/>
                  <a:pt x="82903" y="259868"/>
                  <a:pt x="82903" y="259868"/>
                </a:cubicBezTo>
                <a:cubicBezTo>
                  <a:pt x="84196" y="274400"/>
                  <a:pt x="83020" y="282913"/>
                  <a:pt x="84359" y="283250"/>
                </a:cubicBezTo>
                <a:cubicBezTo>
                  <a:pt x="85616" y="283565"/>
                  <a:pt x="89575" y="275390"/>
                  <a:pt x="90390" y="259740"/>
                </a:cubicBezTo>
                <a:cubicBezTo>
                  <a:pt x="90390" y="259740"/>
                  <a:pt x="90390" y="259740"/>
                  <a:pt x="90390" y="259740"/>
                </a:cubicBezTo>
                <a:cubicBezTo>
                  <a:pt x="91473" y="238919"/>
                  <a:pt x="87887" y="216339"/>
                  <a:pt x="78571" y="183152"/>
                </a:cubicBezTo>
                <a:cubicBezTo>
                  <a:pt x="74356" y="168013"/>
                  <a:pt x="69256" y="152351"/>
                  <a:pt x="63248" y="135920"/>
                </a:cubicBezTo>
                <a:cubicBezTo>
                  <a:pt x="34731" y="58063"/>
                  <a:pt x="3885" y="-1396"/>
                  <a:pt x="334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2C3248-FE78-41CB-A0D6-0E2C8B82F625}"/>
              </a:ext>
            </a:extLst>
          </p:cNvPr>
          <p:cNvSpPr/>
          <p:nvPr/>
        </p:nvSpPr>
        <p:spPr>
          <a:xfrm>
            <a:off x="10940084" y="4870745"/>
            <a:ext cx="55886" cy="277007"/>
          </a:xfrm>
          <a:custGeom>
            <a:avLst/>
            <a:gdLst>
              <a:gd name="connsiteX0" fmla="*/ 1049 w 55886"/>
              <a:gd name="connsiteY0" fmla="*/ 4 h 277007"/>
              <a:gd name="connsiteX1" fmla="*/ 3948 w 55886"/>
              <a:gd name="connsiteY1" fmla="*/ 39037 h 277007"/>
              <a:gd name="connsiteX2" fmla="*/ 28017 w 55886"/>
              <a:gd name="connsiteY2" fmla="*/ 130577 h 277007"/>
              <a:gd name="connsiteX3" fmla="*/ 28017 w 55886"/>
              <a:gd name="connsiteY3" fmla="*/ 130577 h 277007"/>
              <a:gd name="connsiteX4" fmla="*/ 30287 w 55886"/>
              <a:gd name="connsiteY4" fmla="*/ 138787 h 277007"/>
              <a:gd name="connsiteX5" fmla="*/ 45227 w 55886"/>
              <a:gd name="connsiteY5" fmla="*/ 235974 h 277007"/>
              <a:gd name="connsiteX6" fmla="*/ 44621 w 55886"/>
              <a:gd name="connsiteY6" fmla="*/ 276999 h 277007"/>
              <a:gd name="connsiteX7" fmla="*/ 54985 w 55886"/>
              <a:gd name="connsiteY7" fmla="*/ 236440 h 277007"/>
              <a:gd name="connsiteX8" fmla="*/ 43690 w 55886"/>
              <a:gd name="connsiteY8" fmla="*/ 135153 h 277007"/>
              <a:gd name="connsiteX9" fmla="*/ 41326 w 55886"/>
              <a:gd name="connsiteY9" fmla="*/ 126769 h 277007"/>
              <a:gd name="connsiteX10" fmla="*/ 41326 w 55886"/>
              <a:gd name="connsiteY10" fmla="*/ 126769 h 277007"/>
              <a:gd name="connsiteX11" fmla="*/ 13182 w 55886"/>
              <a:gd name="connsiteY11" fmla="*/ 36790 h 277007"/>
              <a:gd name="connsiteX12" fmla="*/ 1049 w 55886"/>
              <a:gd name="connsiteY12" fmla="*/ 4 h 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6" h="277007">
                <a:moveTo>
                  <a:pt x="1049" y="4"/>
                </a:moveTo>
                <a:cubicBezTo>
                  <a:pt x="-721" y="260"/>
                  <a:pt x="-558" y="15189"/>
                  <a:pt x="3948" y="39037"/>
                </a:cubicBezTo>
                <a:cubicBezTo>
                  <a:pt x="9374" y="67800"/>
                  <a:pt x="16594" y="90239"/>
                  <a:pt x="28017" y="130577"/>
                </a:cubicBezTo>
                <a:cubicBezTo>
                  <a:pt x="28017" y="130577"/>
                  <a:pt x="28017" y="130577"/>
                  <a:pt x="28017" y="130577"/>
                </a:cubicBezTo>
                <a:cubicBezTo>
                  <a:pt x="28785" y="133290"/>
                  <a:pt x="29542" y="136027"/>
                  <a:pt x="30287" y="138787"/>
                </a:cubicBezTo>
                <a:cubicBezTo>
                  <a:pt x="41070" y="178810"/>
                  <a:pt x="45180" y="208376"/>
                  <a:pt x="45227" y="235974"/>
                </a:cubicBezTo>
                <a:cubicBezTo>
                  <a:pt x="45308" y="260941"/>
                  <a:pt x="42758" y="276580"/>
                  <a:pt x="44621" y="276999"/>
                </a:cubicBezTo>
                <a:cubicBezTo>
                  <a:pt x="46484" y="277407"/>
                  <a:pt x="52505" y="262338"/>
                  <a:pt x="54985" y="236440"/>
                </a:cubicBezTo>
                <a:cubicBezTo>
                  <a:pt x="57628" y="208434"/>
                  <a:pt x="54635" y="175503"/>
                  <a:pt x="43690" y="135153"/>
                </a:cubicBezTo>
                <a:cubicBezTo>
                  <a:pt x="42921" y="132324"/>
                  <a:pt x="42130" y="129529"/>
                  <a:pt x="41326" y="126769"/>
                </a:cubicBezTo>
                <a:cubicBezTo>
                  <a:pt x="41326" y="126769"/>
                  <a:pt x="41326" y="126769"/>
                  <a:pt x="41326" y="126769"/>
                </a:cubicBezTo>
                <a:cubicBezTo>
                  <a:pt x="30974" y="90868"/>
                  <a:pt x="19994" y="59590"/>
                  <a:pt x="13182" y="36790"/>
                </a:cubicBezTo>
                <a:cubicBezTo>
                  <a:pt x="6370" y="14001"/>
                  <a:pt x="2877" y="-264"/>
                  <a:pt x="1049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9681D2B-EF47-401D-B531-816EE9CA5968}"/>
              </a:ext>
            </a:extLst>
          </p:cNvPr>
          <p:cNvSpPr/>
          <p:nvPr/>
        </p:nvSpPr>
        <p:spPr>
          <a:xfrm>
            <a:off x="11016631" y="5113441"/>
            <a:ext cx="87916" cy="215063"/>
          </a:xfrm>
          <a:custGeom>
            <a:avLst/>
            <a:gdLst>
              <a:gd name="connsiteX0" fmla="*/ 14756 w 87916"/>
              <a:gd name="connsiteY0" fmla="*/ 67 h 215063"/>
              <a:gd name="connsiteX1" fmla="*/ 329 w 87916"/>
              <a:gd name="connsiteY1" fmla="*/ 40847 h 215063"/>
              <a:gd name="connsiteX2" fmla="*/ 22837 w 87916"/>
              <a:gd name="connsiteY2" fmla="*/ 92888 h 215063"/>
              <a:gd name="connsiteX3" fmla="*/ 39873 w 87916"/>
              <a:gd name="connsiteY3" fmla="*/ 115234 h 215063"/>
              <a:gd name="connsiteX4" fmla="*/ 66270 w 87916"/>
              <a:gd name="connsiteY4" fmla="*/ 150227 h 215063"/>
              <a:gd name="connsiteX5" fmla="*/ 77228 w 87916"/>
              <a:gd name="connsiteY5" fmla="*/ 181249 h 215063"/>
              <a:gd name="connsiteX6" fmla="*/ 63406 w 87916"/>
              <a:gd name="connsiteY6" fmla="*/ 208009 h 215063"/>
              <a:gd name="connsiteX7" fmla="*/ 58329 w 87916"/>
              <a:gd name="connsiteY7" fmla="*/ 214809 h 215063"/>
              <a:gd name="connsiteX8" fmla="*/ 66538 w 87916"/>
              <a:gd name="connsiteY8" fmla="*/ 211875 h 215063"/>
              <a:gd name="connsiteX9" fmla="*/ 87614 w 87916"/>
              <a:gd name="connsiteY9" fmla="*/ 182204 h 215063"/>
              <a:gd name="connsiteX10" fmla="*/ 77356 w 87916"/>
              <a:gd name="connsiteY10" fmla="*/ 143543 h 215063"/>
              <a:gd name="connsiteX11" fmla="*/ 50679 w 87916"/>
              <a:gd name="connsiteY11" fmla="*/ 106512 h 215063"/>
              <a:gd name="connsiteX12" fmla="*/ 33864 w 87916"/>
              <a:gd name="connsiteY12" fmla="*/ 85051 h 215063"/>
              <a:gd name="connsiteX13" fmla="*/ 10611 w 87916"/>
              <a:gd name="connsiteY13" fmla="*/ 39333 h 215063"/>
              <a:gd name="connsiteX14" fmla="*/ 14756 w 87916"/>
              <a:gd name="connsiteY14" fmla="*/ 67 h 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16" h="215063">
                <a:moveTo>
                  <a:pt x="14756" y="67"/>
                </a:moveTo>
                <a:cubicBezTo>
                  <a:pt x="13033" y="-1086"/>
                  <a:pt x="-2431" y="12620"/>
                  <a:pt x="329" y="40847"/>
                </a:cubicBezTo>
                <a:cubicBezTo>
                  <a:pt x="2192" y="58186"/>
                  <a:pt x="10145" y="74850"/>
                  <a:pt x="22837" y="92888"/>
                </a:cubicBezTo>
                <a:cubicBezTo>
                  <a:pt x="28124" y="100515"/>
                  <a:pt x="33806" y="107712"/>
                  <a:pt x="39873" y="115234"/>
                </a:cubicBezTo>
                <a:cubicBezTo>
                  <a:pt x="50248" y="128090"/>
                  <a:pt x="58806" y="138373"/>
                  <a:pt x="66270" y="150227"/>
                </a:cubicBezTo>
                <a:cubicBezTo>
                  <a:pt x="73373" y="161918"/>
                  <a:pt x="77810" y="171549"/>
                  <a:pt x="77228" y="181249"/>
                </a:cubicBezTo>
                <a:cubicBezTo>
                  <a:pt x="77204" y="192812"/>
                  <a:pt x="67248" y="203747"/>
                  <a:pt x="63406" y="208009"/>
                </a:cubicBezTo>
                <a:cubicBezTo>
                  <a:pt x="59889" y="211852"/>
                  <a:pt x="57840" y="214087"/>
                  <a:pt x="58329" y="214809"/>
                </a:cubicBezTo>
                <a:cubicBezTo>
                  <a:pt x="58818" y="215543"/>
                  <a:pt x="61776" y="214728"/>
                  <a:pt x="66538" y="211875"/>
                </a:cubicBezTo>
                <a:cubicBezTo>
                  <a:pt x="72022" y="208649"/>
                  <a:pt x="84971" y="199124"/>
                  <a:pt x="87614" y="182204"/>
                </a:cubicBezTo>
                <a:cubicBezTo>
                  <a:pt x="89105" y="169406"/>
                  <a:pt x="84994" y="156306"/>
                  <a:pt x="77356" y="143543"/>
                </a:cubicBezTo>
                <a:cubicBezTo>
                  <a:pt x="69857" y="130582"/>
                  <a:pt x="60902" y="119194"/>
                  <a:pt x="50679" y="106512"/>
                </a:cubicBezTo>
                <a:cubicBezTo>
                  <a:pt x="44577" y="98967"/>
                  <a:pt x="39069" y="92189"/>
                  <a:pt x="33864" y="85051"/>
                </a:cubicBezTo>
                <a:cubicBezTo>
                  <a:pt x="21382" y="67654"/>
                  <a:pt x="13464" y="54274"/>
                  <a:pt x="10611" y="39333"/>
                </a:cubicBezTo>
                <a:cubicBezTo>
                  <a:pt x="5918" y="16579"/>
                  <a:pt x="16480" y="1208"/>
                  <a:pt x="14756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9815F1C-E9AD-42C4-91E5-EB56A8E845A9}"/>
              </a:ext>
            </a:extLst>
          </p:cNvPr>
          <p:cNvSpPr/>
          <p:nvPr/>
        </p:nvSpPr>
        <p:spPr>
          <a:xfrm>
            <a:off x="11021498" y="5247304"/>
            <a:ext cx="47080" cy="196169"/>
          </a:xfrm>
          <a:custGeom>
            <a:avLst/>
            <a:gdLst>
              <a:gd name="connsiteX0" fmla="*/ 551 w 47080"/>
              <a:gd name="connsiteY0" fmla="*/ 26 h 196169"/>
              <a:gd name="connsiteX1" fmla="*/ 21849 w 47080"/>
              <a:gd name="connsiteY1" fmla="*/ 73168 h 196169"/>
              <a:gd name="connsiteX2" fmla="*/ 21849 w 47080"/>
              <a:gd name="connsiteY2" fmla="*/ 73168 h 196169"/>
              <a:gd name="connsiteX3" fmla="*/ 29755 w 47080"/>
              <a:gd name="connsiteY3" fmla="*/ 98728 h 196169"/>
              <a:gd name="connsiteX4" fmla="*/ 33865 w 47080"/>
              <a:gd name="connsiteY4" fmla="*/ 129948 h 196169"/>
              <a:gd name="connsiteX5" fmla="*/ 33865 w 47080"/>
              <a:gd name="connsiteY5" fmla="*/ 129948 h 196169"/>
              <a:gd name="connsiteX6" fmla="*/ 19229 w 47080"/>
              <a:gd name="connsiteY6" fmla="*/ 196102 h 196169"/>
              <a:gd name="connsiteX7" fmla="*/ 46977 w 47080"/>
              <a:gd name="connsiteY7" fmla="*/ 130309 h 196169"/>
              <a:gd name="connsiteX8" fmla="*/ 46977 w 47080"/>
              <a:gd name="connsiteY8" fmla="*/ 130309 h 196169"/>
              <a:gd name="connsiteX9" fmla="*/ 43239 w 47080"/>
              <a:gd name="connsiteY9" fmla="*/ 95409 h 196169"/>
              <a:gd name="connsiteX10" fmla="*/ 34343 w 47080"/>
              <a:gd name="connsiteY10" fmla="*/ 68416 h 196169"/>
              <a:gd name="connsiteX11" fmla="*/ 34343 w 47080"/>
              <a:gd name="connsiteY11" fmla="*/ 68416 h 196169"/>
              <a:gd name="connsiteX12" fmla="*/ 551 w 47080"/>
              <a:gd name="connsiteY12" fmla="*/ 26 h 1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0" h="196169">
                <a:moveTo>
                  <a:pt x="551" y="26"/>
                </a:moveTo>
                <a:cubicBezTo>
                  <a:pt x="-2465" y="1039"/>
                  <a:pt x="7212" y="32434"/>
                  <a:pt x="21849" y="73168"/>
                </a:cubicBezTo>
                <a:cubicBezTo>
                  <a:pt x="21849" y="73168"/>
                  <a:pt x="21849" y="73168"/>
                  <a:pt x="21849" y="73168"/>
                </a:cubicBezTo>
                <a:cubicBezTo>
                  <a:pt x="24701" y="81203"/>
                  <a:pt x="27566" y="89913"/>
                  <a:pt x="29755" y="98728"/>
                </a:cubicBezTo>
                <a:cubicBezTo>
                  <a:pt x="32491" y="109756"/>
                  <a:pt x="33947" y="120015"/>
                  <a:pt x="33865" y="129948"/>
                </a:cubicBezTo>
                <a:cubicBezTo>
                  <a:pt x="33865" y="129948"/>
                  <a:pt x="33865" y="129948"/>
                  <a:pt x="33865" y="129948"/>
                </a:cubicBezTo>
                <a:cubicBezTo>
                  <a:pt x="33982" y="167945"/>
                  <a:pt x="16585" y="194588"/>
                  <a:pt x="19229" y="196102"/>
                </a:cubicBezTo>
                <a:cubicBezTo>
                  <a:pt x="21872" y="197616"/>
                  <a:pt x="44636" y="173697"/>
                  <a:pt x="46977" y="130309"/>
                </a:cubicBezTo>
                <a:cubicBezTo>
                  <a:pt x="46977" y="130309"/>
                  <a:pt x="46977" y="130309"/>
                  <a:pt x="46977" y="130309"/>
                </a:cubicBezTo>
                <a:cubicBezTo>
                  <a:pt x="47477" y="119013"/>
                  <a:pt x="46150" y="107392"/>
                  <a:pt x="43239" y="95409"/>
                </a:cubicBezTo>
                <a:cubicBezTo>
                  <a:pt x="40887" y="85779"/>
                  <a:pt x="37696" y="76673"/>
                  <a:pt x="34343" y="68416"/>
                </a:cubicBezTo>
                <a:cubicBezTo>
                  <a:pt x="34343" y="68416"/>
                  <a:pt x="34343" y="68416"/>
                  <a:pt x="34343" y="68416"/>
                </a:cubicBezTo>
                <a:cubicBezTo>
                  <a:pt x="17843" y="27333"/>
                  <a:pt x="3579" y="-987"/>
                  <a:pt x="551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1EDACD-12DC-40BC-B7DF-207B807BA796}"/>
              </a:ext>
            </a:extLst>
          </p:cNvPr>
          <p:cNvSpPr/>
          <p:nvPr/>
        </p:nvSpPr>
        <p:spPr>
          <a:xfrm>
            <a:off x="10956693" y="5269115"/>
            <a:ext cx="73979" cy="312147"/>
          </a:xfrm>
          <a:custGeom>
            <a:avLst/>
            <a:gdLst>
              <a:gd name="connsiteX0" fmla="*/ 6227 w 73979"/>
              <a:gd name="connsiteY0" fmla="*/ 3 h 312147"/>
              <a:gd name="connsiteX1" fmla="*/ 10314 w 73979"/>
              <a:gd name="connsiteY1" fmla="*/ 41645 h 312147"/>
              <a:gd name="connsiteX2" fmla="*/ 40146 w 73979"/>
              <a:gd name="connsiteY2" fmla="*/ 140870 h 312147"/>
              <a:gd name="connsiteX3" fmla="*/ 40146 w 73979"/>
              <a:gd name="connsiteY3" fmla="*/ 140870 h 312147"/>
              <a:gd name="connsiteX4" fmla="*/ 49823 w 73979"/>
              <a:gd name="connsiteY4" fmla="*/ 171520 h 312147"/>
              <a:gd name="connsiteX5" fmla="*/ 60582 w 73979"/>
              <a:gd name="connsiteY5" fmla="*/ 223770 h 312147"/>
              <a:gd name="connsiteX6" fmla="*/ 49730 w 73979"/>
              <a:gd name="connsiteY6" fmla="*/ 274833 h 312147"/>
              <a:gd name="connsiteX7" fmla="*/ 9 w 73979"/>
              <a:gd name="connsiteY7" fmla="*/ 311234 h 312147"/>
              <a:gd name="connsiteX8" fmla="*/ 58393 w 73979"/>
              <a:gd name="connsiteY8" fmla="*/ 281132 h 312147"/>
              <a:gd name="connsiteX9" fmla="*/ 73728 w 73979"/>
              <a:gd name="connsiteY9" fmla="*/ 222838 h 312147"/>
              <a:gd name="connsiteX10" fmla="*/ 63144 w 73979"/>
              <a:gd name="connsiteY10" fmla="*/ 167595 h 312147"/>
              <a:gd name="connsiteX11" fmla="*/ 53083 w 73979"/>
              <a:gd name="connsiteY11" fmla="*/ 136562 h 312147"/>
              <a:gd name="connsiteX12" fmla="*/ 53083 w 73979"/>
              <a:gd name="connsiteY12" fmla="*/ 136562 h 312147"/>
              <a:gd name="connsiteX13" fmla="*/ 18919 w 73979"/>
              <a:gd name="connsiteY13" fmla="*/ 39386 h 312147"/>
              <a:gd name="connsiteX14" fmla="*/ 6227 w 73979"/>
              <a:gd name="connsiteY14" fmla="*/ 3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9" h="312147">
                <a:moveTo>
                  <a:pt x="6227" y="3"/>
                </a:moveTo>
                <a:cubicBezTo>
                  <a:pt x="4550" y="247"/>
                  <a:pt x="4864" y="16119"/>
                  <a:pt x="10314" y="41645"/>
                </a:cubicBezTo>
                <a:cubicBezTo>
                  <a:pt x="17021" y="72993"/>
                  <a:pt x="25638" y="96282"/>
                  <a:pt x="40146" y="140870"/>
                </a:cubicBezTo>
                <a:cubicBezTo>
                  <a:pt x="40146" y="140870"/>
                  <a:pt x="40146" y="140870"/>
                  <a:pt x="40146" y="140870"/>
                </a:cubicBezTo>
                <a:cubicBezTo>
                  <a:pt x="43302" y="150664"/>
                  <a:pt x="46783" y="161249"/>
                  <a:pt x="49823" y="171520"/>
                </a:cubicBezTo>
                <a:cubicBezTo>
                  <a:pt x="55284" y="189977"/>
                  <a:pt x="59196" y="206885"/>
                  <a:pt x="60582" y="223770"/>
                </a:cubicBezTo>
                <a:cubicBezTo>
                  <a:pt x="62131" y="244311"/>
                  <a:pt x="58591" y="261942"/>
                  <a:pt x="49730" y="274833"/>
                </a:cubicBezTo>
                <a:cubicBezTo>
                  <a:pt x="29865" y="305097"/>
                  <a:pt x="-585" y="309162"/>
                  <a:pt x="9" y="311234"/>
                </a:cubicBezTo>
                <a:cubicBezTo>
                  <a:pt x="603" y="313307"/>
                  <a:pt x="31879" y="314763"/>
                  <a:pt x="58393" y="281132"/>
                </a:cubicBezTo>
                <a:cubicBezTo>
                  <a:pt x="69688" y="266239"/>
                  <a:pt x="75265" y="245744"/>
                  <a:pt x="73728" y="222838"/>
                </a:cubicBezTo>
                <a:cubicBezTo>
                  <a:pt x="72610" y="204626"/>
                  <a:pt x="68733" y="186565"/>
                  <a:pt x="63144" y="167595"/>
                </a:cubicBezTo>
                <a:cubicBezTo>
                  <a:pt x="60000" y="156917"/>
                  <a:pt x="56448" y="146390"/>
                  <a:pt x="53083" y="136562"/>
                </a:cubicBezTo>
                <a:cubicBezTo>
                  <a:pt x="53083" y="136562"/>
                  <a:pt x="53083" y="136562"/>
                  <a:pt x="53083" y="136562"/>
                </a:cubicBezTo>
                <a:cubicBezTo>
                  <a:pt x="39762" y="97365"/>
                  <a:pt x="26592" y="63817"/>
                  <a:pt x="18919" y="39386"/>
                </a:cubicBezTo>
                <a:cubicBezTo>
                  <a:pt x="11245" y="14955"/>
                  <a:pt x="7903" y="-242"/>
                  <a:pt x="622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2BFA211-F923-401F-841D-D5F178B00FF5}"/>
              </a:ext>
            </a:extLst>
          </p:cNvPr>
          <p:cNvSpPr/>
          <p:nvPr/>
        </p:nvSpPr>
        <p:spPr>
          <a:xfrm>
            <a:off x="11112134" y="4309974"/>
            <a:ext cx="121350" cy="495573"/>
          </a:xfrm>
          <a:custGeom>
            <a:avLst/>
            <a:gdLst>
              <a:gd name="connsiteX0" fmla="*/ 169 w 121350"/>
              <a:gd name="connsiteY0" fmla="*/ 47238 h 495573"/>
              <a:gd name="connsiteX1" fmla="*/ 39282 w 121350"/>
              <a:gd name="connsiteY1" fmla="*/ 10789 h 495573"/>
              <a:gd name="connsiteX2" fmla="*/ 61080 w 121350"/>
              <a:gd name="connsiteY2" fmla="*/ 13479 h 495573"/>
              <a:gd name="connsiteX3" fmla="*/ 82808 w 121350"/>
              <a:gd name="connsiteY3" fmla="*/ 55028 h 495573"/>
              <a:gd name="connsiteX4" fmla="*/ 102929 w 121350"/>
              <a:gd name="connsiteY4" fmla="*/ 186242 h 495573"/>
              <a:gd name="connsiteX5" fmla="*/ 105026 w 121350"/>
              <a:gd name="connsiteY5" fmla="*/ 219022 h 495573"/>
              <a:gd name="connsiteX6" fmla="*/ 105398 w 121350"/>
              <a:gd name="connsiteY6" fmla="*/ 387802 h 495573"/>
              <a:gd name="connsiteX7" fmla="*/ 105398 w 121350"/>
              <a:gd name="connsiteY7" fmla="*/ 387802 h 495573"/>
              <a:gd name="connsiteX8" fmla="*/ 99576 w 121350"/>
              <a:gd name="connsiteY8" fmla="*/ 438248 h 495573"/>
              <a:gd name="connsiteX9" fmla="*/ 63921 w 121350"/>
              <a:gd name="connsiteY9" fmla="*/ 485107 h 495573"/>
              <a:gd name="connsiteX10" fmla="*/ 49960 w 121350"/>
              <a:gd name="connsiteY10" fmla="*/ 495412 h 495573"/>
              <a:gd name="connsiteX11" fmla="*/ 66390 w 121350"/>
              <a:gd name="connsiteY11" fmla="*/ 489043 h 495573"/>
              <a:gd name="connsiteX12" fmla="*/ 108100 w 121350"/>
              <a:gd name="connsiteY12" fmla="*/ 442102 h 495573"/>
              <a:gd name="connsiteX13" fmla="*/ 116809 w 121350"/>
              <a:gd name="connsiteY13" fmla="*/ 388839 h 495573"/>
              <a:gd name="connsiteX14" fmla="*/ 116809 w 121350"/>
              <a:gd name="connsiteY14" fmla="*/ 388839 h 495573"/>
              <a:gd name="connsiteX15" fmla="*/ 118882 w 121350"/>
              <a:gd name="connsiteY15" fmla="*/ 218219 h 495573"/>
              <a:gd name="connsiteX16" fmla="*/ 116681 w 121350"/>
              <a:gd name="connsiteY16" fmla="*/ 185252 h 495573"/>
              <a:gd name="connsiteX17" fmla="*/ 93835 w 121350"/>
              <a:gd name="connsiteY17" fmla="*/ 51663 h 495573"/>
              <a:gd name="connsiteX18" fmla="*/ 67356 w 121350"/>
              <a:gd name="connsiteY18" fmla="*/ 6226 h 495573"/>
              <a:gd name="connsiteX19" fmla="*/ 35370 w 121350"/>
              <a:gd name="connsiteY19" fmla="*/ 3829 h 495573"/>
              <a:gd name="connsiteX20" fmla="*/ 169 w 121350"/>
              <a:gd name="connsiteY20" fmla="*/ 47238 h 4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350" h="495573">
                <a:moveTo>
                  <a:pt x="169" y="47238"/>
                </a:moveTo>
                <a:cubicBezTo>
                  <a:pt x="1403" y="48064"/>
                  <a:pt x="10311" y="25404"/>
                  <a:pt x="39282" y="10789"/>
                </a:cubicBezTo>
                <a:cubicBezTo>
                  <a:pt x="45407" y="7618"/>
                  <a:pt x="55165" y="7826"/>
                  <a:pt x="61080" y="13479"/>
                </a:cubicBezTo>
                <a:cubicBezTo>
                  <a:pt x="71804" y="22993"/>
                  <a:pt x="77452" y="37188"/>
                  <a:pt x="82808" y="55028"/>
                </a:cubicBezTo>
                <a:cubicBezTo>
                  <a:pt x="94091" y="94073"/>
                  <a:pt x="99355" y="135203"/>
                  <a:pt x="102929" y="186242"/>
                </a:cubicBezTo>
                <a:cubicBezTo>
                  <a:pt x="103675" y="196990"/>
                  <a:pt x="104385" y="207960"/>
                  <a:pt x="105026" y="219022"/>
                </a:cubicBezTo>
                <a:cubicBezTo>
                  <a:pt x="108833" y="284338"/>
                  <a:pt x="109182" y="337334"/>
                  <a:pt x="105398" y="387802"/>
                </a:cubicBezTo>
                <a:cubicBezTo>
                  <a:pt x="105398" y="387802"/>
                  <a:pt x="105398" y="387802"/>
                  <a:pt x="105398" y="387802"/>
                </a:cubicBezTo>
                <a:cubicBezTo>
                  <a:pt x="103593" y="409706"/>
                  <a:pt x="106097" y="423412"/>
                  <a:pt x="99576" y="438248"/>
                </a:cubicBezTo>
                <a:cubicBezTo>
                  <a:pt x="88945" y="463191"/>
                  <a:pt x="75146" y="477048"/>
                  <a:pt x="63921" y="485107"/>
                </a:cubicBezTo>
                <a:cubicBezTo>
                  <a:pt x="54990" y="491558"/>
                  <a:pt x="49599" y="494679"/>
                  <a:pt x="49960" y="495412"/>
                </a:cubicBezTo>
                <a:cubicBezTo>
                  <a:pt x="50332" y="496134"/>
                  <a:pt x="56283" y="494504"/>
                  <a:pt x="66390" y="489043"/>
                </a:cubicBezTo>
                <a:cubicBezTo>
                  <a:pt x="79035" y="482160"/>
                  <a:pt x="95652" y="468070"/>
                  <a:pt x="108100" y="442102"/>
                </a:cubicBezTo>
                <a:cubicBezTo>
                  <a:pt x="116122" y="424833"/>
                  <a:pt x="114795" y="409159"/>
                  <a:pt x="116809" y="388839"/>
                </a:cubicBezTo>
                <a:cubicBezTo>
                  <a:pt x="116809" y="388839"/>
                  <a:pt x="116809" y="388839"/>
                  <a:pt x="116809" y="388839"/>
                </a:cubicBezTo>
                <a:cubicBezTo>
                  <a:pt x="122177" y="338265"/>
                  <a:pt x="122678" y="283476"/>
                  <a:pt x="118882" y="218219"/>
                </a:cubicBezTo>
                <a:cubicBezTo>
                  <a:pt x="118230" y="207075"/>
                  <a:pt x="117485" y="196059"/>
                  <a:pt x="116681" y="185252"/>
                </a:cubicBezTo>
                <a:cubicBezTo>
                  <a:pt x="112897" y="133992"/>
                  <a:pt x="106574" y="91348"/>
                  <a:pt x="93835" y="51663"/>
                </a:cubicBezTo>
                <a:cubicBezTo>
                  <a:pt x="88118" y="33206"/>
                  <a:pt x="80421" y="17299"/>
                  <a:pt x="67356" y="6226"/>
                </a:cubicBezTo>
                <a:cubicBezTo>
                  <a:pt x="57261" y="-1978"/>
                  <a:pt x="44068" y="-1317"/>
                  <a:pt x="35370" y="3829"/>
                </a:cubicBezTo>
                <a:cubicBezTo>
                  <a:pt x="3849" y="23179"/>
                  <a:pt x="-1065" y="46411"/>
                  <a:pt x="169" y="472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4B034B-F55D-4A7E-A362-18130774AECF}"/>
              </a:ext>
            </a:extLst>
          </p:cNvPr>
          <p:cNvSpPr/>
          <p:nvPr/>
        </p:nvSpPr>
        <p:spPr>
          <a:xfrm>
            <a:off x="11132910" y="4364433"/>
            <a:ext cx="67193" cy="132831"/>
          </a:xfrm>
          <a:custGeom>
            <a:avLst/>
            <a:gdLst>
              <a:gd name="connsiteX0" fmla="*/ 1180 w 67193"/>
              <a:gd name="connsiteY0" fmla="*/ 64359 h 132831"/>
              <a:gd name="connsiteX1" fmla="*/ 22186 w 67193"/>
              <a:gd name="connsiteY1" fmla="*/ 24045 h 132831"/>
              <a:gd name="connsiteX2" fmla="*/ 31455 w 67193"/>
              <a:gd name="connsiteY2" fmla="*/ 13227 h 132831"/>
              <a:gd name="connsiteX3" fmla="*/ 33190 w 67193"/>
              <a:gd name="connsiteY3" fmla="*/ 13402 h 132831"/>
              <a:gd name="connsiteX4" fmla="*/ 39711 w 67193"/>
              <a:gd name="connsiteY4" fmla="*/ 23137 h 132831"/>
              <a:gd name="connsiteX5" fmla="*/ 43938 w 67193"/>
              <a:gd name="connsiteY5" fmla="*/ 34514 h 132831"/>
              <a:gd name="connsiteX6" fmla="*/ 50027 w 67193"/>
              <a:gd name="connsiteY6" fmla="*/ 59375 h 132831"/>
              <a:gd name="connsiteX7" fmla="*/ 61614 w 67193"/>
              <a:gd name="connsiteY7" fmla="*/ 129442 h 132831"/>
              <a:gd name="connsiteX8" fmla="*/ 63418 w 67193"/>
              <a:gd name="connsiteY8" fmla="*/ 132831 h 132831"/>
              <a:gd name="connsiteX9" fmla="*/ 65188 w 67193"/>
              <a:gd name="connsiteY9" fmla="*/ 129407 h 132831"/>
              <a:gd name="connsiteX10" fmla="*/ 63209 w 67193"/>
              <a:gd name="connsiteY10" fmla="*/ 57012 h 132831"/>
              <a:gd name="connsiteX11" fmla="*/ 57130 w 67193"/>
              <a:gd name="connsiteY11" fmla="*/ 30333 h 132831"/>
              <a:gd name="connsiteX12" fmla="*/ 52298 w 67193"/>
              <a:gd name="connsiteY12" fmla="*/ 17582 h 132831"/>
              <a:gd name="connsiteX13" fmla="*/ 40631 w 67193"/>
              <a:gd name="connsiteY13" fmla="*/ 2374 h 132831"/>
              <a:gd name="connsiteX14" fmla="*/ 24468 w 67193"/>
              <a:gd name="connsiteY14" fmla="*/ 2432 h 132831"/>
              <a:gd name="connsiteX15" fmla="*/ 12067 w 67193"/>
              <a:gd name="connsiteY15" fmla="*/ 18351 h 132831"/>
              <a:gd name="connsiteX16" fmla="*/ 1180 w 67193"/>
              <a:gd name="connsiteY16" fmla="*/ 64359 h 13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93" h="132831">
                <a:moveTo>
                  <a:pt x="1180" y="64359"/>
                </a:moveTo>
                <a:cubicBezTo>
                  <a:pt x="3509" y="65046"/>
                  <a:pt x="8236" y="46089"/>
                  <a:pt x="22186" y="24045"/>
                </a:cubicBezTo>
                <a:cubicBezTo>
                  <a:pt x="25074" y="19701"/>
                  <a:pt x="27927" y="14997"/>
                  <a:pt x="31455" y="13227"/>
                </a:cubicBezTo>
                <a:cubicBezTo>
                  <a:pt x="31793" y="13017"/>
                  <a:pt x="33085" y="13076"/>
                  <a:pt x="33190" y="13402"/>
                </a:cubicBezTo>
                <a:cubicBezTo>
                  <a:pt x="35821" y="14974"/>
                  <a:pt x="37557" y="18665"/>
                  <a:pt x="39711" y="23137"/>
                </a:cubicBezTo>
                <a:cubicBezTo>
                  <a:pt x="41294" y="26770"/>
                  <a:pt x="42680" y="30555"/>
                  <a:pt x="43938" y="34514"/>
                </a:cubicBezTo>
                <a:cubicBezTo>
                  <a:pt x="46523" y="42723"/>
                  <a:pt x="48409" y="51329"/>
                  <a:pt x="50027" y="59375"/>
                </a:cubicBezTo>
                <a:cubicBezTo>
                  <a:pt x="56746" y="93064"/>
                  <a:pt x="59133" y="120208"/>
                  <a:pt x="61614" y="129442"/>
                </a:cubicBezTo>
                <a:cubicBezTo>
                  <a:pt x="62207" y="131655"/>
                  <a:pt x="62801" y="132831"/>
                  <a:pt x="63418" y="132831"/>
                </a:cubicBezTo>
                <a:cubicBezTo>
                  <a:pt x="64036" y="132831"/>
                  <a:pt x="64641" y="131643"/>
                  <a:pt x="65188" y="129407"/>
                </a:cubicBezTo>
                <a:cubicBezTo>
                  <a:pt x="67494" y="119987"/>
                  <a:pt x="68880" y="92202"/>
                  <a:pt x="63209" y="57012"/>
                </a:cubicBezTo>
                <a:cubicBezTo>
                  <a:pt x="61870" y="48581"/>
                  <a:pt x="60030" y="39439"/>
                  <a:pt x="57130" y="30333"/>
                </a:cubicBezTo>
                <a:cubicBezTo>
                  <a:pt x="55733" y="25955"/>
                  <a:pt x="54138" y="21704"/>
                  <a:pt x="52298" y="17582"/>
                </a:cubicBezTo>
                <a:cubicBezTo>
                  <a:pt x="50074" y="12144"/>
                  <a:pt x="46476" y="6520"/>
                  <a:pt x="40631" y="2374"/>
                </a:cubicBezTo>
                <a:cubicBezTo>
                  <a:pt x="35379" y="-921"/>
                  <a:pt x="29277" y="-677"/>
                  <a:pt x="24468" y="2432"/>
                </a:cubicBezTo>
                <a:cubicBezTo>
                  <a:pt x="17948" y="7172"/>
                  <a:pt x="14385" y="13425"/>
                  <a:pt x="12067" y="18351"/>
                </a:cubicBezTo>
                <a:cubicBezTo>
                  <a:pt x="-1184" y="44715"/>
                  <a:pt x="-1149" y="63684"/>
                  <a:pt x="1180" y="643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6F88A4-3C20-48CF-97AD-EC694BDF9951}"/>
              </a:ext>
            </a:extLst>
          </p:cNvPr>
          <p:cNvSpPr/>
          <p:nvPr/>
        </p:nvSpPr>
        <p:spPr>
          <a:xfrm>
            <a:off x="11119022" y="4506600"/>
            <a:ext cx="30584" cy="184055"/>
          </a:xfrm>
          <a:custGeom>
            <a:avLst/>
            <a:gdLst>
              <a:gd name="connsiteX0" fmla="*/ 21297 w 30584"/>
              <a:gd name="connsiteY0" fmla="*/ 2 h 184055"/>
              <a:gd name="connsiteX1" fmla="*/ 9816 w 30584"/>
              <a:gd name="connsiteY1" fmla="*/ 25575 h 184055"/>
              <a:gd name="connsiteX2" fmla="*/ 9816 w 30584"/>
              <a:gd name="connsiteY2" fmla="*/ 25575 h 184055"/>
              <a:gd name="connsiteX3" fmla="*/ 4204 w 30584"/>
              <a:gd name="connsiteY3" fmla="*/ 57947 h 184055"/>
              <a:gd name="connsiteX4" fmla="*/ 9793 w 30584"/>
              <a:gd name="connsiteY4" fmla="*/ 73505 h 184055"/>
              <a:gd name="connsiteX5" fmla="*/ 16628 w 30584"/>
              <a:gd name="connsiteY5" fmla="*/ 95106 h 184055"/>
              <a:gd name="connsiteX6" fmla="*/ 16605 w 30584"/>
              <a:gd name="connsiteY6" fmla="*/ 102326 h 184055"/>
              <a:gd name="connsiteX7" fmla="*/ 6078 w 30584"/>
              <a:gd name="connsiteY7" fmla="*/ 131519 h 184055"/>
              <a:gd name="connsiteX8" fmla="*/ 6078 w 30584"/>
              <a:gd name="connsiteY8" fmla="*/ 131519 h 184055"/>
              <a:gd name="connsiteX9" fmla="*/ 0 w 30584"/>
              <a:gd name="connsiteY9" fmla="*/ 152224 h 184055"/>
              <a:gd name="connsiteX10" fmla="*/ 15440 w 30584"/>
              <a:gd name="connsiteY10" fmla="*/ 182302 h 184055"/>
              <a:gd name="connsiteX11" fmla="*/ 21286 w 30584"/>
              <a:gd name="connsiteY11" fmla="*/ 183630 h 184055"/>
              <a:gd name="connsiteX12" fmla="*/ 18456 w 30584"/>
              <a:gd name="connsiteY12" fmla="*/ 178972 h 184055"/>
              <a:gd name="connsiteX13" fmla="*/ 10794 w 30584"/>
              <a:gd name="connsiteY13" fmla="*/ 152678 h 184055"/>
              <a:gd name="connsiteX14" fmla="*/ 16581 w 30584"/>
              <a:gd name="connsiteY14" fmla="*/ 138273 h 184055"/>
              <a:gd name="connsiteX15" fmla="*/ 16581 w 30584"/>
              <a:gd name="connsiteY15" fmla="*/ 138273 h 184055"/>
              <a:gd name="connsiteX16" fmla="*/ 30357 w 30584"/>
              <a:gd name="connsiteY16" fmla="*/ 103595 h 184055"/>
              <a:gd name="connsiteX17" fmla="*/ 30391 w 30584"/>
              <a:gd name="connsiteY17" fmla="*/ 93953 h 184055"/>
              <a:gd name="connsiteX18" fmla="*/ 21356 w 30584"/>
              <a:gd name="connsiteY18" fmla="*/ 66786 h 184055"/>
              <a:gd name="connsiteX19" fmla="*/ 16744 w 30584"/>
              <a:gd name="connsiteY19" fmla="*/ 56154 h 184055"/>
              <a:gd name="connsiteX20" fmla="*/ 19085 w 30584"/>
              <a:gd name="connsiteY20" fmla="*/ 28299 h 184055"/>
              <a:gd name="connsiteX21" fmla="*/ 19085 w 30584"/>
              <a:gd name="connsiteY21" fmla="*/ 28299 h 184055"/>
              <a:gd name="connsiteX22" fmla="*/ 21286 w 30584"/>
              <a:gd name="connsiteY22" fmla="*/ 2 h 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84" h="184055">
                <a:moveTo>
                  <a:pt x="21297" y="2"/>
                </a:moveTo>
                <a:cubicBezTo>
                  <a:pt x="19423" y="-172"/>
                  <a:pt x="15941" y="8922"/>
                  <a:pt x="9816" y="25575"/>
                </a:cubicBezTo>
                <a:cubicBezTo>
                  <a:pt x="9816" y="25575"/>
                  <a:pt x="9816" y="25575"/>
                  <a:pt x="9816" y="25575"/>
                </a:cubicBezTo>
                <a:cubicBezTo>
                  <a:pt x="6835" y="33318"/>
                  <a:pt x="2911" y="45056"/>
                  <a:pt x="4204" y="57947"/>
                </a:cubicBezTo>
                <a:cubicBezTo>
                  <a:pt x="4984" y="63723"/>
                  <a:pt x="7126" y="68905"/>
                  <a:pt x="9793" y="73505"/>
                </a:cubicBezTo>
                <a:cubicBezTo>
                  <a:pt x="13309" y="79979"/>
                  <a:pt x="15976" y="87455"/>
                  <a:pt x="16628" y="95106"/>
                </a:cubicBezTo>
                <a:cubicBezTo>
                  <a:pt x="16838" y="97551"/>
                  <a:pt x="16838" y="99962"/>
                  <a:pt x="16605" y="102326"/>
                </a:cubicBezTo>
                <a:cubicBezTo>
                  <a:pt x="15825" y="112794"/>
                  <a:pt x="11050" y="123007"/>
                  <a:pt x="6078" y="131519"/>
                </a:cubicBezTo>
                <a:cubicBezTo>
                  <a:pt x="6078" y="131519"/>
                  <a:pt x="6078" y="131519"/>
                  <a:pt x="6078" y="131519"/>
                </a:cubicBezTo>
                <a:cubicBezTo>
                  <a:pt x="2038" y="138133"/>
                  <a:pt x="12" y="145342"/>
                  <a:pt x="0" y="152224"/>
                </a:cubicBezTo>
                <a:cubicBezTo>
                  <a:pt x="105" y="169214"/>
                  <a:pt x="10247" y="179147"/>
                  <a:pt x="15440" y="182302"/>
                </a:cubicBezTo>
                <a:cubicBezTo>
                  <a:pt x="18771" y="184363"/>
                  <a:pt x="20983" y="184317"/>
                  <a:pt x="21286" y="183630"/>
                </a:cubicBezTo>
                <a:cubicBezTo>
                  <a:pt x="21565" y="183001"/>
                  <a:pt x="20284" y="181499"/>
                  <a:pt x="18456" y="178972"/>
                </a:cubicBezTo>
                <a:cubicBezTo>
                  <a:pt x="15277" y="174535"/>
                  <a:pt x="9444" y="165161"/>
                  <a:pt x="10794" y="152678"/>
                </a:cubicBezTo>
                <a:cubicBezTo>
                  <a:pt x="11260" y="147973"/>
                  <a:pt x="13286" y="143071"/>
                  <a:pt x="16581" y="138273"/>
                </a:cubicBezTo>
                <a:cubicBezTo>
                  <a:pt x="16581" y="138273"/>
                  <a:pt x="16581" y="138273"/>
                  <a:pt x="16581" y="138273"/>
                </a:cubicBezTo>
                <a:cubicBezTo>
                  <a:pt x="22916" y="129214"/>
                  <a:pt x="28889" y="117394"/>
                  <a:pt x="30357" y="103595"/>
                </a:cubicBezTo>
                <a:cubicBezTo>
                  <a:pt x="30648" y="100393"/>
                  <a:pt x="30659" y="97179"/>
                  <a:pt x="30391" y="93953"/>
                </a:cubicBezTo>
                <a:cubicBezTo>
                  <a:pt x="29565" y="83869"/>
                  <a:pt x="26095" y="74529"/>
                  <a:pt x="21356" y="66786"/>
                </a:cubicBezTo>
                <a:cubicBezTo>
                  <a:pt x="19073" y="62861"/>
                  <a:pt x="17268" y="59473"/>
                  <a:pt x="16744" y="56154"/>
                </a:cubicBezTo>
                <a:cubicBezTo>
                  <a:pt x="14916" y="47211"/>
                  <a:pt x="17466" y="36125"/>
                  <a:pt x="19085" y="28299"/>
                </a:cubicBezTo>
                <a:cubicBezTo>
                  <a:pt x="19085" y="28299"/>
                  <a:pt x="19085" y="28299"/>
                  <a:pt x="19085" y="28299"/>
                </a:cubicBezTo>
                <a:cubicBezTo>
                  <a:pt x="22660" y="11892"/>
                  <a:pt x="23160" y="177"/>
                  <a:pt x="2128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90BE67-31C9-44B8-B6FA-02D733AD8940}"/>
              </a:ext>
            </a:extLst>
          </p:cNvPr>
          <p:cNvSpPr/>
          <p:nvPr/>
        </p:nvSpPr>
        <p:spPr>
          <a:xfrm>
            <a:off x="11164807" y="4531463"/>
            <a:ext cx="29295" cy="149556"/>
          </a:xfrm>
          <a:custGeom>
            <a:avLst/>
            <a:gdLst>
              <a:gd name="connsiteX0" fmla="*/ 9746 w 29295"/>
              <a:gd name="connsiteY0" fmla="*/ 36 h 149556"/>
              <a:gd name="connsiteX1" fmla="*/ 15254 w 29295"/>
              <a:gd name="connsiteY1" fmla="*/ 75611 h 149556"/>
              <a:gd name="connsiteX2" fmla="*/ 13903 w 29295"/>
              <a:gd name="connsiteY2" fmla="*/ 91437 h 149556"/>
              <a:gd name="connsiteX3" fmla="*/ 13903 w 29295"/>
              <a:gd name="connsiteY3" fmla="*/ 91437 h 149556"/>
              <a:gd name="connsiteX4" fmla="*/ 408 w 29295"/>
              <a:gd name="connsiteY4" fmla="*/ 149428 h 149556"/>
              <a:gd name="connsiteX5" fmla="*/ 27318 w 29295"/>
              <a:gd name="connsiteY5" fmla="*/ 93335 h 149556"/>
              <a:gd name="connsiteX6" fmla="*/ 27318 w 29295"/>
              <a:gd name="connsiteY6" fmla="*/ 93335 h 149556"/>
              <a:gd name="connsiteX7" fmla="*/ 29099 w 29295"/>
              <a:gd name="connsiteY7" fmla="*/ 76310 h 149556"/>
              <a:gd name="connsiteX8" fmla="*/ 9746 w 29295"/>
              <a:gd name="connsiteY8" fmla="*/ 36 h 1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5" h="149556">
                <a:moveTo>
                  <a:pt x="9746" y="36"/>
                </a:moveTo>
                <a:cubicBezTo>
                  <a:pt x="6183" y="1445"/>
                  <a:pt x="17292" y="34505"/>
                  <a:pt x="15254" y="75611"/>
                </a:cubicBezTo>
                <a:cubicBezTo>
                  <a:pt x="14986" y="81073"/>
                  <a:pt x="14521" y="86348"/>
                  <a:pt x="13903" y="91437"/>
                </a:cubicBezTo>
                <a:cubicBezTo>
                  <a:pt x="13903" y="91437"/>
                  <a:pt x="13903" y="91437"/>
                  <a:pt x="13903" y="91437"/>
                </a:cubicBezTo>
                <a:cubicBezTo>
                  <a:pt x="9746" y="124799"/>
                  <a:pt x="-2364" y="147600"/>
                  <a:pt x="408" y="149428"/>
                </a:cubicBezTo>
                <a:cubicBezTo>
                  <a:pt x="3400" y="151408"/>
                  <a:pt x="21449" y="130458"/>
                  <a:pt x="27318" y="93335"/>
                </a:cubicBezTo>
                <a:cubicBezTo>
                  <a:pt x="27318" y="93335"/>
                  <a:pt x="27318" y="93335"/>
                  <a:pt x="27318" y="93335"/>
                </a:cubicBezTo>
                <a:cubicBezTo>
                  <a:pt x="28191" y="87873"/>
                  <a:pt x="28808" y="82191"/>
                  <a:pt x="29099" y="76310"/>
                </a:cubicBezTo>
                <a:cubicBezTo>
                  <a:pt x="31393" y="30220"/>
                  <a:pt x="12937" y="-1221"/>
                  <a:pt x="9746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BEAC953-6376-434B-A92C-B4A745E7BCEB}"/>
              </a:ext>
            </a:extLst>
          </p:cNvPr>
          <p:cNvSpPr/>
          <p:nvPr/>
        </p:nvSpPr>
        <p:spPr>
          <a:xfrm>
            <a:off x="11149448" y="4456321"/>
            <a:ext cx="51657" cy="69004"/>
          </a:xfrm>
          <a:custGeom>
            <a:avLst/>
            <a:gdLst>
              <a:gd name="connsiteX0" fmla="*/ 198 w 51657"/>
              <a:gd name="connsiteY0" fmla="*/ 488 h 69004"/>
              <a:gd name="connsiteX1" fmla="*/ 26142 w 51657"/>
              <a:gd name="connsiteY1" fmla="*/ 33292 h 69004"/>
              <a:gd name="connsiteX2" fmla="*/ 26479 w 51657"/>
              <a:gd name="connsiteY2" fmla="*/ 33758 h 69004"/>
              <a:gd name="connsiteX3" fmla="*/ 45180 w 51657"/>
              <a:gd name="connsiteY3" fmla="*/ 64675 h 69004"/>
              <a:gd name="connsiteX4" fmla="*/ 50001 w 51657"/>
              <a:gd name="connsiteY4" fmla="*/ 68960 h 69004"/>
              <a:gd name="connsiteX5" fmla="*/ 51643 w 51657"/>
              <a:gd name="connsiteY5" fmla="*/ 62648 h 69004"/>
              <a:gd name="connsiteX6" fmla="*/ 37658 w 51657"/>
              <a:gd name="connsiteY6" fmla="*/ 25560 h 69004"/>
              <a:gd name="connsiteX7" fmla="*/ 37250 w 51657"/>
              <a:gd name="connsiteY7" fmla="*/ 25012 h 69004"/>
              <a:gd name="connsiteX8" fmla="*/ 198 w 51657"/>
              <a:gd name="connsiteY8" fmla="*/ 488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7" h="69004">
                <a:moveTo>
                  <a:pt x="198" y="488"/>
                </a:moveTo>
                <a:cubicBezTo>
                  <a:pt x="-1909" y="3632"/>
                  <a:pt x="13193" y="15662"/>
                  <a:pt x="26142" y="33292"/>
                </a:cubicBezTo>
                <a:cubicBezTo>
                  <a:pt x="26258" y="33443"/>
                  <a:pt x="26375" y="33595"/>
                  <a:pt x="26479" y="33758"/>
                </a:cubicBezTo>
                <a:cubicBezTo>
                  <a:pt x="35352" y="45740"/>
                  <a:pt x="40965" y="58352"/>
                  <a:pt x="45180" y="64675"/>
                </a:cubicBezTo>
                <a:cubicBezTo>
                  <a:pt x="47171" y="67679"/>
                  <a:pt x="48813" y="69298"/>
                  <a:pt x="50001" y="68960"/>
                </a:cubicBezTo>
                <a:cubicBezTo>
                  <a:pt x="51177" y="68622"/>
                  <a:pt x="51759" y="66363"/>
                  <a:pt x="51643" y="62648"/>
                </a:cubicBezTo>
                <a:cubicBezTo>
                  <a:pt x="51398" y="54777"/>
                  <a:pt x="48021" y="39801"/>
                  <a:pt x="37658" y="25560"/>
                </a:cubicBezTo>
                <a:cubicBezTo>
                  <a:pt x="37530" y="25373"/>
                  <a:pt x="37390" y="25187"/>
                  <a:pt x="37250" y="25012"/>
                </a:cubicBezTo>
                <a:cubicBezTo>
                  <a:pt x="21391" y="3959"/>
                  <a:pt x="1782" y="-1864"/>
                  <a:pt x="198" y="4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4D9E9B6-018B-402D-8356-831E9705C524}"/>
              </a:ext>
            </a:extLst>
          </p:cNvPr>
          <p:cNvSpPr/>
          <p:nvPr/>
        </p:nvSpPr>
        <p:spPr>
          <a:xfrm>
            <a:off x="9695213" y="4581236"/>
            <a:ext cx="63469" cy="311291"/>
          </a:xfrm>
          <a:custGeom>
            <a:avLst/>
            <a:gdLst>
              <a:gd name="connsiteX0" fmla="*/ 63307 w 63469"/>
              <a:gd name="connsiteY0" fmla="*/ 57 h 311291"/>
              <a:gd name="connsiteX1" fmla="*/ 12714 w 63469"/>
              <a:gd name="connsiteY1" fmla="*/ 104336 h 311291"/>
              <a:gd name="connsiteX2" fmla="*/ 12714 w 63469"/>
              <a:gd name="connsiteY2" fmla="*/ 104336 h 311291"/>
              <a:gd name="connsiteX3" fmla="*/ 5825 w 63469"/>
              <a:gd name="connsiteY3" fmla="*/ 150054 h 311291"/>
              <a:gd name="connsiteX4" fmla="*/ 397 w 63469"/>
              <a:gd name="connsiteY4" fmla="*/ 284296 h 311291"/>
              <a:gd name="connsiteX5" fmla="*/ 1064 w 63469"/>
              <a:gd name="connsiteY5" fmla="*/ 311288 h 311291"/>
              <a:gd name="connsiteX6" fmla="*/ 8024 w 63469"/>
              <a:gd name="connsiteY6" fmla="*/ 285029 h 311291"/>
              <a:gd name="connsiteX7" fmla="*/ 19594 w 63469"/>
              <a:gd name="connsiteY7" fmla="*/ 151428 h 311291"/>
              <a:gd name="connsiteX8" fmla="*/ 25758 w 63469"/>
              <a:gd name="connsiteY8" fmla="*/ 106922 h 311291"/>
              <a:gd name="connsiteX9" fmla="*/ 25758 w 63469"/>
              <a:gd name="connsiteY9" fmla="*/ 106922 h 311291"/>
              <a:gd name="connsiteX10" fmla="*/ 63307 w 63469"/>
              <a:gd name="connsiteY10" fmla="*/ 57 h 3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9" h="311291">
                <a:moveTo>
                  <a:pt x="63307" y="57"/>
                </a:moveTo>
                <a:cubicBezTo>
                  <a:pt x="60902" y="-1666"/>
                  <a:pt x="27111" y="35795"/>
                  <a:pt x="12714" y="104336"/>
                </a:cubicBezTo>
                <a:cubicBezTo>
                  <a:pt x="12714" y="104336"/>
                  <a:pt x="12714" y="104336"/>
                  <a:pt x="12714" y="104336"/>
                </a:cubicBezTo>
                <a:cubicBezTo>
                  <a:pt x="9664" y="118869"/>
                  <a:pt x="7437" y="134008"/>
                  <a:pt x="5825" y="150054"/>
                </a:cubicBezTo>
                <a:cubicBezTo>
                  <a:pt x="2155" y="186595"/>
                  <a:pt x="668" y="275422"/>
                  <a:pt x="397" y="284296"/>
                </a:cubicBezTo>
                <a:cubicBezTo>
                  <a:pt x="-122" y="301169"/>
                  <a:pt x="-338" y="311090"/>
                  <a:pt x="1064" y="311288"/>
                </a:cubicBezTo>
                <a:cubicBezTo>
                  <a:pt x="2466" y="311498"/>
                  <a:pt x="5304" y="301879"/>
                  <a:pt x="8024" y="285029"/>
                </a:cubicBezTo>
                <a:cubicBezTo>
                  <a:pt x="12659" y="256325"/>
                  <a:pt x="14109" y="206403"/>
                  <a:pt x="19594" y="151428"/>
                </a:cubicBezTo>
                <a:cubicBezTo>
                  <a:pt x="21164" y="135696"/>
                  <a:pt x="23131" y="121058"/>
                  <a:pt x="25758" y="106922"/>
                </a:cubicBezTo>
                <a:cubicBezTo>
                  <a:pt x="25758" y="106922"/>
                  <a:pt x="25758" y="106922"/>
                  <a:pt x="25758" y="106922"/>
                </a:cubicBezTo>
                <a:cubicBezTo>
                  <a:pt x="37658" y="42747"/>
                  <a:pt x="65859" y="1897"/>
                  <a:pt x="63307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8C59AA-A685-44A8-9853-2DF7379D2D35}"/>
              </a:ext>
            </a:extLst>
          </p:cNvPr>
          <p:cNvSpPr/>
          <p:nvPr/>
        </p:nvSpPr>
        <p:spPr>
          <a:xfrm>
            <a:off x="9719623" y="4640412"/>
            <a:ext cx="76420" cy="404634"/>
          </a:xfrm>
          <a:custGeom>
            <a:avLst/>
            <a:gdLst>
              <a:gd name="connsiteX0" fmla="*/ 76242 w 76420"/>
              <a:gd name="connsiteY0" fmla="*/ 25 h 404634"/>
              <a:gd name="connsiteX1" fmla="*/ 5060 w 76420"/>
              <a:gd name="connsiteY1" fmla="*/ 196602 h 404634"/>
              <a:gd name="connsiteX2" fmla="*/ 186 w 76420"/>
              <a:gd name="connsiteY2" fmla="*/ 255629 h 404634"/>
              <a:gd name="connsiteX3" fmla="*/ 186 w 76420"/>
              <a:gd name="connsiteY3" fmla="*/ 255629 h 404634"/>
              <a:gd name="connsiteX4" fmla="*/ 23335 w 76420"/>
              <a:gd name="connsiteY4" fmla="*/ 404625 h 404634"/>
              <a:gd name="connsiteX5" fmla="*/ 13488 w 76420"/>
              <a:gd name="connsiteY5" fmla="*/ 256118 h 404634"/>
              <a:gd name="connsiteX6" fmla="*/ 13488 w 76420"/>
              <a:gd name="connsiteY6" fmla="*/ 256118 h 404634"/>
              <a:gd name="connsiteX7" fmla="*/ 18794 w 76420"/>
              <a:gd name="connsiteY7" fmla="*/ 198500 h 404634"/>
              <a:gd name="connsiteX8" fmla="*/ 76242 w 76420"/>
              <a:gd name="connsiteY8" fmla="*/ 25 h 4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0" h="404634">
                <a:moveTo>
                  <a:pt x="76242" y="25"/>
                </a:moveTo>
                <a:cubicBezTo>
                  <a:pt x="73182" y="-1628"/>
                  <a:pt x="21331" y="78674"/>
                  <a:pt x="5060" y="196602"/>
                </a:cubicBezTo>
                <a:cubicBezTo>
                  <a:pt x="2239" y="217038"/>
                  <a:pt x="698" y="236776"/>
                  <a:pt x="186" y="255629"/>
                </a:cubicBezTo>
                <a:cubicBezTo>
                  <a:pt x="186" y="255629"/>
                  <a:pt x="186" y="255629"/>
                  <a:pt x="186" y="255629"/>
                </a:cubicBezTo>
                <a:cubicBezTo>
                  <a:pt x="-2267" y="344805"/>
                  <a:pt x="20254" y="405498"/>
                  <a:pt x="23335" y="404625"/>
                </a:cubicBezTo>
                <a:cubicBezTo>
                  <a:pt x="26367" y="403763"/>
                  <a:pt x="9531" y="341836"/>
                  <a:pt x="13488" y="256118"/>
                </a:cubicBezTo>
                <a:cubicBezTo>
                  <a:pt x="13488" y="256118"/>
                  <a:pt x="13488" y="256118"/>
                  <a:pt x="13488" y="256118"/>
                </a:cubicBezTo>
                <a:cubicBezTo>
                  <a:pt x="14345" y="237696"/>
                  <a:pt x="16038" y="218459"/>
                  <a:pt x="18794" y="198500"/>
                </a:cubicBezTo>
                <a:cubicBezTo>
                  <a:pt x="34368" y="85650"/>
                  <a:pt x="79611" y="1830"/>
                  <a:pt x="7624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553E05E-9AB6-40FD-8450-B17BDA631BBF}"/>
              </a:ext>
            </a:extLst>
          </p:cNvPr>
          <p:cNvSpPr/>
          <p:nvPr/>
        </p:nvSpPr>
        <p:spPr>
          <a:xfrm>
            <a:off x="9731444" y="4833383"/>
            <a:ext cx="74099" cy="457535"/>
          </a:xfrm>
          <a:custGeom>
            <a:avLst/>
            <a:gdLst>
              <a:gd name="connsiteX0" fmla="*/ 73758 w 74099"/>
              <a:gd name="connsiteY0" fmla="*/ 8 h 457535"/>
              <a:gd name="connsiteX1" fmla="*/ 53473 w 74099"/>
              <a:gd name="connsiteY1" fmla="*/ 51595 h 457535"/>
              <a:gd name="connsiteX2" fmla="*/ 12983 w 74099"/>
              <a:gd name="connsiteY2" fmla="*/ 183414 h 457535"/>
              <a:gd name="connsiteX3" fmla="*/ 12983 w 74099"/>
              <a:gd name="connsiteY3" fmla="*/ 183414 h 457535"/>
              <a:gd name="connsiteX4" fmla="*/ 4777 w 74099"/>
              <a:gd name="connsiteY4" fmla="*/ 225708 h 457535"/>
              <a:gd name="connsiteX5" fmla="*/ 3079 w 74099"/>
              <a:gd name="connsiteY5" fmla="*/ 337790 h 457535"/>
              <a:gd name="connsiteX6" fmla="*/ 39524 w 74099"/>
              <a:gd name="connsiteY6" fmla="*/ 457522 h 457535"/>
              <a:gd name="connsiteX7" fmla="*/ 15234 w 74099"/>
              <a:gd name="connsiteY7" fmla="*/ 336393 h 457535"/>
              <a:gd name="connsiteX8" fmla="*/ 18506 w 74099"/>
              <a:gd name="connsiteY8" fmla="*/ 227746 h 457535"/>
              <a:gd name="connsiteX9" fmla="*/ 26263 w 74099"/>
              <a:gd name="connsiteY9" fmla="*/ 186512 h 457535"/>
              <a:gd name="connsiteX10" fmla="*/ 26263 w 74099"/>
              <a:gd name="connsiteY10" fmla="*/ 186512 h 457535"/>
              <a:gd name="connsiteX11" fmla="*/ 61998 w 74099"/>
              <a:gd name="connsiteY11" fmla="*/ 54261 h 457535"/>
              <a:gd name="connsiteX12" fmla="*/ 73758 w 74099"/>
              <a:gd name="connsiteY12" fmla="*/ 8 h 4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9" h="457535">
                <a:moveTo>
                  <a:pt x="73758" y="8"/>
                </a:moveTo>
                <a:cubicBezTo>
                  <a:pt x="72125" y="-458"/>
                  <a:pt x="64896" y="19036"/>
                  <a:pt x="53473" y="51595"/>
                </a:cubicBezTo>
                <a:cubicBezTo>
                  <a:pt x="43391" y="80334"/>
                  <a:pt x="24906" y="133598"/>
                  <a:pt x="12983" y="183414"/>
                </a:cubicBezTo>
                <a:cubicBezTo>
                  <a:pt x="12983" y="183414"/>
                  <a:pt x="12983" y="183414"/>
                  <a:pt x="12983" y="183414"/>
                </a:cubicBezTo>
                <a:cubicBezTo>
                  <a:pt x="9729" y="196992"/>
                  <a:pt x="6934" y="211129"/>
                  <a:pt x="4777" y="225708"/>
                </a:cubicBezTo>
                <a:cubicBezTo>
                  <a:pt x="-1249" y="266465"/>
                  <a:pt x="-1297" y="304008"/>
                  <a:pt x="3079" y="337790"/>
                </a:cubicBezTo>
                <a:cubicBezTo>
                  <a:pt x="12808" y="412363"/>
                  <a:pt x="37046" y="458454"/>
                  <a:pt x="39524" y="457522"/>
                </a:cubicBezTo>
                <a:cubicBezTo>
                  <a:pt x="42003" y="456590"/>
                  <a:pt x="22326" y="409010"/>
                  <a:pt x="15234" y="336393"/>
                </a:cubicBezTo>
                <a:cubicBezTo>
                  <a:pt x="11995" y="303542"/>
                  <a:pt x="12635" y="267397"/>
                  <a:pt x="18506" y="227746"/>
                </a:cubicBezTo>
                <a:cubicBezTo>
                  <a:pt x="20603" y="213574"/>
                  <a:pt x="23246" y="199787"/>
                  <a:pt x="26263" y="186512"/>
                </a:cubicBezTo>
                <a:cubicBezTo>
                  <a:pt x="26263" y="186512"/>
                  <a:pt x="26263" y="186512"/>
                  <a:pt x="26263" y="186512"/>
                </a:cubicBezTo>
                <a:cubicBezTo>
                  <a:pt x="36226" y="142704"/>
                  <a:pt x="55354" y="78494"/>
                  <a:pt x="61998" y="54261"/>
                </a:cubicBezTo>
                <a:cubicBezTo>
                  <a:pt x="71127" y="20946"/>
                  <a:pt x="75390" y="486"/>
                  <a:pt x="73758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FB9432-3141-495B-86C5-E5252D5F7241}"/>
              </a:ext>
            </a:extLst>
          </p:cNvPr>
          <p:cNvSpPr/>
          <p:nvPr/>
        </p:nvSpPr>
        <p:spPr>
          <a:xfrm>
            <a:off x="9764286" y="4942265"/>
            <a:ext cx="72108" cy="448240"/>
          </a:xfrm>
          <a:custGeom>
            <a:avLst/>
            <a:gdLst>
              <a:gd name="connsiteX0" fmla="*/ 72037 w 72108"/>
              <a:gd name="connsiteY0" fmla="*/ 64 h 448240"/>
              <a:gd name="connsiteX1" fmla="*/ 5659 w 72108"/>
              <a:gd name="connsiteY1" fmla="*/ 115267 h 448240"/>
              <a:gd name="connsiteX2" fmla="*/ 2662 w 72108"/>
              <a:gd name="connsiteY2" fmla="*/ 217369 h 448240"/>
              <a:gd name="connsiteX3" fmla="*/ 10190 w 72108"/>
              <a:gd name="connsiteY3" fmla="*/ 267709 h 448240"/>
              <a:gd name="connsiteX4" fmla="*/ 30842 w 72108"/>
              <a:gd name="connsiteY4" fmla="*/ 433811 h 448240"/>
              <a:gd name="connsiteX5" fmla="*/ 31579 w 72108"/>
              <a:gd name="connsiteY5" fmla="*/ 448239 h 448240"/>
              <a:gd name="connsiteX6" fmla="*/ 35610 w 72108"/>
              <a:gd name="connsiteY6" fmla="*/ 434230 h 448240"/>
              <a:gd name="connsiteX7" fmla="*/ 23539 w 72108"/>
              <a:gd name="connsiteY7" fmla="*/ 265438 h 448240"/>
              <a:gd name="connsiteX8" fmla="*/ 16498 w 72108"/>
              <a:gd name="connsiteY8" fmla="*/ 215831 h 448240"/>
              <a:gd name="connsiteX9" fmla="*/ 17919 w 72108"/>
              <a:gd name="connsiteY9" fmla="*/ 117735 h 448240"/>
              <a:gd name="connsiteX10" fmla="*/ 72037 w 72108"/>
              <a:gd name="connsiteY10" fmla="*/ 64 h 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08" h="448240">
                <a:moveTo>
                  <a:pt x="72037" y="64"/>
                </a:moveTo>
                <a:cubicBezTo>
                  <a:pt x="69994" y="-1787"/>
                  <a:pt x="22791" y="36384"/>
                  <a:pt x="5659" y="115267"/>
                </a:cubicBezTo>
                <a:cubicBezTo>
                  <a:pt x="-1056" y="146684"/>
                  <a:pt x="-1450" y="180117"/>
                  <a:pt x="2662" y="217369"/>
                </a:cubicBezTo>
                <a:cubicBezTo>
                  <a:pt x="4579" y="234731"/>
                  <a:pt x="7339" y="251791"/>
                  <a:pt x="10190" y="267709"/>
                </a:cubicBezTo>
                <a:cubicBezTo>
                  <a:pt x="23753" y="344891"/>
                  <a:pt x="31088" y="406760"/>
                  <a:pt x="30842" y="433811"/>
                </a:cubicBezTo>
                <a:cubicBezTo>
                  <a:pt x="30765" y="443010"/>
                  <a:pt x="30747" y="448111"/>
                  <a:pt x="31579" y="448239"/>
                </a:cubicBezTo>
                <a:cubicBezTo>
                  <a:pt x="32412" y="448355"/>
                  <a:pt x="34034" y="443465"/>
                  <a:pt x="35610" y="434230"/>
                </a:cubicBezTo>
                <a:cubicBezTo>
                  <a:pt x="42493" y="393753"/>
                  <a:pt x="38452" y="355849"/>
                  <a:pt x="23539" y="265438"/>
                </a:cubicBezTo>
                <a:cubicBezTo>
                  <a:pt x="20986" y="249636"/>
                  <a:pt x="18384" y="232716"/>
                  <a:pt x="16498" y="215831"/>
                </a:cubicBezTo>
                <a:cubicBezTo>
                  <a:pt x="12431" y="179418"/>
                  <a:pt x="12244" y="147698"/>
                  <a:pt x="17919" y="117735"/>
                </a:cubicBezTo>
                <a:cubicBezTo>
                  <a:pt x="31839" y="42801"/>
                  <a:pt x="74081" y="1904"/>
                  <a:pt x="72037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1AFE5C-D746-4123-9C42-6E729B043E22}"/>
              </a:ext>
            </a:extLst>
          </p:cNvPr>
          <p:cNvSpPr/>
          <p:nvPr/>
        </p:nvSpPr>
        <p:spPr>
          <a:xfrm>
            <a:off x="9791746" y="5029289"/>
            <a:ext cx="69486" cy="482647"/>
          </a:xfrm>
          <a:custGeom>
            <a:avLst/>
            <a:gdLst>
              <a:gd name="connsiteX0" fmla="*/ 69475 w 69486"/>
              <a:gd name="connsiteY0" fmla="*/ 178 h 482647"/>
              <a:gd name="connsiteX1" fmla="*/ 29861 w 69486"/>
              <a:gd name="connsiteY1" fmla="*/ 37802 h 482647"/>
              <a:gd name="connsiteX2" fmla="*/ 29861 w 69486"/>
              <a:gd name="connsiteY2" fmla="*/ 37802 h 482647"/>
              <a:gd name="connsiteX3" fmla="*/ 3769 w 69486"/>
              <a:gd name="connsiteY3" fmla="*/ 145203 h 482647"/>
              <a:gd name="connsiteX4" fmla="*/ 97 w 69486"/>
              <a:gd name="connsiteY4" fmla="*/ 236382 h 482647"/>
              <a:gd name="connsiteX5" fmla="*/ 9778 w 69486"/>
              <a:gd name="connsiteY5" fmla="*/ 349278 h 482647"/>
              <a:gd name="connsiteX6" fmla="*/ 38208 w 69486"/>
              <a:gd name="connsiteY6" fmla="*/ 457389 h 482647"/>
              <a:gd name="connsiteX7" fmla="*/ 57026 w 69486"/>
              <a:gd name="connsiteY7" fmla="*/ 482588 h 482647"/>
              <a:gd name="connsiteX8" fmla="*/ 44312 w 69486"/>
              <a:gd name="connsiteY8" fmla="*/ 454792 h 482647"/>
              <a:gd name="connsiteX9" fmla="*/ 22087 w 69486"/>
              <a:gd name="connsiteY9" fmla="*/ 347497 h 482647"/>
              <a:gd name="connsiteX10" fmla="*/ 13960 w 69486"/>
              <a:gd name="connsiteY10" fmla="*/ 236172 h 482647"/>
              <a:gd name="connsiteX11" fmla="*/ 16680 w 69486"/>
              <a:gd name="connsiteY11" fmla="*/ 146321 h 482647"/>
              <a:gd name="connsiteX12" fmla="*/ 37716 w 69486"/>
              <a:gd name="connsiteY12" fmla="*/ 41249 h 482647"/>
              <a:gd name="connsiteX13" fmla="*/ 37716 w 69486"/>
              <a:gd name="connsiteY13" fmla="*/ 41249 h 482647"/>
              <a:gd name="connsiteX14" fmla="*/ 69475 w 69486"/>
              <a:gd name="connsiteY14" fmla="*/ 178 h 4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" h="482647">
                <a:moveTo>
                  <a:pt x="69475" y="178"/>
                </a:moveTo>
                <a:cubicBezTo>
                  <a:pt x="69059" y="-963"/>
                  <a:pt x="46298" y="2472"/>
                  <a:pt x="29861" y="37802"/>
                </a:cubicBezTo>
                <a:cubicBezTo>
                  <a:pt x="29861" y="37802"/>
                  <a:pt x="29861" y="37802"/>
                  <a:pt x="29861" y="37802"/>
                </a:cubicBezTo>
                <a:cubicBezTo>
                  <a:pt x="16489" y="65773"/>
                  <a:pt x="8113" y="99345"/>
                  <a:pt x="3769" y="145203"/>
                </a:cubicBezTo>
                <a:cubicBezTo>
                  <a:pt x="1038" y="173558"/>
                  <a:pt x="-400" y="204102"/>
                  <a:pt x="97" y="236382"/>
                </a:cubicBezTo>
                <a:cubicBezTo>
                  <a:pt x="727" y="277383"/>
                  <a:pt x="4383" y="315241"/>
                  <a:pt x="9778" y="349278"/>
                </a:cubicBezTo>
                <a:cubicBezTo>
                  <a:pt x="17841" y="400586"/>
                  <a:pt x="25051" y="430187"/>
                  <a:pt x="38208" y="457389"/>
                </a:cubicBezTo>
                <a:cubicBezTo>
                  <a:pt x="46842" y="475392"/>
                  <a:pt x="56162" y="483427"/>
                  <a:pt x="57026" y="482588"/>
                </a:cubicBezTo>
                <a:cubicBezTo>
                  <a:pt x="57889" y="481750"/>
                  <a:pt x="51169" y="473168"/>
                  <a:pt x="44312" y="454792"/>
                </a:cubicBezTo>
                <a:cubicBezTo>
                  <a:pt x="33577" y="425668"/>
                  <a:pt x="29115" y="400481"/>
                  <a:pt x="22087" y="347497"/>
                </a:cubicBezTo>
                <a:cubicBezTo>
                  <a:pt x="17665" y="313762"/>
                  <a:pt x="14579" y="276591"/>
                  <a:pt x="13960" y="236172"/>
                </a:cubicBezTo>
                <a:cubicBezTo>
                  <a:pt x="13471" y="204370"/>
                  <a:pt x="14569" y="174338"/>
                  <a:pt x="16680" y="146321"/>
                </a:cubicBezTo>
                <a:cubicBezTo>
                  <a:pt x="20184" y="100801"/>
                  <a:pt x="26527" y="69290"/>
                  <a:pt x="37716" y="41249"/>
                </a:cubicBezTo>
                <a:cubicBezTo>
                  <a:pt x="37716" y="41249"/>
                  <a:pt x="37716" y="41249"/>
                  <a:pt x="37716" y="41249"/>
                </a:cubicBezTo>
                <a:cubicBezTo>
                  <a:pt x="50312" y="10635"/>
                  <a:pt x="70029" y="1703"/>
                  <a:pt x="69475" y="1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409DF46-354B-466A-A3FF-901AB253A540}"/>
              </a:ext>
            </a:extLst>
          </p:cNvPr>
          <p:cNvSpPr/>
          <p:nvPr/>
        </p:nvSpPr>
        <p:spPr>
          <a:xfrm>
            <a:off x="9823175" y="5250439"/>
            <a:ext cx="75434" cy="351878"/>
          </a:xfrm>
          <a:custGeom>
            <a:avLst/>
            <a:gdLst>
              <a:gd name="connsiteX0" fmla="*/ 31820 w 75434"/>
              <a:gd name="connsiteY0" fmla="*/ 0 h 351878"/>
              <a:gd name="connsiteX1" fmla="*/ 26798 w 75434"/>
              <a:gd name="connsiteY1" fmla="*/ 37194 h 351878"/>
              <a:gd name="connsiteX2" fmla="*/ 9908 w 75434"/>
              <a:gd name="connsiteY2" fmla="*/ 130795 h 351878"/>
              <a:gd name="connsiteX3" fmla="*/ 9908 w 75434"/>
              <a:gd name="connsiteY3" fmla="*/ 130795 h 351878"/>
              <a:gd name="connsiteX4" fmla="*/ 1528 w 75434"/>
              <a:gd name="connsiteY4" fmla="*/ 186352 h 351878"/>
              <a:gd name="connsiteX5" fmla="*/ 2120 w 75434"/>
              <a:gd name="connsiteY5" fmla="*/ 248524 h 351878"/>
              <a:gd name="connsiteX6" fmla="*/ 2120 w 75434"/>
              <a:gd name="connsiteY6" fmla="*/ 248524 h 351878"/>
              <a:gd name="connsiteX7" fmla="*/ 38740 w 75434"/>
              <a:gd name="connsiteY7" fmla="*/ 325939 h 351878"/>
              <a:gd name="connsiteX8" fmla="*/ 38740 w 75434"/>
              <a:gd name="connsiteY8" fmla="*/ 325939 h 351878"/>
              <a:gd name="connsiteX9" fmla="*/ 75391 w 75434"/>
              <a:gd name="connsiteY9" fmla="*/ 351698 h 351878"/>
              <a:gd name="connsiteX10" fmla="*/ 45431 w 75434"/>
              <a:gd name="connsiteY10" fmla="*/ 320058 h 351878"/>
              <a:gd name="connsiteX11" fmla="*/ 45431 w 75434"/>
              <a:gd name="connsiteY11" fmla="*/ 320058 h 351878"/>
              <a:gd name="connsiteX12" fmla="*/ 15135 w 75434"/>
              <a:gd name="connsiteY12" fmla="*/ 246836 h 351878"/>
              <a:gd name="connsiteX13" fmla="*/ 15135 w 75434"/>
              <a:gd name="connsiteY13" fmla="*/ 246836 h 351878"/>
              <a:gd name="connsiteX14" fmla="*/ 15339 w 75434"/>
              <a:gd name="connsiteY14" fmla="*/ 187692 h 351878"/>
              <a:gd name="connsiteX15" fmla="*/ 22967 w 75434"/>
              <a:gd name="connsiteY15" fmla="*/ 133054 h 351878"/>
              <a:gd name="connsiteX16" fmla="*/ 22967 w 75434"/>
              <a:gd name="connsiteY16" fmla="*/ 133054 h 351878"/>
              <a:gd name="connsiteX17" fmla="*/ 35057 w 75434"/>
              <a:gd name="connsiteY17" fmla="*/ 37858 h 351878"/>
              <a:gd name="connsiteX18" fmla="*/ 31820 w 75434"/>
              <a:gd name="connsiteY18" fmla="*/ 0 h 3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4" h="351878">
                <a:moveTo>
                  <a:pt x="31820" y="0"/>
                </a:moveTo>
                <a:cubicBezTo>
                  <a:pt x="30263" y="70"/>
                  <a:pt x="29843" y="14044"/>
                  <a:pt x="26798" y="37194"/>
                </a:cubicBezTo>
                <a:cubicBezTo>
                  <a:pt x="22207" y="72105"/>
                  <a:pt x="19051" y="80990"/>
                  <a:pt x="9908" y="130795"/>
                </a:cubicBezTo>
                <a:cubicBezTo>
                  <a:pt x="9908" y="130795"/>
                  <a:pt x="9908" y="130795"/>
                  <a:pt x="9908" y="130795"/>
                </a:cubicBezTo>
                <a:cubicBezTo>
                  <a:pt x="6725" y="147843"/>
                  <a:pt x="3384" y="167010"/>
                  <a:pt x="1528" y="186352"/>
                </a:cubicBezTo>
                <a:cubicBezTo>
                  <a:pt x="-569" y="208210"/>
                  <a:pt x="-632" y="228716"/>
                  <a:pt x="2120" y="248524"/>
                </a:cubicBezTo>
                <a:cubicBezTo>
                  <a:pt x="2120" y="248524"/>
                  <a:pt x="2120" y="248524"/>
                  <a:pt x="2120" y="248524"/>
                </a:cubicBezTo>
                <a:cubicBezTo>
                  <a:pt x="7012" y="283226"/>
                  <a:pt x="22995" y="309450"/>
                  <a:pt x="38740" y="325939"/>
                </a:cubicBezTo>
                <a:cubicBezTo>
                  <a:pt x="38740" y="325939"/>
                  <a:pt x="38740" y="325939"/>
                  <a:pt x="38740" y="325939"/>
                </a:cubicBezTo>
                <a:cubicBezTo>
                  <a:pt x="58384" y="346446"/>
                  <a:pt x="74451" y="353107"/>
                  <a:pt x="75391" y="351698"/>
                </a:cubicBezTo>
                <a:cubicBezTo>
                  <a:pt x="76330" y="350288"/>
                  <a:pt x="62102" y="340891"/>
                  <a:pt x="45431" y="320058"/>
                </a:cubicBezTo>
                <a:cubicBezTo>
                  <a:pt x="45431" y="320058"/>
                  <a:pt x="45431" y="320058"/>
                  <a:pt x="45431" y="320058"/>
                </a:cubicBezTo>
                <a:cubicBezTo>
                  <a:pt x="32097" y="303441"/>
                  <a:pt x="18850" y="278673"/>
                  <a:pt x="15135" y="246836"/>
                </a:cubicBezTo>
                <a:cubicBezTo>
                  <a:pt x="15135" y="246836"/>
                  <a:pt x="15135" y="246836"/>
                  <a:pt x="15135" y="246836"/>
                </a:cubicBezTo>
                <a:cubicBezTo>
                  <a:pt x="12917" y="228204"/>
                  <a:pt x="13259" y="208850"/>
                  <a:pt x="15339" y="187692"/>
                </a:cubicBezTo>
                <a:cubicBezTo>
                  <a:pt x="17163" y="169153"/>
                  <a:pt x="20267" y="149986"/>
                  <a:pt x="22967" y="133054"/>
                </a:cubicBezTo>
                <a:cubicBezTo>
                  <a:pt x="22967" y="133054"/>
                  <a:pt x="22967" y="133054"/>
                  <a:pt x="22967" y="133054"/>
                </a:cubicBezTo>
                <a:cubicBezTo>
                  <a:pt x="29883" y="90527"/>
                  <a:pt x="34139" y="66399"/>
                  <a:pt x="35057" y="37858"/>
                </a:cubicBezTo>
                <a:cubicBezTo>
                  <a:pt x="35825" y="14009"/>
                  <a:pt x="33377" y="-58"/>
                  <a:pt x="318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BEFC3E-93A6-43D1-9550-3725308E8373}"/>
              </a:ext>
            </a:extLst>
          </p:cNvPr>
          <p:cNvSpPr/>
          <p:nvPr/>
        </p:nvSpPr>
        <p:spPr>
          <a:xfrm>
            <a:off x="9859391" y="5378040"/>
            <a:ext cx="89032" cy="249226"/>
          </a:xfrm>
          <a:custGeom>
            <a:avLst/>
            <a:gdLst>
              <a:gd name="connsiteX0" fmla="*/ 11166 w 89032"/>
              <a:gd name="connsiteY0" fmla="*/ 4 h 249226"/>
              <a:gd name="connsiteX1" fmla="*/ 8402 w 89032"/>
              <a:gd name="connsiteY1" fmla="*/ 138274 h 249226"/>
              <a:gd name="connsiteX2" fmla="*/ 8416 w 89032"/>
              <a:gd name="connsiteY2" fmla="*/ 138333 h 249226"/>
              <a:gd name="connsiteX3" fmla="*/ 61707 w 89032"/>
              <a:gd name="connsiteY3" fmla="*/ 232295 h 249226"/>
              <a:gd name="connsiteX4" fmla="*/ 88969 w 89032"/>
              <a:gd name="connsiteY4" fmla="*/ 248994 h 249226"/>
              <a:gd name="connsiteX5" fmla="*/ 67931 w 89032"/>
              <a:gd name="connsiteY5" fmla="*/ 226077 h 249226"/>
              <a:gd name="connsiteX6" fmla="*/ 21872 w 89032"/>
              <a:gd name="connsiteY6" fmla="*/ 134991 h 249226"/>
              <a:gd name="connsiteX7" fmla="*/ 21859 w 89032"/>
              <a:gd name="connsiteY7" fmla="*/ 134933 h 249226"/>
              <a:gd name="connsiteX8" fmla="*/ 11166 w 89032"/>
              <a:gd name="connsiteY8" fmla="*/ 4 h 2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2" h="249226">
                <a:moveTo>
                  <a:pt x="11166" y="4"/>
                </a:moveTo>
                <a:cubicBezTo>
                  <a:pt x="7383" y="-567"/>
                  <a:pt x="-10223" y="62700"/>
                  <a:pt x="8402" y="138274"/>
                </a:cubicBezTo>
                <a:cubicBezTo>
                  <a:pt x="8402" y="138274"/>
                  <a:pt x="8416" y="138333"/>
                  <a:pt x="8416" y="138333"/>
                </a:cubicBezTo>
                <a:cubicBezTo>
                  <a:pt x="19439" y="183177"/>
                  <a:pt x="41211" y="214036"/>
                  <a:pt x="61707" y="232295"/>
                </a:cubicBezTo>
                <a:cubicBezTo>
                  <a:pt x="76754" y="245663"/>
                  <a:pt x="88044" y="250379"/>
                  <a:pt x="88969" y="248994"/>
                </a:cubicBezTo>
                <a:cubicBezTo>
                  <a:pt x="89895" y="247608"/>
                  <a:pt x="80518" y="240365"/>
                  <a:pt x="67931" y="226077"/>
                </a:cubicBezTo>
                <a:cubicBezTo>
                  <a:pt x="50511" y="206362"/>
                  <a:pt x="32524" y="177611"/>
                  <a:pt x="21872" y="134991"/>
                </a:cubicBezTo>
                <a:cubicBezTo>
                  <a:pt x="21872" y="134991"/>
                  <a:pt x="21859" y="134933"/>
                  <a:pt x="21859" y="134933"/>
                </a:cubicBezTo>
                <a:cubicBezTo>
                  <a:pt x="3988" y="63107"/>
                  <a:pt x="14948" y="574"/>
                  <a:pt x="11166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E5A8D8-D159-4B6C-A674-1A78538C11AE}"/>
              </a:ext>
            </a:extLst>
          </p:cNvPr>
          <p:cNvSpPr/>
          <p:nvPr/>
        </p:nvSpPr>
        <p:spPr>
          <a:xfrm>
            <a:off x="9944474" y="5368712"/>
            <a:ext cx="66251" cy="333089"/>
          </a:xfrm>
          <a:custGeom>
            <a:avLst/>
            <a:gdLst>
              <a:gd name="connsiteX0" fmla="*/ 774 w 66251"/>
              <a:gd name="connsiteY0" fmla="*/ 5 h 333089"/>
              <a:gd name="connsiteX1" fmla="*/ 2582 w 66251"/>
              <a:gd name="connsiteY1" fmla="*/ 50357 h 333089"/>
              <a:gd name="connsiteX2" fmla="*/ 9014 w 66251"/>
              <a:gd name="connsiteY2" fmla="*/ 171870 h 333089"/>
              <a:gd name="connsiteX3" fmla="*/ 9888 w 66251"/>
              <a:gd name="connsiteY3" fmla="*/ 181105 h 333089"/>
              <a:gd name="connsiteX4" fmla="*/ 9888 w 66251"/>
              <a:gd name="connsiteY4" fmla="*/ 181105 h 333089"/>
              <a:gd name="connsiteX5" fmla="*/ 38536 w 66251"/>
              <a:gd name="connsiteY5" fmla="*/ 297169 h 333089"/>
              <a:gd name="connsiteX6" fmla="*/ 38536 w 66251"/>
              <a:gd name="connsiteY6" fmla="*/ 297169 h 333089"/>
              <a:gd name="connsiteX7" fmla="*/ 66129 w 66251"/>
              <a:gd name="connsiteY7" fmla="*/ 333012 h 333089"/>
              <a:gd name="connsiteX8" fmla="*/ 47010 w 66251"/>
              <a:gd name="connsiteY8" fmla="*/ 293326 h 333089"/>
              <a:gd name="connsiteX9" fmla="*/ 47010 w 66251"/>
              <a:gd name="connsiteY9" fmla="*/ 293326 h 333089"/>
              <a:gd name="connsiteX10" fmla="*/ 23665 w 66251"/>
              <a:gd name="connsiteY10" fmla="*/ 179742 h 333089"/>
              <a:gd name="connsiteX11" fmla="*/ 23665 w 66251"/>
              <a:gd name="connsiteY11" fmla="*/ 179742 h 333089"/>
              <a:gd name="connsiteX12" fmla="*/ 22828 w 66251"/>
              <a:gd name="connsiteY12" fmla="*/ 170648 h 333089"/>
              <a:gd name="connsiteX13" fmla="*/ 12328 w 66251"/>
              <a:gd name="connsiteY13" fmla="*/ 49413 h 333089"/>
              <a:gd name="connsiteX14" fmla="*/ 774 w 66251"/>
              <a:gd name="connsiteY14" fmla="*/ 5 h 3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1" h="333089">
                <a:moveTo>
                  <a:pt x="774" y="5"/>
                </a:moveTo>
                <a:cubicBezTo>
                  <a:pt x="-1132" y="342"/>
                  <a:pt x="875" y="19509"/>
                  <a:pt x="2582" y="50357"/>
                </a:cubicBezTo>
                <a:cubicBezTo>
                  <a:pt x="4291" y="81262"/>
                  <a:pt x="4803" y="124232"/>
                  <a:pt x="9014" y="171870"/>
                </a:cubicBezTo>
                <a:cubicBezTo>
                  <a:pt x="9289" y="174968"/>
                  <a:pt x="9579" y="178042"/>
                  <a:pt x="9888" y="181105"/>
                </a:cubicBezTo>
                <a:cubicBezTo>
                  <a:pt x="9888" y="181105"/>
                  <a:pt x="9888" y="181105"/>
                  <a:pt x="9888" y="181105"/>
                </a:cubicBezTo>
                <a:cubicBezTo>
                  <a:pt x="14873" y="231515"/>
                  <a:pt x="23374" y="267160"/>
                  <a:pt x="38536" y="297169"/>
                </a:cubicBezTo>
                <a:cubicBezTo>
                  <a:pt x="38536" y="297169"/>
                  <a:pt x="38536" y="297169"/>
                  <a:pt x="38536" y="297169"/>
                </a:cubicBezTo>
                <a:cubicBezTo>
                  <a:pt x="51355" y="322473"/>
                  <a:pt x="64755" y="334165"/>
                  <a:pt x="66129" y="333012"/>
                </a:cubicBezTo>
                <a:cubicBezTo>
                  <a:pt x="67505" y="331870"/>
                  <a:pt x="57065" y="318421"/>
                  <a:pt x="47010" y="293326"/>
                </a:cubicBezTo>
                <a:cubicBezTo>
                  <a:pt x="47010" y="293326"/>
                  <a:pt x="47010" y="293326"/>
                  <a:pt x="47010" y="293326"/>
                </a:cubicBezTo>
                <a:cubicBezTo>
                  <a:pt x="34617" y="262502"/>
                  <a:pt x="28670" y="230584"/>
                  <a:pt x="23665" y="179742"/>
                </a:cubicBezTo>
                <a:cubicBezTo>
                  <a:pt x="23665" y="179742"/>
                  <a:pt x="23665" y="179742"/>
                  <a:pt x="23665" y="179742"/>
                </a:cubicBezTo>
                <a:cubicBezTo>
                  <a:pt x="23375" y="176738"/>
                  <a:pt x="23097" y="173710"/>
                  <a:pt x="22828" y="170648"/>
                </a:cubicBezTo>
                <a:cubicBezTo>
                  <a:pt x="18691" y="123684"/>
                  <a:pt x="16579" y="80435"/>
                  <a:pt x="12328" y="49413"/>
                </a:cubicBezTo>
                <a:cubicBezTo>
                  <a:pt x="8070" y="18333"/>
                  <a:pt x="2631" y="-333"/>
                  <a:pt x="774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D5B6DA-AB86-44D9-9CA5-8C568734A18D}"/>
              </a:ext>
            </a:extLst>
          </p:cNvPr>
          <p:cNvSpPr/>
          <p:nvPr/>
        </p:nvSpPr>
        <p:spPr>
          <a:xfrm>
            <a:off x="9987436" y="5396711"/>
            <a:ext cx="101036" cy="314493"/>
          </a:xfrm>
          <a:custGeom>
            <a:avLst/>
            <a:gdLst>
              <a:gd name="connsiteX0" fmla="*/ 29391 w 101036"/>
              <a:gd name="connsiteY0" fmla="*/ 11 h 314493"/>
              <a:gd name="connsiteX1" fmla="*/ 1 w 101036"/>
              <a:gd name="connsiteY1" fmla="*/ 134392 h 314493"/>
              <a:gd name="connsiteX2" fmla="*/ 1 w 101036"/>
              <a:gd name="connsiteY2" fmla="*/ 134392 h 314493"/>
              <a:gd name="connsiteX3" fmla="*/ 3215 w 101036"/>
              <a:gd name="connsiteY3" fmla="*/ 172250 h 314493"/>
              <a:gd name="connsiteX4" fmla="*/ 25602 w 101036"/>
              <a:gd name="connsiteY4" fmla="*/ 235994 h 314493"/>
              <a:gd name="connsiteX5" fmla="*/ 25603 w 101036"/>
              <a:gd name="connsiteY5" fmla="*/ 235994 h 314493"/>
              <a:gd name="connsiteX6" fmla="*/ 100971 w 101036"/>
              <a:gd name="connsiteY6" fmla="*/ 314351 h 314493"/>
              <a:gd name="connsiteX7" fmla="*/ 36902 w 101036"/>
              <a:gd name="connsiteY7" fmla="*/ 229915 h 314493"/>
              <a:gd name="connsiteX8" fmla="*/ 36902 w 101036"/>
              <a:gd name="connsiteY8" fmla="*/ 229915 h 314493"/>
              <a:gd name="connsiteX9" fmla="*/ 16881 w 101036"/>
              <a:gd name="connsiteY9" fmla="*/ 169863 h 314493"/>
              <a:gd name="connsiteX10" fmla="*/ 13550 w 101036"/>
              <a:gd name="connsiteY10" fmla="*/ 134311 h 314493"/>
              <a:gd name="connsiteX11" fmla="*/ 13550 w 101036"/>
              <a:gd name="connsiteY11" fmla="*/ 134311 h 314493"/>
              <a:gd name="connsiteX12" fmla="*/ 29391 w 101036"/>
              <a:gd name="connsiteY12" fmla="*/ 11 h 3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36" h="314493">
                <a:moveTo>
                  <a:pt x="29391" y="11"/>
                </a:moveTo>
                <a:cubicBezTo>
                  <a:pt x="26197" y="-897"/>
                  <a:pt x="332" y="54462"/>
                  <a:pt x="1" y="134392"/>
                </a:cubicBezTo>
                <a:cubicBezTo>
                  <a:pt x="1" y="134392"/>
                  <a:pt x="1" y="134392"/>
                  <a:pt x="1" y="134392"/>
                </a:cubicBezTo>
                <a:cubicBezTo>
                  <a:pt x="-37" y="146654"/>
                  <a:pt x="962" y="159359"/>
                  <a:pt x="3215" y="172250"/>
                </a:cubicBezTo>
                <a:cubicBezTo>
                  <a:pt x="7383" y="196098"/>
                  <a:pt x="15311" y="217560"/>
                  <a:pt x="25602" y="235994"/>
                </a:cubicBezTo>
                <a:cubicBezTo>
                  <a:pt x="25602" y="235994"/>
                  <a:pt x="25603" y="235994"/>
                  <a:pt x="25603" y="235994"/>
                </a:cubicBezTo>
                <a:cubicBezTo>
                  <a:pt x="57535" y="292867"/>
                  <a:pt x="99116" y="316576"/>
                  <a:pt x="100971" y="314351"/>
                </a:cubicBezTo>
                <a:cubicBezTo>
                  <a:pt x="102827" y="312127"/>
                  <a:pt x="64956" y="284401"/>
                  <a:pt x="36902" y="229915"/>
                </a:cubicBezTo>
                <a:cubicBezTo>
                  <a:pt x="36902" y="229915"/>
                  <a:pt x="36902" y="229915"/>
                  <a:pt x="36902" y="229915"/>
                </a:cubicBezTo>
                <a:cubicBezTo>
                  <a:pt x="27824" y="212378"/>
                  <a:pt x="20781" y="192232"/>
                  <a:pt x="16881" y="169863"/>
                </a:cubicBezTo>
                <a:cubicBezTo>
                  <a:pt x="14773" y="157775"/>
                  <a:pt x="13726" y="145851"/>
                  <a:pt x="13550" y="134311"/>
                </a:cubicBezTo>
                <a:cubicBezTo>
                  <a:pt x="13550" y="134311"/>
                  <a:pt x="13550" y="134311"/>
                  <a:pt x="13550" y="134311"/>
                </a:cubicBezTo>
                <a:cubicBezTo>
                  <a:pt x="12322" y="58014"/>
                  <a:pt x="32585" y="919"/>
                  <a:pt x="29391" y="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23CB348-497A-48DC-BED7-7C194D49DF20}"/>
              </a:ext>
            </a:extLst>
          </p:cNvPr>
          <p:cNvSpPr/>
          <p:nvPr/>
        </p:nvSpPr>
        <p:spPr>
          <a:xfrm>
            <a:off x="10047465" y="5424695"/>
            <a:ext cx="137431" cy="333423"/>
          </a:xfrm>
          <a:custGeom>
            <a:avLst/>
            <a:gdLst>
              <a:gd name="connsiteX0" fmla="*/ 37830 w 137431"/>
              <a:gd name="connsiteY0" fmla="*/ 33 h 333423"/>
              <a:gd name="connsiteX1" fmla="*/ 11560 w 137431"/>
              <a:gd name="connsiteY1" fmla="*/ 51853 h 333423"/>
              <a:gd name="connsiteX2" fmla="*/ 8204 w 137431"/>
              <a:gd name="connsiteY2" fmla="*/ 192103 h 333423"/>
              <a:gd name="connsiteX3" fmla="*/ 28203 w 137431"/>
              <a:gd name="connsiteY3" fmla="*/ 243911 h 333423"/>
              <a:gd name="connsiteX4" fmla="*/ 121360 w 137431"/>
              <a:gd name="connsiteY4" fmla="*/ 329757 h 333423"/>
              <a:gd name="connsiteX5" fmla="*/ 137419 w 137431"/>
              <a:gd name="connsiteY5" fmla="*/ 333052 h 333423"/>
              <a:gd name="connsiteX6" fmla="*/ 123597 w 137431"/>
              <a:gd name="connsiteY6" fmla="*/ 324738 h 333423"/>
              <a:gd name="connsiteX7" fmla="*/ 40049 w 137431"/>
              <a:gd name="connsiteY7" fmla="*/ 237809 h 333423"/>
              <a:gd name="connsiteX8" fmla="*/ 21603 w 137431"/>
              <a:gd name="connsiteY8" fmla="*/ 188621 h 333423"/>
              <a:gd name="connsiteX9" fmla="*/ 21002 w 137431"/>
              <a:gd name="connsiteY9" fmla="*/ 54484 h 333423"/>
              <a:gd name="connsiteX10" fmla="*/ 37830 w 137431"/>
              <a:gd name="connsiteY10" fmla="*/ 33 h 3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31" h="333423">
                <a:moveTo>
                  <a:pt x="37830" y="33"/>
                </a:moveTo>
                <a:cubicBezTo>
                  <a:pt x="36152" y="-887"/>
                  <a:pt x="22502" y="17337"/>
                  <a:pt x="11560" y="51853"/>
                </a:cubicBezTo>
                <a:cubicBezTo>
                  <a:pt x="455" y="86880"/>
                  <a:pt x="-6112" y="137081"/>
                  <a:pt x="8204" y="192103"/>
                </a:cubicBezTo>
                <a:cubicBezTo>
                  <a:pt x="13079" y="210840"/>
                  <a:pt x="19916" y="228190"/>
                  <a:pt x="28203" y="243911"/>
                </a:cubicBezTo>
                <a:cubicBezTo>
                  <a:pt x="56673" y="298024"/>
                  <a:pt x="98654" y="321733"/>
                  <a:pt x="121360" y="329757"/>
                </a:cubicBezTo>
                <a:cubicBezTo>
                  <a:pt x="131284" y="333262"/>
                  <a:pt x="137110" y="333984"/>
                  <a:pt x="137419" y="333052"/>
                </a:cubicBezTo>
                <a:cubicBezTo>
                  <a:pt x="137728" y="332132"/>
                  <a:pt x="132519" y="329640"/>
                  <a:pt x="123597" y="324738"/>
                </a:cubicBezTo>
                <a:cubicBezTo>
                  <a:pt x="102830" y="313361"/>
                  <a:pt x="65950" y="289198"/>
                  <a:pt x="40049" y="237809"/>
                </a:cubicBezTo>
                <a:cubicBezTo>
                  <a:pt x="32497" y="222810"/>
                  <a:pt x="26211" y="206368"/>
                  <a:pt x="21603" y="188621"/>
                </a:cubicBezTo>
                <a:cubicBezTo>
                  <a:pt x="8091" y="136580"/>
                  <a:pt x="12723" y="88906"/>
                  <a:pt x="21002" y="54484"/>
                </a:cubicBezTo>
                <a:cubicBezTo>
                  <a:pt x="29154" y="20586"/>
                  <a:pt x="39508" y="953"/>
                  <a:pt x="37830" y="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42AA52-B0B0-46B1-A899-287A371F805C}"/>
              </a:ext>
            </a:extLst>
          </p:cNvPr>
          <p:cNvSpPr/>
          <p:nvPr/>
        </p:nvSpPr>
        <p:spPr>
          <a:xfrm>
            <a:off x="9888370" y="5119723"/>
            <a:ext cx="54619" cy="283265"/>
          </a:xfrm>
          <a:custGeom>
            <a:avLst/>
            <a:gdLst>
              <a:gd name="connsiteX0" fmla="*/ 53767 w 54619"/>
              <a:gd name="connsiteY0" fmla="*/ 3 h 283265"/>
              <a:gd name="connsiteX1" fmla="*/ 20565 w 54619"/>
              <a:gd name="connsiteY1" fmla="*/ 99404 h 283265"/>
              <a:gd name="connsiteX2" fmla="*/ 20565 w 54619"/>
              <a:gd name="connsiteY2" fmla="*/ 99404 h 283265"/>
              <a:gd name="connsiteX3" fmla="*/ 7915 w 54619"/>
              <a:gd name="connsiteY3" fmla="*/ 139439 h 283265"/>
              <a:gd name="connsiteX4" fmla="*/ 1 w 54619"/>
              <a:gd name="connsiteY4" fmla="*/ 195276 h 283265"/>
              <a:gd name="connsiteX5" fmla="*/ 1 w 54619"/>
              <a:gd name="connsiteY5" fmla="*/ 195276 h 283265"/>
              <a:gd name="connsiteX6" fmla="*/ 28869 w 54619"/>
              <a:gd name="connsiteY6" fmla="*/ 283229 h 283265"/>
              <a:gd name="connsiteX7" fmla="*/ 12853 w 54619"/>
              <a:gd name="connsiteY7" fmla="*/ 195427 h 283265"/>
              <a:gd name="connsiteX8" fmla="*/ 12853 w 54619"/>
              <a:gd name="connsiteY8" fmla="*/ 195427 h 283265"/>
              <a:gd name="connsiteX9" fmla="*/ 21346 w 54619"/>
              <a:gd name="connsiteY9" fmla="*/ 142979 h 283265"/>
              <a:gd name="connsiteX10" fmla="*/ 33175 w 54619"/>
              <a:gd name="connsiteY10" fmla="*/ 103631 h 283265"/>
              <a:gd name="connsiteX11" fmla="*/ 33175 w 54619"/>
              <a:gd name="connsiteY11" fmla="*/ 103631 h 283265"/>
              <a:gd name="connsiteX12" fmla="*/ 53767 w 54619"/>
              <a:gd name="connsiteY12" fmla="*/ 3 h 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19" h="283265">
                <a:moveTo>
                  <a:pt x="53767" y="3"/>
                </a:moveTo>
                <a:cubicBezTo>
                  <a:pt x="50651" y="-439"/>
                  <a:pt x="40629" y="42123"/>
                  <a:pt x="20565" y="99404"/>
                </a:cubicBezTo>
                <a:cubicBezTo>
                  <a:pt x="20565" y="99404"/>
                  <a:pt x="20565" y="99404"/>
                  <a:pt x="20565" y="99404"/>
                </a:cubicBezTo>
                <a:cubicBezTo>
                  <a:pt x="16221" y="111677"/>
                  <a:pt x="11608" y="125360"/>
                  <a:pt x="7915" y="139439"/>
                </a:cubicBezTo>
                <a:cubicBezTo>
                  <a:pt x="2791" y="158955"/>
                  <a:pt x="-55" y="177308"/>
                  <a:pt x="1" y="195276"/>
                </a:cubicBezTo>
                <a:cubicBezTo>
                  <a:pt x="1" y="195276"/>
                  <a:pt x="1" y="195276"/>
                  <a:pt x="1" y="195276"/>
                </a:cubicBezTo>
                <a:cubicBezTo>
                  <a:pt x="486" y="251287"/>
                  <a:pt x="26275" y="284533"/>
                  <a:pt x="28869" y="283229"/>
                </a:cubicBezTo>
                <a:cubicBezTo>
                  <a:pt x="31464" y="281913"/>
                  <a:pt x="11072" y="246769"/>
                  <a:pt x="12853" y="195427"/>
                </a:cubicBezTo>
                <a:cubicBezTo>
                  <a:pt x="12853" y="195427"/>
                  <a:pt x="12853" y="195427"/>
                  <a:pt x="12853" y="195427"/>
                </a:cubicBezTo>
                <a:cubicBezTo>
                  <a:pt x="13326" y="178775"/>
                  <a:pt x="16354" y="161797"/>
                  <a:pt x="21346" y="142979"/>
                </a:cubicBezTo>
                <a:cubicBezTo>
                  <a:pt x="24896" y="129599"/>
                  <a:pt x="29298" y="115846"/>
                  <a:pt x="33175" y="103631"/>
                </a:cubicBezTo>
                <a:cubicBezTo>
                  <a:pt x="33175" y="103631"/>
                  <a:pt x="33175" y="103631"/>
                  <a:pt x="33175" y="103631"/>
                </a:cubicBezTo>
                <a:cubicBezTo>
                  <a:pt x="51778" y="45686"/>
                  <a:pt x="56882" y="446"/>
                  <a:pt x="5376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B57140-C524-4252-BE64-23483B5037AD}"/>
              </a:ext>
            </a:extLst>
          </p:cNvPr>
          <p:cNvSpPr/>
          <p:nvPr/>
        </p:nvSpPr>
        <p:spPr>
          <a:xfrm>
            <a:off x="9826384" y="5051223"/>
            <a:ext cx="85084" cy="208559"/>
          </a:xfrm>
          <a:custGeom>
            <a:avLst/>
            <a:gdLst>
              <a:gd name="connsiteX0" fmla="*/ 84631 w 85084"/>
              <a:gd name="connsiteY0" fmla="*/ 32 h 208559"/>
              <a:gd name="connsiteX1" fmla="*/ 40392 w 85084"/>
              <a:gd name="connsiteY1" fmla="*/ 68131 h 208559"/>
              <a:gd name="connsiteX2" fmla="*/ 40392 w 85084"/>
              <a:gd name="connsiteY2" fmla="*/ 68131 h 208559"/>
              <a:gd name="connsiteX3" fmla="*/ 23102 w 85084"/>
              <a:gd name="connsiteY3" fmla="*/ 95916 h 208559"/>
              <a:gd name="connsiteX4" fmla="*/ 4965 w 85084"/>
              <a:gd name="connsiteY4" fmla="*/ 138582 h 208559"/>
              <a:gd name="connsiteX5" fmla="*/ 4965 w 85084"/>
              <a:gd name="connsiteY5" fmla="*/ 138582 h 208559"/>
              <a:gd name="connsiteX6" fmla="*/ 6826 w 85084"/>
              <a:gd name="connsiteY6" fmla="*/ 208556 h 208559"/>
              <a:gd name="connsiteX7" fmla="*/ 17184 w 85084"/>
              <a:gd name="connsiteY7" fmla="*/ 142169 h 208559"/>
              <a:gd name="connsiteX8" fmla="*/ 17184 w 85084"/>
              <a:gd name="connsiteY8" fmla="*/ 142169 h 208559"/>
              <a:gd name="connsiteX9" fmla="*/ 35199 w 85084"/>
              <a:gd name="connsiteY9" fmla="*/ 102751 h 208559"/>
              <a:gd name="connsiteX10" fmla="*/ 51614 w 85084"/>
              <a:gd name="connsiteY10" fmla="*/ 75258 h 208559"/>
              <a:gd name="connsiteX11" fmla="*/ 51614 w 85084"/>
              <a:gd name="connsiteY11" fmla="*/ 75258 h 208559"/>
              <a:gd name="connsiteX12" fmla="*/ 84631 w 85084"/>
              <a:gd name="connsiteY12" fmla="*/ 32 h 2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4" h="208559">
                <a:moveTo>
                  <a:pt x="84631" y="32"/>
                </a:moveTo>
                <a:cubicBezTo>
                  <a:pt x="81706" y="-1121"/>
                  <a:pt x="66248" y="28958"/>
                  <a:pt x="40392" y="68131"/>
                </a:cubicBezTo>
                <a:cubicBezTo>
                  <a:pt x="40392" y="68131"/>
                  <a:pt x="40392" y="68131"/>
                  <a:pt x="40392" y="68131"/>
                </a:cubicBezTo>
                <a:cubicBezTo>
                  <a:pt x="34780" y="76562"/>
                  <a:pt x="28670" y="86018"/>
                  <a:pt x="23102" y="95916"/>
                </a:cubicBezTo>
                <a:cubicBezTo>
                  <a:pt x="14945" y="110425"/>
                  <a:pt x="8804" y="124376"/>
                  <a:pt x="4965" y="138582"/>
                </a:cubicBezTo>
                <a:cubicBezTo>
                  <a:pt x="4965" y="138582"/>
                  <a:pt x="4965" y="138582"/>
                  <a:pt x="4965" y="138582"/>
                </a:cubicBezTo>
                <a:cubicBezTo>
                  <a:pt x="-5875" y="179584"/>
                  <a:pt x="3997" y="208917"/>
                  <a:pt x="6826" y="208556"/>
                </a:cubicBezTo>
                <a:cubicBezTo>
                  <a:pt x="9656" y="208195"/>
                  <a:pt x="5234" y="178815"/>
                  <a:pt x="17184" y="142169"/>
                </a:cubicBezTo>
                <a:cubicBezTo>
                  <a:pt x="17184" y="142169"/>
                  <a:pt x="17184" y="142169"/>
                  <a:pt x="17184" y="142169"/>
                </a:cubicBezTo>
                <a:cubicBezTo>
                  <a:pt x="21299" y="129290"/>
                  <a:pt x="27306" y="116690"/>
                  <a:pt x="35199" y="102751"/>
                </a:cubicBezTo>
                <a:cubicBezTo>
                  <a:pt x="40456" y="93458"/>
                  <a:pt x="46476" y="83723"/>
                  <a:pt x="51614" y="75258"/>
                </a:cubicBezTo>
                <a:cubicBezTo>
                  <a:pt x="51614" y="75258"/>
                  <a:pt x="51614" y="75258"/>
                  <a:pt x="51614" y="75258"/>
                </a:cubicBezTo>
                <a:cubicBezTo>
                  <a:pt x="76323" y="34897"/>
                  <a:pt x="87555" y="1185"/>
                  <a:pt x="84631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71E328-B168-478B-949C-A103C67B519F}"/>
              </a:ext>
            </a:extLst>
          </p:cNvPr>
          <p:cNvSpPr/>
          <p:nvPr/>
        </p:nvSpPr>
        <p:spPr>
          <a:xfrm>
            <a:off x="10206479" y="5104122"/>
            <a:ext cx="277377" cy="58259"/>
          </a:xfrm>
          <a:custGeom>
            <a:avLst/>
            <a:gdLst>
              <a:gd name="connsiteX0" fmla="*/ 190 w 277377"/>
              <a:gd name="connsiteY0" fmla="*/ 47 h 58259"/>
              <a:gd name="connsiteX1" fmla="*/ 39195 w 277377"/>
              <a:gd name="connsiteY1" fmla="*/ 39546 h 58259"/>
              <a:gd name="connsiteX2" fmla="*/ 39195 w 277377"/>
              <a:gd name="connsiteY2" fmla="*/ 39546 h 58259"/>
              <a:gd name="connsiteX3" fmla="*/ 126877 w 277377"/>
              <a:gd name="connsiteY3" fmla="*/ 58132 h 58259"/>
              <a:gd name="connsiteX4" fmla="*/ 126877 w 277377"/>
              <a:gd name="connsiteY4" fmla="*/ 58132 h 58259"/>
              <a:gd name="connsiteX5" fmla="*/ 136568 w 277377"/>
              <a:gd name="connsiteY5" fmla="*/ 58260 h 58259"/>
              <a:gd name="connsiteX6" fmla="*/ 228421 w 277377"/>
              <a:gd name="connsiteY6" fmla="*/ 43331 h 58259"/>
              <a:gd name="connsiteX7" fmla="*/ 273670 w 277377"/>
              <a:gd name="connsiteY7" fmla="*/ 14196 h 58259"/>
              <a:gd name="connsiteX8" fmla="*/ 277175 w 277377"/>
              <a:gd name="connsiteY8" fmla="*/ 6266 h 58259"/>
              <a:gd name="connsiteX9" fmla="*/ 270410 w 277377"/>
              <a:gd name="connsiteY9" fmla="*/ 11098 h 58259"/>
              <a:gd name="connsiteX10" fmla="*/ 224881 w 277377"/>
              <a:gd name="connsiteY10" fmla="*/ 32839 h 58259"/>
              <a:gd name="connsiteX11" fmla="*/ 136559 w 277377"/>
              <a:gd name="connsiteY11" fmla="*/ 44379 h 58259"/>
              <a:gd name="connsiteX12" fmla="*/ 127179 w 277377"/>
              <a:gd name="connsiteY12" fmla="*/ 44297 h 58259"/>
              <a:gd name="connsiteX13" fmla="*/ 127179 w 277377"/>
              <a:gd name="connsiteY13" fmla="*/ 44297 h 58259"/>
              <a:gd name="connsiteX14" fmla="*/ 43380 w 277377"/>
              <a:gd name="connsiteY14" fmla="*/ 29753 h 58259"/>
              <a:gd name="connsiteX15" fmla="*/ 43380 w 277377"/>
              <a:gd name="connsiteY15" fmla="*/ 29753 h 58259"/>
              <a:gd name="connsiteX16" fmla="*/ 190 w 277377"/>
              <a:gd name="connsiteY16" fmla="*/ 36 h 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77" h="58259">
                <a:moveTo>
                  <a:pt x="190" y="47"/>
                </a:moveTo>
                <a:cubicBezTo>
                  <a:pt x="-1242" y="769"/>
                  <a:pt x="4809" y="23710"/>
                  <a:pt x="39195" y="39546"/>
                </a:cubicBezTo>
                <a:cubicBezTo>
                  <a:pt x="39195" y="39546"/>
                  <a:pt x="39195" y="39546"/>
                  <a:pt x="39195" y="39546"/>
                </a:cubicBezTo>
                <a:cubicBezTo>
                  <a:pt x="62665" y="50574"/>
                  <a:pt x="91692" y="57328"/>
                  <a:pt x="126877" y="58132"/>
                </a:cubicBezTo>
                <a:cubicBezTo>
                  <a:pt x="126877" y="58132"/>
                  <a:pt x="126877" y="58132"/>
                  <a:pt x="126877" y="58132"/>
                </a:cubicBezTo>
                <a:cubicBezTo>
                  <a:pt x="130076" y="58213"/>
                  <a:pt x="133308" y="58260"/>
                  <a:pt x="136568" y="58260"/>
                </a:cubicBezTo>
                <a:cubicBezTo>
                  <a:pt x="172633" y="58260"/>
                  <a:pt x="202978" y="52845"/>
                  <a:pt x="228421" y="43331"/>
                </a:cubicBezTo>
                <a:cubicBezTo>
                  <a:pt x="253398" y="34155"/>
                  <a:pt x="266497" y="23907"/>
                  <a:pt x="273670" y="14196"/>
                </a:cubicBezTo>
                <a:cubicBezTo>
                  <a:pt x="276966" y="9701"/>
                  <a:pt x="277827" y="6708"/>
                  <a:pt x="277175" y="6266"/>
                </a:cubicBezTo>
                <a:cubicBezTo>
                  <a:pt x="276512" y="5835"/>
                  <a:pt x="274427" y="7884"/>
                  <a:pt x="270410" y="11098"/>
                </a:cubicBezTo>
                <a:cubicBezTo>
                  <a:pt x="260687" y="18947"/>
                  <a:pt x="250440" y="24979"/>
                  <a:pt x="224881" y="32839"/>
                </a:cubicBezTo>
                <a:cubicBezTo>
                  <a:pt x="199974" y="40315"/>
                  <a:pt x="171620" y="44321"/>
                  <a:pt x="136559" y="44379"/>
                </a:cubicBezTo>
                <a:cubicBezTo>
                  <a:pt x="133408" y="44379"/>
                  <a:pt x="130281" y="44356"/>
                  <a:pt x="127179" y="44297"/>
                </a:cubicBezTo>
                <a:cubicBezTo>
                  <a:pt x="127179" y="44297"/>
                  <a:pt x="127179" y="44297"/>
                  <a:pt x="127179" y="44297"/>
                </a:cubicBezTo>
                <a:cubicBezTo>
                  <a:pt x="93203" y="43587"/>
                  <a:pt x="66306" y="38545"/>
                  <a:pt x="43380" y="29753"/>
                </a:cubicBezTo>
                <a:cubicBezTo>
                  <a:pt x="43380" y="29753"/>
                  <a:pt x="43380" y="29753"/>
                  <a:pt x="43380" y="29753"/>
                </a:cubicBezTo>
                <a:cubicBezTo>
                  <a:pt x="13481" y="18050"/>
                  <a:pt x="2097" y="-931"/>
                  <a:pt x="190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5CB305-3A09-4904-8484-A1628676BFEA}"/>
              </a:ext>
            </a:extLst>
          </p:cNvPr>
          <p:cNvSpPr/>
          <p:nvPr/>
        </p:nvSpPr>
        <p:spPr>
          <a:xfrm>
            <a:off x="9727025" y="3974350"/>
            <a:ext cx="81505" cy="208620"/>
          </a:xfrm>
          <a:custGeom>
            <a:avLst/>
            <a:gdLst>
              <a:gd name="connsiteX0" fmla="*/ 62616 w 81505"/>
              <a:gd name="connsiteY0" fmla="*/ 48 h 208620"/>
              <a:gd name="connsiteX1" fmla="*/ 68989 w 81505"/>
              <a:gd name="connsiteY1" fmla="*/ 60018 h 208620"/>
              <a:gd name="connsiteX2" fmla="*/ 53559 w 81505"/>
              <a:gd name="connsiteY2" fmla="*/ 107083 h 208620"/>
              <a:gd name="connsiteX3" fmla="*/ 44564 w 81505"/>
              <a:gd name="connsiteY3" fmla="*/ 123882 h 208620"/>
              <a:gd name="connsiteX4" fmla="*/ 44564 w 81505"/>
              <a:gd name="connsiteY4" fmla="*/ 123882 h 208620"/>
              <a:gd name="connsiteX5" fmla="*/ 9989 w 81505"/>
              <a:gd name="connsiteY5" fmla="*/ 182369 h 208620"/>
              <a:gd name="connsiteX6" fmla="*/ 373 w 81505"/>
              <a:gd name="connsiteY6" fmla="*/ 208572 h 208620"/>
              <a:gd name="connsiteX7" fmla="*/ 17636 w 81505"/>
              <a:gd name="connsiteY7" fmla="*/ 187069 h 208620"/>
              <a:gd name="connsiteX8" fmla="*/ 56350 w 81505"/>
              <a:gd name="connsiteY8" fmla="*/ 130800 h 208620"/>
              <a:gd name="connsiteX9" fmla="*/ 56350 w 81505"/>
              <a:gd name="connsiteY9" fmla="*/ 130800 h 208620"/>
              <a:gd name="connsiteX10" fmla="*/ 66038 w 81505"/>
              <a:gd name="connsiteY10" fmla="*/ 113278 h 208620"/>
              <a:gd name="connsiteX11" fmla="*/ 81285 w 81505"/>
              <a:gd name="connsiteY11" fmla="*/ 61163 h 208620"/>
              <a:gd name="connsiteX12" fmla="*/ 62616 w 81505"/>
              <a:gd name="connsiteY12" fmla="*/ 48 h 2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05" h="208620">
                <a:moveTo>
                  <a:pt x="62616" y="48"/>
                </a:moveTo>
                <a:cubicBezTo>
                  <a:pt x="60228" y="1288"/>
                  <a:pt x="73437" y="25465"/>
                  <a:pt x="68989" y="60018"/>
                </a:cubicBezTo>
                <a:cubicBezTo>
                  <a:pt x="67174" y="75089"/>
                  <a:pt x="61928" y="90255"/>
                  <a:pt x="53559" y="107083"/>
                </a:cubicBezTo>
                <a:cubicBezTo>
                  <a:pt x="50690" y="112853"/>
                  <a:pt x="47617" y="118496"/>
                  <a:pt x="44564" y="123882"/>
                </a:cubicBezTo>
                <a:cubicBezTo>
                  <a:pt x="44564" y="123882"/>
                  <a:pt x="44564" y="123882"/>
                  <a:pt x="44564" y="123882"/>
                </a:cubicBezTo>
                <a:cubicBezTo>
                  <a:pt x="31346" y="146956"/>
                  <a:pt x="17983" y="167042"/>
                  <a:pt x="9989" y="182369"/>
                </a:cubicBezTo>
                <a:cubicBezTo>
                  <a:pt x="1966" y="197751"/>
                  <a:pt x="-1148" y="207807"/>
                  <a:pt x="373" y="208572"/>
                </a:cubicBezTo>
                <a:cubicBezTo>
                  <a:pt x="1909" y="209347"/>
                  <a:pt x="7779" y="200796"/>
                  <a:pt x="17636" y="187069"/>
                </a:cubicBezTo>
                <a:cubicBezTo>
                  <a:pt x="24655" y="177295"/>
                  <a:pt x="44655" y="150271"/>
                  <a:pt x="56350" y="130800"/>
                </a:cubicBezTo>
                <a:cubicBezTo>
                  <a:pt x="56350" y="130800"/>
                  <a:pt x="56350" y="130800"/>
                  <a:pt x="56350" y="130800"/>
                </a:cubicBezTo>
                <a:cubicBezTo>
                  <a:pt x="59690" y="125293"/>
                  <a:pt x="62989" y="119432"/>
                  <a:pt x="66038" y="113278"/>
                </a:cubicBezTo>
                <a:cubicBezTo>
                  <a:pt x="74887" y="95423"/>
                  <a:pt x="80116" y="78149"/>
                  <a:pt x="81285" y="61163"/>
                </a:cubicBezTo>
                <a:cubicBezTo>
                  <a:pt x="83731" y="21650"/>
                  <a:pt x="65004" y="-1193"/>
                  <a:pt x="62616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B0F552-193A-49BC-A23C-0F686E6D029C}"/>
              </a:ext>
            </a:extLst>
          </p:cNvPr>
          <p:cNvSpPr/>
          <p:nvPr/>
        </p:nvSpPr>
        <p:spPr>
          <a:xfrm>
            <a:off x="9656438" y="3968155"/>
            <a:ext cx="66046" cy="283407"/>
          </a:xfrm>
          <a:custGeom>
            <a:avLst/>
            <a:gdLst>
              <a:gd name="connsiteX0" fmla="*/ 58511 w 66046"/>
              <a:gd name="connsiteY0" fmla="*/ 18 h 283407"/>
              <a:gd name="connsiteX1" fmla="*/ 48093 w 66046"/>
              <a:gd name="connsiteY1" fmla="*/ 75412 h 283407"/>
              <a:gd name="connsiteX2" fmla="*/ 21383 w 66046"/>
              <a:gd name="connsiteY2" fmla="*/ 142052 h 283407"/>
              <a:gd name="connsiteX3" fmla="*/ 5782 w 66046"/>
              <a:gd name="connsiteY3" fmla="*/ 185425 h 283407"/>
              <a:gd name="connsiteX4" fmla="*/ 4103 w 66046"/>
              <a:gd name="connsiteY4" fmla="*/ 248907 h 283407"/>
              <a:gd name="connsiteX5" fmla="*/ 33613 w 66046"/>
              <a:gd name="connsiteY5" fmla="*/ 283239 h 283407"/>
              <a:gd name="connsiteX6" fmla="*/ 13499 w 66046"/>
              <a:gd name="connsiteY6" fmla="*/ 246124 h 283407"/>
              <a:gd name="connsiteX7" fmla="*/ 18457 w 66046"/>
              <a:gd name="connsiteY7" fmla="*/ 189192 h 283407"/>
              <a:gd name="connsiteX8" fmla="*/ 34195 w 66046"/>
              <a:gd name="connsiteY8" fmla="*/ 147379 h 283407"/>
              <a:gd name="connsiteX9" fmla="*/ 59750 w 66046"/>
              <a:gd name="connsiteY9" fmla="*/ 78862 h 283407"/>
              <a:gd name="connsiteX10" fmla="*/ 58511 w 66046"/>
              <a:gd name="connsiteY10" fmla="*/ 18 h 28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6" h="283407">
                <a:moveTo>
                  <a:pt x="58511" y="18"/>
                </a:moveTo>
                <a:cubicBezTo>
                  <a:pt x="55979" y="686"/>
                  <a:pt x="61924" y="32034"/>
                  <a:pt x="48093" y="75412"/>
                </a:cubicBezTo>
                <a:cubicBezTo>
                  <a:pt x="40792" y="98012"/>
                  <a:pt x="32584" y="115085"/>
                  <a:pt x="21383" y="142052"/>
                </a:cubicBezTo>
                <a:cubicBezTo>
                  <a:pt x="15173" y="157000"/>
                  <a:pt x="9853" y="171041"/>
                  <a:pt x="5782" y="185425"/>
                </a:cubicBezTo>
                <a:cubicBezTo>
                  <a:pt x="-1254" y="209623"/>
                  <a:pt x="-1934" y="230872"/>
                  <a:pt x="4103" y="248907"/>
                </a:cubicBezTo>
                <a:cubicBezTo>
                  <a:pt x="13811" y="276793"/>
                  <a:pt x="32397" y="284714"/>
                  <a:pt x="33613" y="283239"/>
                </a:cubicBezTo>
                <a:cubicBezTo>
                  <a:pt x="34830" y="281762"/>
                  <a:pt x="19281" y="270523"/>
                  <a:pt x="13499" y="246124"/>
                </a:cubicBezTo>
                <a:cubicBezTo>
                  <a:pt x="9420" y="229981"/>
                  <a:pt x="11517" y="212023"/>
                  <a:pt x="18457" y="189192"/>
                </a:cubicBezTo>
                <a:cubicBezTo>
                  <a:pt x="22720" y="175539"/>
                  <a:pt x="28019" y="162220"/>
                  <a:pt x="34195" y="147379"/>
                </a:cubicBezTo>
                <a:cubicBezTo>
                  <a:pt x="44891" y="121683"/>
                  <a:pt x="53557" y="101774"/>
                  <a:pt x="59750" y="78862"/>
                </a:cubicBezTo>
                <a:cubicBezTo>
                  <a:pt x="72953" y="30714"/>
                  <a:pt x="61808" y="-852"/>
                  <a:pt x="58511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5FDDA72-E07E-44A3-91E0-3531DB8BEE99}"/>
              </a:ext>
            </a:extLst>
          </p:cNvPr>
          <p:cNvSpPr/>
          <p:nvPr/>
        </p:nvSpPr>
        <p:spPr>
          <a:xfrm>
            <a:off x="9608268" y="4011731"/>
            <a:ext cx="45261" cy="186764"/>
          </a:xfrm>
          <a:custGeom>
            <a:avLst/>
            <a:gdLst>
              <a:gd name="connsiteX0" fmla="*/ 44438 w 45261"/>
              <a:gd name="connsiteY0" fmla="*/ 14 h 186764"/>
              <a:gd name="connsiteX1" fmla="*/ 14150 w 45261"/>
              <a:gd name="connsiteY1" fmla="*/ 71917 h 186764"/>
              <a:gd name="connsiteX2" fmla="*/ 14150 w 45261"/>
              <a:gd name="connsiteY2" fmla="*/ 71917 h 186764"/>
              <a:gd name="connsiteX3" fmla="*/ 8213 w 45261"/>
              <a:gd name="connsiteY3" fmla="*/ 89723 h 186764"/>
              <a:gd name="connsiteX4" fmla="*/ 0 w 45261"/>
              <a:gd name="connsiteY4" fmla="*/ 141444 h 186764"/>
              <a:gd name="connsiteX5" fmla="*/ 10204 w 45261"/>
              <a:gd name="connsiteY5" fmla="*/ 186753 h 186764"/>
              <a:gd name="connsiteX6" fmla="*/ 11760 w 45261"/>
              <a:gd name="connsiteY6" fmla="*/ 141900 h 186764"/>
              <a:gd name="connsiteX7" fmla="*/ 21533 w 45261"/>
              <a:gd name="connsiteY7" fmla="*/ 93673 h 186764"/>
              <a:gd name="connsiteX8" fmla="*/ 26996 w 45261"/>
              <a:gd name="connsiteY8" fmla="*/ 76417 h 186764"/>
              <a:gd name="connsiteX9" fmla="*/ 26996 w 45261"/>
              <a:gd name="connsiteY9" fmla="*/ 76417 h 186764"/>
              <a:gd name="connsiteX10" fmla="*/ 44438 w 45261"/>
              <a:gd name="connsiteY10" fmla="*/ 14 h 1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1" h="186764">
                <a:moveTo>
                  <a:pt x="44438" y="14"/>
                </a:moveTo>
                <a:cubicBezTo>
                  <a:pt x="41151" y="-743"/>
                  <a:pt x="29472" y="29969"/>
                  <a:pt x="14150" y="71917"/>
                </a:cubicBezTo>
                <a:cubicBezTo>
                  <a:pt x="14150" y="71917"/>
                  <a:pt x="14150" y="71917"/>
                  <a:pt x="14150" y="71917"/>
                </a:cubicBezTo>
                <a:cubicBezTo>
                  <a:pt x="12065" y="77582"/>
                  <a:pt x="10043" y="83546"/>
                  <a:pt x="8213" y="89723"/>
                </a:cubicBezTo>
                <a:cubicBezTo>
                  <a:pt x="2639" y="108538"/>
                  <a:pt x="-35" y="125623"/>
                  <a:pt x="0" y="141444"/>
                </a:cubicBezTo>
                <a:cubicBezTo>
                  <a:pt x="140" y="169762"/>
                  <a:pt x="7783" y="187293"/>
                  <a:pt x="10204" y="186753"/>
                </a:cubicBezTo>
                <a:cubicBezTo>
                  <a:pt x="12626" y="186212"/>
                  <a:pt x="9502" y="168067"/>
                  <a:pt x="11760" y="141900"/>
                </a:cubicBezTo>
                <a:cubicBezTo>
                  <a:pt x="12993" y="127130"/>
                  <a:pt x="16142" y="111836"/>
                  <a:pt x="21533" y="93673"/>
                </a:cubicBezTo>
                <a:cubicBezTo>
                  <a:pt x="23283" y="87780"/>
                  <a:pt x="25150" y="81975"/>
                  <a:pt x="26996" y="76417"/>
                </a:cubicBezTo>
                <a:cubicBezTo>
                  <a:pt x="26996" y="76417"/>
                  <a:pt x="26996" y="76417"/>
                  <a:pt x="26996" y="76417"/>
                </a:cubicBezTo>
                <a:cubicBezTo>
                  <a:pt x="41025" y="34573"/>
                  <a:pt x="47725" y="771"/>
                  <a:pt x="44438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4D7BB85-E01E-4AF0-AF6A-159C7B3057C6}"/>
              </a:ext>
            </a:extLst>
          </p:cNvPr>
          <p:cNvSpPr/>
          <p:nvPr/>
        </p:nvSpPr>
        <p:spPr>
          <a:xfrm>
            <a:off x="9658441" y="4288668"/>
            <a:ext cx="16836" cy="146358"/>
          </a:xfrm>
          <a:custGeom>
            <a:avLst/>
            <a:gdLst>
              <a:gd name="connsiteX0" fmla="*/ 16050 w 16836"/>
              <a:gd name="connsiteY0" fmla="*/ 73 h 146358"/>
              <a:gd name="connsiteX1" fmla="*/ 2007 w 16836"/>
              <a:gd name="connsiteY1" fmla="*/ 35810 h 146358"/>
              <a:gd name="connsiteX2" fmla="*/ 67 w 16836"/>
              <a:gd name="connsiteY2" fmla="*/ 72945 h 146358"/>
              <a:gd name="connsiteX3" fmla="*/ 2862 w 16836"/>
              <a:gd name="connsiteY3" fmla="*/ 108404 h 146358"/>
              <a:gd name="connsiteX4" fmla="*/ 12937 w 16836"/>
              <a:gd name="connsiteY4" fmla="*/ 146354 h 146358"/>
              <a:gd name="connsiteX5" fmla="*/ 15011 w 16836"/>
              <a:gd name="connsiteY5" fmla="*/ 107425 h 146358"/>
              <a:gd name="connsiteX6" fmla="*/ 13928 w 16836"/>
              <a:gd name="connsiteY6" fmla="*/ 72631 h 146358"/>
              <a:gd name="connsiteX7" fmla="*/ 14012 w 16836"/>
              <a:gd name="connsiteY7" fmla="*/ 36846 h 146358"/>
              <a:gd name="connsiteX8" fmla="*/ 16049 w 16836"/>
              <a:gd name="connsiteY8" fmla="*/ 7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" h="146358">
                <a:moveTo>
                  <a:pt x="16050" y="73"/>
                </a:moveTo>
                <a:cubicBezTo>
                  <a:pt x="13316" y="-1123"/>
                  <a:pt x="5151" y="12465"/>
                  <a:pt x="2007" y="35810"/>
                </a:cubicBezTo>
                <a:cubicBezTo>
                  <a:pt x="475" y="46896"/>
                  <a:pt x="-231" y="59274"/>
                  <a:pt x="67" y="72945"/>
                </a:cubicBezTo>
                <a:cubicBezTo>
                  <a:pt x="348" y="85824"/>
                  <a:pt x="1482" y="98016"/>
                  <a:pt x="2862" y="108404"/>
                </a:cubicBezTo>
                <a:cubicBezTo>
                  <a:pt x="5910" y="131495"/>
                  <a:pt x="10324" y="146657"/>
                  <a:pt x="12937" y="146354"/>
                </a:cubicBezTo>
                <a:cubicBezTo>
                  <a:pt x="15550" y="146040"/>
                  <a:pt x="15676" y="130214"/>
                  <a:pt x="15011" y="107425"/>
                </a:cubicBezTo>
                <a:cubicBezTo>
                  <a:pt x="14711" y="97027"/>
                  <a:pt x="14211" y="85161"/>
                  <a:pt x="13928" y="72631"/>
                </a:cubicBezTo>
                <a:cubicBezTo>
                  <a:pt x="13623" y="59076"/>
                  <a:pt x="13663" y="47885"/>
                  <a:pt x="14012" y="36846"/>
                </a:cubicBezTo>
                <a:cubicBezTo>
                  <a:pt x="14778" y="15082"/>
                  <a:pt x="18412" y="1107"/>
                  <a:pt x="16049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11803C4-1A26-41FD-8500-CEA1A9D636C2}"/>
              </a:ext>
            </a:extLst>
          </p:cNvPr>
          <p:cNvSpPr/>
          <p:nvPr/>
        </p:nvSpPr>
        <p:spPr>
          <a:xfrm>
            <a:off x="9713698" y="4288728"/>
            <a:ext cx="21027" cy="186763"/>
          </a:xfrm>
          <a:custGeom>
            <a:avLst/>
            <a:gdLst>
              <a:gd name="connsiteX0" fmla="*/ 19924 w 21027"/>
              <a:gd name="connsiteY0" fmla="*/ 13 h 186763"/>
              <a:gd name="connsiteX1" fmla="*/ 10275 w 21027"/>
              <a:gd name="connsiteY1" fmla="*/ 26451 h 186763"/>
              <a:gd name="connsiteX2" fmla="*/ 4111 w 21027"/>
              <a:gd name="connsiteY2" fmla="*/ 93240 h 186763"/>
              <a:gd name="connsiteX3" fmla="*/ 3932 w 21027"/>
              <a:gd name="connsiteY3" fmla="*/ 100309 h 186763"/>
              <a:gd name="connsiteX4" fmla="*/ 3932 w 21027"/>
              <a:gd name="connsiteY4" fmla="*/ 100309 h 186763"/>
              <a:gd name="connsiteX5" fmla="*/ 1251 w 21027"/>
              <a:gd name="connsiteY5" fmla="*/ 186748 h 186763"/>
              <a:gd name="connsiteX6" fmla="*/ 17750 w 21027"/>
              <a:gd name="connsiteY6" fmla="*/ 100728 h 186763"/>
              <a:gd name="connsiteX7" fmla="*/ 17750 w 21027"/>
              <a:gd name="connsiteY7" fmla="*/ 100728 h 186763"/>
              <a:gd name="connsiteX8" fmla="*/ 17984 w 21027"/>
              <a:gd name="connsiteY8" fmla="*/ 93636 h 186763"/>
              <a:gd name="connsiteX9" fmla="*/ 19977 w 21027"/>
              <a:gd name="connsiteY9" fmla="*/ 27698 h 186763"/>
              <a:gd name="connsiteX10" fmla="*/ 19925 w 21027"/>
              <a:gd name="connsiteY10" fmla="*/ 13 h 1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27" h="186763">
                <a:moveTo>
                  <a:pt x="19924" y="13"/>
                </a:moveTo>
                <a:cubicBezTo>
                  <a:pt x="18119" y="-407"/>
                  <a:pt x="13734" y="9453"/>
                  <a:pt x="10275" y="26451"/>
                </a:cubicBezTo>
                <a:cubicBezTo>
                  <a:pt x="6515" y="44937"/>
                  <a:pt x="4882" y="65700"/>
                  <a:pt x="4111" y="93240"/>
                </a:cubicBezTo>
                <a:cubicBezTo>
                  <a:pt x="4046" y="95616"/>
                  <a:pt x="3985" y="97980"/>
                  <a:pt x="3932" y="100309"/>
                </a:cubicBezTo>
                <a:cubicBezTo>
                  <a:pt x="3932" y="100309"/>
                  <a:pt x="3932" y="100309"/>
                  <a:pt x="3932" y="100309"/>
                </a:cubicBezTo>
                <a:cubicBezTo>
                  <a:pt x="2680" y="148681"/>
                  <a:pt x="-2290" y="185863"/>
                  <a:pt x="1251" y="186748"/>
                </a:cubicBezTo>
                <a:cubicBezTo>
                  <a:pt x="4791" y="187645"/>
                  <a:pt x="16069" y="149496"/>
                  <a:pt x="17750" y="100728"/>
                </a:cubicBezTo>
                <a:cubicBezTo>
                  <a:pt x="17750" y="100728"/>
                  <a:pt x="17750" y="100728"/>
                  <a:pt x="17750" y="100728"/>
                </a:cubicBezTo>
                <a:cubicBezTo>
                  <a:pt x="17836" y="98387"/>
                  <a:pt x="17914" y="96023"/>
                  <a:pt x="17984" y="93636"/>
                </a:cubicBezTo>
                <a:cubicBezTo>
                  <a:pt x="19096" y="56163"/>
                  <a:pt x="18485" y="55895"/>
                  <a:pt x="19977" y="27698"/>
                </a:cubicBezTo>
                <a:cubicBezTo>
                  <a:pt x="20859" y="11001"/>
                  <a:pt x="21841" y="460"/>
                  <a:pt x="19925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5A61B9-C5BC-4DFB-B146-5AFC9C0B1B3F}"/>
              </a:ext>
            </a:extLst>
          </p:cNvPr>
          <p:cNvSpPr/>
          <p:nvPr/>
        </p:nvSpPr>
        <p:spPr>
          <a:xfrm>
            <a:off x="10142648" y="5461930"/>
            <a:ext cx="194745" cy="461059"/>
          </a:xfrm>
          <a:custGeom>
            <a:avLst/>
            <a:gdLst>
              <a:gd name="connsiteX0" fmla="*/ 60909 w 194745"/>
              <a:gd name="connsiteY0" fmla="*/ 155 h 461059"/>
              <a:gd name="connsiteX1" fmla="*/ 4837 w 194745"/>
              <a:gd name="connsiteY1" fmla="*/ 56399 h 461059"/>
              <a:gd name="connsiteX2" fmla="*/ 4837 w 194745"/>
              <a:gd name="connsiteY2" fmla="*/ 56399 h 461059"/>
              <a:gd name="connsiteX3" fmla="*/ 8635 w 194745"/>
              <a:gd name="connsiteY3" fmla="*/ 123823 h 461059"/>
              <a:gd name="connsiteX4" fmla="*/ 64542 w 194745"/>
              <a:gd name="connsiteY4" fmla="*/ 216830 h 461059"/>
              <a:gd name="connsiteX5" fmla="*/ 75257 w 194745"/>
              <a:gd name="connsiteY5" fmla="*/ 234379 h 461059"/>
              <a:gd name="connsiteX6" fmla="*/ 101079 w 194745"/>
              <a:gd name="connsiteY6" fmla="*/ 298204 h 461059"/>
              <a:gd name="connsiteX7" fmla="*/ 111133 w 194745"/>
              <a:gd name="connsiteY7" fmla="*/ 380382 h 461059"/>
              <a:gd name="connsiteX8" fmla="*/ 141095 w 194745"/>
              <a:gd name="connsiteY8" fmla="*/ 432819 h 461059"/>
              <a:gd name="connsiteX9" fmla="*/ 141095 w 194745"/>
              <a:gd name="connsiteY9" fmla="*/ 432819 h 461059"/>
              <a:gd name="connsiteX10" fmla="*/ 194732 w 194745"/>
              <a:gd name="connsiteY10" fmla="*/ 460778 h 461059"/>
              <a:gd name="connsiteX11" fmla="*/ 147022 w 194745"/>
              <a:gd name="connsiteY11" fmla="*/ 426495 h 461059"/>
              <a:gd name="connsiteX12" fmla="*/ 147022 w 194745"/>
              <a:gd name="connsiteY12" fmla="*/ 426495 h 461059"/>
              <a:gd name="connsiteX13" fmla="*/ 122364 w 194745"/>
              <a:gd name="connsiteY13" fmla="*/ 378309 h 461059"/>
              <a:gd name="connsiteX14" fmla="*/ 114186 w 194745"/>
              <a:gd name="connsiteY14" fmla="*/ 295503 h 461059"/>
              <a:gd name="connsiteX15" fmla="*/ 87315 w 194745"/>
              <a:gd name="connsiteY15" fmla="*/ 227462 h 461059"/>
              <a:gd name="connsiteX16" fmla="*/ 76134 w 194745"/>
              <a:gd name="connsiteY16" fmla="*/ 209308 h 461059"/>
              <a:gd name="connsiteX17" fmla="*/ 19864 w 194745"/>
              <a:gd name="connsiteY17" fmla="*/ 118990 h 461059"/>
              <a:gd name="connsiteX18" fmla="*/ 13994 w 194745"/>
              <a:gd name="connsiteY18" fmla="*/ 59753 h 461059"/>
              <a:gd name="connsiteX19" fmla="*/ 13994 w 194745"/>
              <a:gd name="connsiteY19" fmla="*/ 59753 h 461059"/>
              <a:gd name="connsiteX20" fmla="*/ 60909 w 194745"/>
              <a:gd name="connsiteY20" fmla="*/ 155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745" h="461059">
                <a:moveTo>
                  <a:pt x="60909" y="155"/>
                </a:moveTo>
                <a:cubicBezTo>
                  <a:pt x="59844" y="-1417"/>
                  <a:pt x="24153" y="8399"/>
                  <a:pt x="4837" y="56399"/>
                </a:cubicBezTo>
                <a:cubicBezTo>
                  <a:pt x="4837" y="56399"/>
                  <a:pt x="4837" y="56399"/>
                  <a:pt x="4837" y="56399"/>
                </a:cubicBezTo>
                <a:cubicBezTo>
                  <a:pt x="-2642" y="75916"/>
                  <a:pt x="-1503" y="99905"/>
                  <a:pt x="8635" y="123823"/>
                </a:cubicBezTo>
                <a:cubicBezTo>
                  <a:pt x="22745" y="157651"/>
                  <a:pt x="42002" y="182071"/>
                  <a:pt x="64542" y="216830"/>
                </a:cubicBezTo>
                <a:cubicBezTo>
                  <a:pt x="68217" y="222548"/>
                  <a:pt x="71820" y="228405"/>
                  <a:pt x="75257" y="234379"/>
                </a:cubicBezTo>
                <a:cubicBezTo>
                  <a:pt x="87447" y="255607"/>
                  <a:pt x="96531" y="276627"/>
                  <a:pt x="101079" y="298204"/>
                </a:cubicBezTo>
                <a:cubicBezTo>
                  <a:pt x="107169" y="326362"/>
                  <a:pt x="106055" y="355078"/>
                  <a:pt x="111133" y="380382"/>
                </a:cubicBezTo>
                <a:cubicBezTo>
                  <a:pt x="115780" y="403439"/>
                  <a:pt x="128065" y="421302"/>
                  <a:pt x="141095" y="432819"/>
                </a:cubicBezTo>
                <a:cubicBezTo>
                  <a:pt x="141095" y="432819"/>
                  <a:pt x="141095" y="432819"/>
                  <a:pt x="141095" y="432819"/>
                </a:cubicBezTo>
                <a:cubicBezTo>
                  <a:pt x="170278" y="458437"/>
                  <a:pt x="194082" y="462280"/>
                  <a:pt x="194732" y="460778"/>
                </a:cubicBezTo>
                <a:cubicBezTo>
                  <a:pt x="195381" y="459264"/>
                  <a:pt x="172379" y="452044"/>
                  <a:pt x="147022" y="426495"/>
                </a:cubicBezTo>
                <a:cubicBezTo>
                  <a:pt x="147022" y="426495"/>
                  <a:pt x="147022" y="426495"/>
                  <a:pt x="147022" y="426495"/>
                </a:cubicBezTo>
                <a:cubicBezTo>
                  <a:pt x="135903" y="415363"/>
                  <a:pt x="125745" y="398781"/>
                  <a:pt x="122364" y="378309"/>
                </a:cubicBezTo>
                <a:cubicBezTo>
                  <a:pt x="118379" y="354461"/>
                  <a:pt x="120234" y="326222"/>
                  <a:pt x="114186" y="295503"/>
                </a:cubicBezTo>
                <a:cubicBezTo>
                  <a:pt x="109466" y="272108"/>
                  <a:pt x="100019" y="249576"/>
                  <a:pt x="87315" y="227462"/>
                </a:cubicBezTo>
                <a:cubicBezTo>
                  <a:pt x="83729" y="221220"/>
                  <a:pt x="79972" y="215165"/>
                  <a:pt x="76134" y="209308"/>
                </a:cubicBezTo>
                <a:cubicBezTo>
                  <a:pt x="52814" y="173465"/>
                  <a:pt x="34120" y="151107"/>
                  <a:pt x="19864" y="118990"/>
                </a:cubicBezTo>
                <a:cubicBezTo>
                  <a:pt x="10421" y="97366"/>
                  <a:pt x="8150" y="76673"/>
                  <a:pt x="13994" y="59753"/>
                </a:cubicBezTo>
                <a:cubicBezTo>
                  <a:pt x="13994" y="59753"/>
                  <a:pt x="13994" y="59753"/>
                  <a:pt x="13994" y="59753"/>
                </a:cubicBezTo>
                <a:cubicBezTo>
                  <a:pt x="28140" y="16260"/>
                  <a:pt x="61974" y="1727"/>
                  <a:pt x="60909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65903E9-852F-49B2-AF46-EEADA8DC9684}"/>
              </a:ext>
            </a:extLst>
          </p:cNvPr>
          <p:cNvSpPr/>
          <p:nvPr/>
        </p:nvSpPr>
        <p:spPr>
          <a:xfrm>
            <a:off x="10246942" y="5406017"/>
            <a:ext cx="68717" cy="298988"/>
          </a:xfrm>
          <a:custGeom>
            <a:avLst/>
            <a:gdLst>
              <a:gd name="connsiteX0" fmla="*/ 185 w 68717"/>
              <a:gd name="connsiteY0" fmla="*/ 44 h 298988"/>
              <a:gd name="connsiteX1" fmla="*/ 16943 w 68717"/>
              <a:gd name="connsiteY1" fmla="*/ 79567 h 298988"/>
              <a:gd name="connsiteX2" fmla="*/ 7108 w 68717"/>
              <a:gd name="connsiteY2" fmla="*/ 155631 h 298988"/>
              <a:gd name="connsiteX3" fmla="*/ 4801 w 68717"/>
              <a:gd name="connsiteY3" fmla="*/ 173483 h 298988"/>
              <a:gd name="connsiteX4" fmla="*/ 14573 w 68717"/>
              <a:gd name="connsiteY4" fmla="*/ 240906 h 298988"/>
              <a:gd name="connsiteX5" fmla="*/ 68652 w 68717"/>
              <a:gd name="connsiteY5" fmla="*/ 298828 h 298988"/>
              <a:gd name="connsiteX6" fmla="*/ 25471 w 68717"/>
              <a:gd name="connsiteY6" fmla="*/ 236190 h 298988"/>
              <a:gd name="connsiteX7" fmla="*/ 18508 w 68717"/>
              <a:gd name="connsiteY7" fmla="*/ 174938 h 298988"/>
              <a:gd name="connsiteX8" fmla="*/ 20839 w 68717"/>
              <a:gd name="connsiteY8" fmla="*/ 157739 h 298988"/>
              <a:gd name="connsiteX9" fmla="*/ 29081 w 68717"/>
              <a:gd name="connsiteY9" fmla="*/ 79276 h 298988"/>
              <a:gd name="connsiteX10" fmla="*/ 185 w 68717"/>
              <a:gd name="connsiteY10" fmla="*/ 44 h 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7" h="298988">
                <a:moveTo>
                  <a:pt x="185" y="44"/>
                </a:moveTo>
                <a:cubicBezTo>
                  <a:pt x="-2063" y="1372"/>
                  <a:pt x="16956" y="31672"/>
                  <a:pt x="16943" y="79567"/>
                </a:cubicBezTo>
                <a:cubicBezTo>
                  <a:pt x="17027" y="104650"/>
                  <a:pt x="11874" y="124446"/>
                  <a:pt x="7108" y="155631"/>
                </a:cubicBezTo>
                <a:cubicBezTo>
                  <a:pt x="6191" y="161628"/>
                  <a:pt x="5398" y="167555"/>
                  <a:pt x="4801" y="173483"/>
                </a:cubicBezTo>
                <a:cubicBezTo>
                  <a:pt x="2182" y="198635"/>
                  <a:pt x="5785" y="221750"/>
                  <a:pt x="14573" y="240906"/>
                </a:cubicBezTo>
                <a:cubicBezTo>
                  <a:pt x="35465" y="285553"/>
                  <a:pt x="67036" y="300761"/>
                  <a:pt x="68652" y="298828"/>
                </a:cubicBezTo>
                <a:cubicBezTo>
                  <a:pt x="70267" y="296895"/>
                  <a:pt x="41820" y="277471"/>
                  <a:pt x="25471" y="236190"/>
                </a:cubicBezTo>
                <a:cubicBezTo>
                  <a:pt x="18437" y="218828"/>
                  <a:pt x="16024" y="198100"/>
                  <a:pt x="18508" y="174938"/>
                </a:cubicBezTo>
                <a:cubicBezTo>
                  <a:pt x="19134" y="169291"/>
                  <a:pt x="19936" y="163596"/>
                  <a:pt x="20839" y="157739"/>
                </a:cubicBezTo>
                <a:cubicBezTo>
                  <a:pt x="25444" y="127893"/>
                  <a:pt x="30241" y="105524"/>
                  <a:pt x="29081" y="79276"/>
                </a:cubicBezTo>
                <a:cubicBezTo>
                  <a:pt x="26628" y="27666"/>
                  <a:pt x="2432" y="-1295"/>
                  <a:pt x="185" y="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51FA956-2A1C-4352-896B-11027121C546}"/>
              </a:ext>
            </a:extLst>
          </p:cNvPr>
          <p:cNvSpPr/>
          <p:nvPr/>
        </p:nvSpPr>
        <p:spPr>
          <a:xfrm>
            <a:off x="10312573" y="5434066"/>
            <a:ext cx="77595" cy="339331"/>
          </a:xfrm>
          <a:custGeom>
            <a:avLst/>
            <a:gdLst>
              <a:gd name="connsiteX0" fmla="*/ 46593 w 77595"/>
              <a:gd name="connsiteY0" fmla="*/ 1 h 339331"/>
              <a:gd name="connsiteX1" fmla="*/ 40456 w 77595"/>
              <a:gd name="connsiteY1" fmla="*/ 45788 h 339331"/>
              <a:gd name="connsiteX2" fmla="*/ 40456 w 77595"/>
              <a:gd name="connsiteY2" fmla="*/ 45788 h 339331"/>
              <a:gd name="connsiteX3" fmla="*/ 27419 w 77595"/>
              <a:gd name="connsiteY3" fmla="*/ 65410 h 339331"/>
              <a:gd name="connsiteX4" fmla="*/ 83 w 77595"/>
              <a:gd name="connsiteY4" fmla="*/ 150498 h 339331"/>
              <a:gd name="connsiteX5" fmla="*/ 4841 w 77595"/>
              <a:gd name="connsiteY5" fmla="*/ 176909 h 339331"/>
              <a:gd name="connsiteX6" fmla="*/ 27629 w 77595"/>
              <a:gd name="connsiteY6" fmla="*/ 223104 h 339331"/>
              <a:gd name="connsiteX7" fmla="*/ 63407 w 77595"/>
              <a:gd name="connsiteY7" fmla="*/ 278300 h 339331"/>
              <a:gd name="connsiteX8" fmla="*/ 66516 w 77595"/>
              <a:gd name="connsiteY8" fmla="*/ 315413 h 339331"/>
              <a:gd name="connsiteX9" fmla="*/ 55931 w 77595"/>
              <a:gd name="connsiteY9" fmla="*/ 339250 h 339331"/>
              <a:gd name="connsiteX10" fmla="*/ 73235 w 77595"/>
              <a:gd name="connsiteY10" fmla="*/ 317939 h 339331"/>
              <a:gd name="connsiteX11" fmla="*/ 73316 w 77595"/>
              <a:gd name="connsiteY11" fmla="*/ 274120 h 339331"/>
              <a:gd name="connsiteX12" fmla="*/ 38884 w 77595"/>
              <a:gd name="connsiteY12" fmla="*/ 215919 h 339331"/>
              <a:gd name="connsiteX13" fmla="*/ 18017 w 77595"/>
              <a:gd name="connsiteY13" fmla="*/ 172868 h 339331"/>
              <a:gd name="connsiteX14" fmla="*/ 13798 w 77595"/>
              <a:gd name="connsiteY14" fmla="*/ 149823 h 339331"/>
              <a:gd name="connsiteX15" fmla="*/ 36707 w 77595"/>
              <a:gd name="connsiteY15" fmla="*/ 71314 h 339331"/>
              <a:gd name="connsiteX16" fmla="*/ 49271 w 77595"/>
              <a:gd name="connsiteY16" fmla="*/ 48664 h 339331"/>
              <a:gd name="connsiteX17" fmla="*/ 49271 w 77595"/>
              <a:gd name="connsiteY17" fmla="*/ 48664 h 339331"/>
              <a:gd name="connsiteX18" fmla="*/ 46593 w 77595"/>
              <a:gd name="connsiteY18" fmla="*/ 1 h 3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95" h="339331">
                <a:moveTo>
                  <a:pt x="46593" y="1"/>
                </a:moveTo>
                <a:cubicBezTo>
                  <a:pt x="44811" y="-139"/>
                  <a:pt x="50307" y="21532"/>
                  <a:pt x="40456" y="45788"/>
                </a:cubicBezTo>
                <a:cubicBezTo>
                  <a:pt x="40456" y="45788"/>
                  <a:pt x="40456" y="45788"/>
                  <a:pt x="40456" y="45788"/>
                </a:cubicBezTo>
                <a:cubicBezTo>
                  <a:pt x="38349" y="51762"/>
                  <a:pt x="32763" y="57340"/>
                  <a:pt x="27419" y="65410"/>
                </a:cubicBezTo>
                <a:cubicBezTo>
                  <a:pt x="13467" y="85916"/>
                  <a:pt x="-1242" y="116123"/>
                  <a:pt x="83" y="150498"/>
                </a:cubicBezTo>
                <a:cubicBezTo>
                  <a:pt x="554" y="159430"/>
                  <a:pt x="2210" y="168233"/>
                  <a:pt x="4841" y="176909"/>
                </a:cubicBezTo>
                <a:cubicBezTo>
                  <a:pt x="10066" y="194132"/>
                  <a:pt x="18821" y="209759"/>
                  <a:pt x="27629" y="223104"/>
                </a:cubicBezTo>
                <a:cubicBezTo>
                  <a:pt x="43612" y="247721"/>
                  <a:pt x="54127" y="257887"/>
                  <a:pt x="63407" y="278300"/>
                </a:cubicBezTo>
                <a:cubicBezTo>
                  <a:pt x="69613" y="291867"/>
                  <a:pt x="69497" y="305666"/>
                  <a:pt x="66516" y="315413"/>
                </a:cubicBezTo>
                <a:cubicBezTo>
                  <a:pt x="61975" y="330644"/>
                  <a:pt x="54930" y="338388"/>
                  <a:pt x="55931" y="339250"/>
                </a:cubicBezTo>
                <a:cubicBezTo>
                  <a:pt x="56921" y="340100"/>
                  <a:pt x="65887" y="334394"/>
                  <a:pt x="73235" y="317939"/>
                </a:cubicBezTo>
                <a:cubicBezTo>
                  <a:pt x="77974" y="307110"/>
                  <a:pt x="80000" y="291110"/>
                  <a:pt x="73316" y="274120"/>
                </a:cubicBezTo>
                <a:cubicBezTo>
                  <a:pt x="64711" y="252216"/>
                  <a:pt x="53346" y="239081"/>
                  <a:pt x="38884" y="215919"/>
                </a:cubicBezTo>
                <a:cubicBezTo>
                  <a:pt x="30870" y="202842"/>
                  <a:pt x="22750" y="188134"/>
                  <a:pt x="18017" y="172868"/>
                </a:cubicBezTo>
                <a:cubicBezTo>
                  <a:pt x="15623" y="165148"/>
                  <a:pt x="14146" y="157485"/>
                  <a:pt x="13798" y="149823"/>
                </a:cubicBezTo>
                <a:cubicBezTo>
                  <a:pt x="11959" y="120047"/>
                  <a:pt x="24806" y="91517"/>
                  <a:pt x="36707" y="71314"/>
                </a:cubicBezTo>
                <a:cubicBezTo>
                  <a:pt x="41423" y="63512"/>
                  <a:pt x="46430" y="57899"/>
                  <a:pt x="49271" y="48664"/>
                </a:cubicBezTo>
                <a:cubicBezTo>
                  <a:pt x="49271" y="48664"/>
                  <a:pt x="49271" y="48664"/>
                  <a:pt x="49271" y="48664"/>
                </a:cubicBezTo>
                <a:cubicBezTo>
                  <a:pt x="57771" y="16804"/>
                  <a:pt x="48363" y="152"/>
                  <a:pt x="46593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1C24085-7D2F-4CC3-B8A0-68678D4BBAAF}"/>
              </a:ext>
            </a:extLst>
          </p:cNvPr>
          <p:cNvSpPr/>
          <p:nvPr/>
        </p:nvSpPr>
        <p:spPr>
          <a:xfrm>
            <a:off x="10376814" y="5437159"/>
            <a:ext cx="103782" cy="529163"/>
          </a:xfrm>
          <a:custGeom>
            <a:avLst/>
            <a:gdLst>
              <a:gd name="connsiteX0" fmla="*/ 72606 w 103782"/>
              <a:gd name="connsiteY0" fmla="*/ 29 h 529163"/>
              <a:gd name="connsiteX1" fmla="*/ 10251 w 103782"/>
              <a:gd name="connsiteY1" fmla="*/ 105566 h 529163"/>
              <a:gd name="connsiteX2" fmla="*/ 2612 w 103782"/>
              <a:gd name="connsiteY2" fmla="*/ 172559 h 529163"/>
              <a:gd name="connsiteX3" fmla="*/ 27834 w 103782"/>
              <a:gd name="connsiteY3" fmla="*/ 232005 h 529163"/>
              <a:gd name="connsiteX4" fmla="*/ 39140 w 103782"/>
              <a:gd name="connsiteY4" fmla="*/ 262235 h 529163"/>
              <a:gd name="connsiteX5" fmla="*/ 56211 w 103782"/>
              <a:gd name="connsiteY5" fmla="*/ 341560 h 529163"/>
              <a:gd name="connsiteX6" fmla="*/ 54709 w 103782"/>
              <a:gd name="connsiteY6" fmla="*/ 411778 h 529163"/>
              <a:gd name="connsiteX7" fmla="*/ 61870 w 103782"/>
              <a:gd name="connsiteY7" fmla="*/ 471947 h 529163"/>
              <a:gd name="connsiteX8" fmla="*/ 61870 w 103782"/>
              <a:gd name="connsiteY8" fmla="*/ 471947 h 529163"/>
              <a:gd name="connsiteX9" fmla="*/ 103719 w 103782"/>
              <a:gd name="connsiteY9" fmla="*/ 529112 h 529163"/>
              <a:gd name="connsiteX10" fmla="*/ 70370 w 103782"/>
              <a:gd name="connsiteY10" fmla="*/ 468617 h 529163"/>
              <a:gd name="connsiteX11" fmla="*/ 70370 w 103782"/>
              <a:gd name="connsiteY11" fmla="*/ 468617 h 529163"/>
              <a:gd name="connsiteX12" fmla="*/ 66248 w 103782"/>
              <a:gd name="connsiteY12" fmla="*/ 413152 h 529163"/>
              <a:gd name="connsiteX13" fmla="*/ 69404 w 103782"/>
              <a:gd name="connsiteY13" fmla="*/ 340174 h 529163"/>
              <a:gd name="connsiteX14" fmla="*/ 52310 w 103782"/>
              <a:gd name="connsiteY14" fmla="*/ 257938 h 529163"/>
              <a:gd name="connsiteX15" fmla="*/ 40491 w 103782"/>
              <a:gd name="connsiteY15" fmla="*/ 226591 h 529163"/>
              <a:gd name="connsiteX16" fmla="*/ 15142 w 103782"/>
              <a:gd name="connsiteY16" fmla="*/ 169007 h 529163"/>
              <a:gd name="connsiteX17" fmla="*/ 20882 w 103782"/>
              <a:gd name="connsiteY17" fmla="*/ 109665 h 529163"/>
              <a:gd name="connsiteX18" fmla="*/ 72606 w 103782"/>
              <a:gd name="connsiteY18" fmla="*/ 29 h 5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782" h="529163">
                <a:moveTo>
                  <a:pt x="72606" y="29"/>
                </a:moveTo>
                <a:cubicBezTo>
                  <a:pt x="70580" y="-1183"/>
                  <a:pt x="38477" y="36116"/>
                  <a:pt x="10251" y="105566"/>
                </a:cubicBezTo>
                <a:cubicBezTo>
                  <a:pt x="2612" y="123999"/>
                  <a:pt x="-3769" y="148267"/>
                  <a:pt x="2612" y="172559"/>
                </a:cubicBezTo>
                <a:cubicBezTo>
                  <a:pt x="8761" y="194602"/>
                  <a:pt x="18845" y="210882"/>
                  <a:pt x="27834" y="232005"/>
                </a:cubicBezTo>
                <a:cubicBezTo>
                  <a:pt x="31979" y="241764"/>
                  <a:pt x="35752" y="251837"/>
                  <a:pt x="39140" y="262235"/>
                </a:cubicBezTo>
                <a:cubicBezTo>
                  <a:pt x="47897" y="289135"/>
                  <a:pt x="53311" y="315930"/>
                  <a:pt x="56211" y="341560"/>
                </a:cubicBezTo>
                <a:cubicBezTo>
                  <a:pt x="58971" y="365583"/>
                  <a:pt x="56851" y="390608"/>
                  <a:pt x="54709" y="411778"/>
                </a:cubicBezTo>
                <a:cubicBezTo>
                  <a:pt x="52252" y="434707"/>
                  <a:pt x="54779" y="454981"/>
                  <a:pt x="61870" y="471947"/>
                </a:cubicBezTo>
                <a:cubicBezTo>
                  <a:pt x="61870" y="471947"/>
                  <a:pt x="61870" y="471947"/>
                  <a:pt x="61870" y="471947"/>
                </a:cubicBezTo>
                <a:cubicBezTo>
                  <a:pt x="79592" y="513531"/>
                  <a:pt x="102380" y="530230"/>
                  <a:pt x="103719" y="529112"/>
                </a:cubicBezTo>
                <a:cubicBezTo>
                  <a:pt x="105070" y="528005"/>
                  <a:pt x="84495" y="508326"/>
                  <a:pt x="70370" y="468617"/>
                </a:cubicBezTo>
                <a:cubicBezTo>
                  <a:pt x="70370" y="468617"/>
                  <a:pt x="70370" y="468617"/>
                  <a:pt x="70370" y="468617"/>
                </a:cubicBezTo>
                <a:cubicBezTo>
                  <a:pt x="64711" y="453001"/>
                  <a:pt x="63419" y="434625"/>
                  <a:pt x="66248" y="413152"/>
                </a:cubicBezTo>
                <a:cubicBezTo>
                  <a:pt x="69159" y="391772"/>
                  <a:pt x="71896" y="366072"/>
                  <a:pt x="69404" y="340174"/>
                </a:cubicBezTo>
                <a:cubicBezTo>
                  <a:pt x="66807" y="313647"/>
                  <a:pt x="61404" y="285851"/>
                  <a:pt x="52310" y="257938"/>
                </a:cubicBezTo>
                <a:cubicBezTo>
                  <a:pt x="48805" y="247155"/>
                  <a:pt x="44858" y="236698"/>
                  <a:pt x="40491" y="226591"/>
                </a:cubicBezTo>
                <a:cubicBezTo>
                  <a:pt x="31479" y="205641"/>
                  <a:pt x="20475" y="187441"/>
                  <a:pt x="15142" y="169007"/>
                </a:cubicBezTo>
                <a:cubicBezTo>
                  <a:pt x="9087" y="149478"/>
                  <a:pt x="14571" y="127365"/>
                  <a:pt x="20882" y="109665"/>
                </a:cubicBezTo>
                <a:cubicBezTo>
                  <a:pt x="45719" y="41647"/>
                  <a:pt x="74632" y="1240"/>
                  <a:pt x="72606" y="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84CB241-D2AE-4C87-9517-8C9A71A6C2B9}"/>
              </a:ext>
            </a:extLst>
          </p:cNvPr>
          <p:cNvSpPr/>
          <p:nvPr/>
        </p:nvSpPr>
        <p:spPr>
          <a:xfrm>
            <a:off x="10471818" y="5328239"/>
            <a:ext cx="114732" cy="544674"/>
          </a:xfrm>
          <a:custGeom>
            <a:avLst/>
            <a:gdLst>
              <a:gd name="connsiteX0" fmla="*/ 95861 w 114732"/>
              <a:gd name="connsiteY0" fmla="*/ 12 h 544674"/>
              <a:gd name="connsiteX1" fmla="*/ 104501 w 114732"/>
              <a:gd name="connsiteY1" fmla="*/ 81316 h 544674"/>
              <a:gd name="connsiteX2" fmla="*/ 104501 w 114732"/>
              <a:gd name="connsiteY2" fmla="*/ 81316 h 544674"/>
              <a:gd name="connsiteX3" fmla="*/ 78872 w 114732"/>
              <a:gd name="connsiteY3" fmla="*/ 129619 h 544674"/>
              <a:gd name="connsiteX4" fmla="*/ 10357 w 114732"/>
              <a:gd name="connsiteY4" fmla="*/ 210970 h 544674"/>
              <a:gd name="connsiteX5" fmla="*/ 401 w 114732"/>
              <a:gd name="connsiteY5" fmla="*/ 265281 h 544674"/>
              <a:gd name="connsiteX6" fmla="*/ 6945 w 114732"/>
              <a:gd name="connsiteY6" fmla="*/ 294789 h 544674"/>
              <a:gd name="connsiteX7" fmla="*/ 61091 w 114732"/>
              <a:gd name="connsiteY7" fmla="*/ 394073 h 544674"/>
              <a:gd name="connsiteX8" fmla="*/ 85602 w 114732"/>
              <a:gd name="connsiteY8" fmla="*/ 488326 h 544674"/>
              <a:gd name="connsiteX9" fmla="*/ 77183 w 114732"/>
              <a:gd name="connsiteY9" fmla="*/ 544664 h 544674"/>
              <a:gd name="connsiteX10" fmla="*/ 93765 w 114732"/>
              <a:gd name="connsiteY10" fmla="*/ 488815 h 544674"/>
              <a:gd name="connsiteX11" fmla="*/ 71932 w 114732"/>
              <a:gd name="connsiteY11" fmla="*/ 388390 h 544674"/>
              <a:gd name="connsiteX12" fmla="*/ 19929 w 114732"/>
              <a:gd name="connsiteY12" fmla="*/ 290131 h 544674"/>
              <a:gd name="connsiteX13" fmla="*/ 14269 w 114732"/>
              <a:gd name="connsiteY13" fmla="*/ 264070 h 544674"/>
              <a:gd name="connsiteX14" fmla="*/ 22525 w 114732"/>
              <a:gd name="connsiteY14" fmla="*/ 217141 h 544674"/>
              <a:gd name="connsiteX15" fmla="*/ 87931 w 114732"/>
              <a:gd name="connsiteY15" fmla="*/ 137165 h 544674"/>
              <a:gd name="connsiteX16" fmla="*/ 114049 w 114732"/>
              <a:gd name="connsiteY16" fmla="*/ 82399 h 544674"/>
              <a:gd name="connsiteX17" fmla="*/ 114049 w 114732"/>
              <a:gd name="connsiteY17" fmla="*/ 82399 h 544674"/>
              <a:gd name="connsiteX18" fmla="*/ 95861 w 114732"/>
              <a:gd name="connsiteY18" fmla="*/ 12 h 5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32" h="544674">
                <a:moveTo>
                  <a:pt x="95861" y="12"/>
                </a:moveTo>
                <a:cubicBezTo>
                  <a:pt x="94126" y="699"/>
                  <a:pt x="111522" y="31919"/>
                  <a:pt x="104501" y="81316"/>
                </a:cubicBezTo>
                <a:cubicBezTo>
                  <a:pt x="104501" y="81316"/>
                  <a:pt x="104501" y="81316"/>
                  <a:pt x="104501" y="81316"/>
                </a:cubicBezTo>
                <a:cubicBezTo>
                  <a:pt x="102370" y="97828"/>
                  <a:pt x="92833" y="113048"/>
                  <a:pt x="78872" y="129619"/>
                </a:cubicBezTo>
                <a:cubicBezTo>
                  <a:pt x="61603" y="149648"/>
                  <a:pt x="26892" y="179226"/>
                  <a:pt x="10357" y="210970"/>
                </a:cubicBezTo>
                <a:cubicBezTo>
                  <a:pt x="2055" y="227400"/>
                  <a:pt x="-1217" y="246242"/>
                  <a:pt x="401" y="265281"/>
                </a:cubicBezTo>
                <a:cubicBezTo>
                  <a:pt x="1274" y="275494"/>
                  <a:pt x="3533" y="285450"/>
                  <a:pt x="6945" y="294789"/>
                </a:cubicBezTo>
                <a:cubicBezTo>
                  <a:pt x="21256" y="334055"/>
                  <a:pt x="45185" y="364670"/>
                  <a:pt x="61091" y="394073"/>
                </a:cubicBezTo>
                <a:cubicBezTo>
                  <a:pt x="80141" y="429497"/>
                  <a:pt x="86405" y="461718"/>
                  <a:pt x="85602" y="488326"/>
                </a:cubicBezTo>
                <a:cubicBezTo>
                  <a:pt x="84636" y="523680"/>
                  <a:pt x="75751" y="544128"/>
                  <a:pt x="77183" y="544664"/>
                </a:cubicBezTo>
                <a:cubicBezTo>
                  <a:pt x="78616" y="545199"/>
                  <a:pt x="90353" y="525869"/>
                  <a:pt x="93765" y="488815"/>
                </a:cubicBezTo>
                <a:cubicBezTo>
                  <a:pt x="96280" y="460903"/>
                  <a:pt x="91168" y="426003"/>
                  <a:pt x="71932" y="388390"/>
                </a:cubicBezTo>
                <a:cubicBezTo>
                  <a:pt x="56224" y="357473"/>
                  <a:pt x="32795" y="326696"/>
                  <a:pt x="19929" y="290131"/>
                </a:cubicBezTo>
                <a:cubicBezTo>
                  <a:pt x="17029" y="281852"/>
                  <a:pt x="15061" y="273048"/>
                  <a:pt x="14269" y="264070"/>
                </a:cubicBezTo>
                <a:cubicBezTo>
                  <a:pt x="12802" y="247360"/>
                  <a:pt x="15457" y="231010"/>
                  <a:pt x="22525" y="217141"/>
                </a:cubicBezTo>
                <a:cubicBezTo>
                  <a:pt x="38338" y="184967"/>
                  <a:pt x="67565" y="162387"/>
                  <a:pt x="87931" y="137165"/>
                </a:cubicBezTo>
                <a:cubicBezTo>
                  <a:pt x="102381" y="119639"/>
                  <a:pt x="112116" y="101625"/>
                  <a:pt x="114049" y="82399"/>
                </a:cubicBezTo>
                <a:cubicBezTo>
                  <a:pt x="114049" y="82399"/>
                  <a:pt x="114049" y="82399"/>
                  <a:pt x="114049" y="82399"/>
                </a:cubicBezTo>
                <a:cubicBezTo>
                  <a:pt x="118765" y="28716"/>
                  <a:pt x="97596" y="-675"/>
                  <a:pt x="958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E4B3CB-291D-4F8F-BCA9-AB62212B69FD}"/>
              </a:ext>
            </a:extLst>
          </p:cNvPr>
          <p:cNvSpPr/>
          <p:nvPr/>
        </p:nvSpPr>
        <p:spPr>
          <a:xfrm>
            <a:off x="10563958" y="5365587"/>
            <a:ext cx="62580" cy="463752"/>
          </a:xfrm>
          <a:custGeom>
            <a:avLst/>
            <a:gdLst>
              <a:gd name="connsiteX0" fmla="*/ 56633 w 62580"/>
              <a:gd name="connsiteY0" fmla="*/ 8 h 463752"/>
              <a:gd name="connsiteX1" fmla="*/ 54712 w 62580"/>
              <a:gd name="connsiteY1" fmla="*/ 34372 h 463752"/>
              <a:gd name="connsiteX2" fmla="*/ 51358 w 62580"/>
              <a:gd name="connsiteY2" fmla="*/ 53481 h 463752"/>
              <a:gd name="connsiteX3" fmla="*/ 2802 w 62580"/>
              <a:gd name="connsiteY3" fmla="*/ 181015 h 463752"/>
              <a:gd name="connsiteX4" fmla="*/ 717 w 62580"/>
              <a:gd name="connsiteY4" fmla="*/ 230099 h 463752"/>
              <a:gd name="connsiteX5" fmla="*/ 7168 w 62580"/>
              <a:gd name="connsiteY5" fmla="*/ 266663 h 463752"/>
              <a:gd name="connsiteX6" fmla="*/ 34439 w 62580"/>
              <a:gd name="connsiteY6" fmla="*/ 360171 h 463752"/>
              <a:gd name="connsiteX7" fmla="*/ 50403 w 62580"/>
              <a:gd name="connsiteY7" fmla="*/ 463752 h 463752"/>
              <a:gd name="connsiteX8" fmla="*/ 45676 w 62580"/>
              <a:gd name="connsiteY8" fmla="*/ 357761 h 463752"/>
              <a:gd name="connsiteX9" fmla="*/ 20419 w 62580"/>
              <a:gd name="connsiteY9" fmla="*/ 263170 h 463752"/>
              <a:gd name="connsiteX10" fmla="*/ 14527 w 62580"/>
              <a:gd name="connsiteY10" fmla="*/ 228922 h 463752"/>
              <a:gd name="connsiteX11" fmla="*/ 16192 w 62580"/>
              <a:gd name="connsiteY11" fmla="*/ 183321 h 463752"/>
              <a:gd name="connsiteX12" fmla="*/ 59381 w 62580"/>
              <a:gd name="connsiteY12" fmla="*/ 57406 h 463752"/>
              <a:gd name="connsiteX13" fmla="*/ 61803 w 62580"/>
              <a:gd name="connsiteY13" fmla="*/ 33417 h 463752"/>
              <a:gd name="connsiteX14" fmla="*/ 56633 w 62580"/>
              <a:gd name="connsiteY14" fmla="*/ 8 h 4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80" h="463752">
                <a:moveTo>
                  <a:pt x="56633" y="8"/>
                </a:moveTo>
                <a:cubicBezTo>
                  <a:pt x="55387" y="-388"/>
                  <a:pt x="52709" y="13516"/>
                  <a:pt x="54712" y="34372"/>
                </a:cubicBezTo>
                <a:cubicBezTo>
                  <a:pt x="55154" y="40288"/>
                  <a:pt x="54665" y="47542"/>
                  <a:pt x="51358" y="53481"/>
                </a:cubicBezTo>
                <a:cubicBezTo>
                  <a:pt x="36593" y="81184"/>
                  <a:pt x="12105" y="129301"/>
                  <a:pt x="2802" y="181015"/>
                </a:cubicBezTo>
                <a:cubicBezTo>
                  <a:pt x="7" y="196771"/>
                  <a:pt x="-715" y="213272"/>
                  <a:pt x="717" y="230099"/>
                </a:cubicBezTo>
                <a:cubicBezTo>
                  <a:pt x="1788" y="242710"/>
                  <a:pt x="4024" y="254972"/>
                  <a:pt x="7168" y="266663"/>
                </a:cubicBezTo>
                <a:cubicBezTo>
                  <a:pt x="16542" y="301644"/>
                  <a:pt x="27976" y="332643"/>
                  <a:pt x="34439" y="360171"/>
                </a:cubicBezTo>
                <a:cubicBezTo>
                  <a:pt x="48820" y="421260"/>
                  <a:pt x="48016" y="463740"/>
                  <a:pt x="50403" y="463752"/>
                </a:cubicBezTo>
                <a:cubicBezTo>
                  <a:pt x="52790" y="463752"/>
                  <a:pt x="57960" y="421097"/>
                  <a:pt x="45676" y="357761"/>
                </a:cubicBezTo>
                <a:cubicBezTo>
                  <a:pt x="40098" y="329103"/>
                  <a:pt x="29269" y="297347"/>
                  <a:pt x="20419" y="263170"/>
                </a:cubicBezTo>
                <a:cubicBezTo>
                  <a:pt x="17590" y="252165"/>
                  <a:pt x="15540" y="240684"/>
                  <a:pt x="14527" y="228922"/>
                </a:cubicBezTo>
                <a:cubicBezTo>
                  <a:pt x="13177" y="213214"/>
                  <a:pt x="13747" y="197912"/>
                  <a:pt x="16192" y="183321"/>
                </a:cubicBezTo>
                <a:cubicBezTo>
                  <a:pt x="24169" y="134786"/>
                  <a:pt x="46898" y="85388"/>
                  <a:pt x="59381" y="57406"/>
                </a:cubicBezTo>
                <a:cubicBezTo>
                  <a:pt x="63142" y="48893"/>
                  <a:pt x="63060" y="40183"/>
                  <a:pt x="61803" y="33417"/>
                </a:cubicBezTo>
                <a:cubicBezTo>
                  <a:pt x="58018" y="11152"/>
                  <a:pt x="57867" y="416"/>
                  <a:pt x="5663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2A8327E-A634-4EEB-90C0-AE1071A7BEB0}"/>
              </a:ext>
            </a:extLst>
          </p:cNvPr>
          <p:cNvSpPr/>
          <p:nvPr/>
        </p:nvSpPr>
        <p:spPr>
          <a:xfrm>
            <a:off x="10632869" y="5424685"/>
            <a:ext cx="56222" cy="457699"/>
          </a:xfrm>
          <a:custGeom>
            <a:avLst/>
            <a:gdLst>
              <a:gd name="connsiteX0" fmla="*/ 37512 w 56222"/>
              <a:gd name="connsiteY0" fmla="*/ 43 h 457699"/>
              <a:gd name="connsiteX1" fmla="*/ 146 w 56222"/>
              <a:gd name="connsiteY1" fmla="*/ 98942 h 457699"/>
              <a:gd name="connsiteX2" fmla="*/ 20477 w 56222"/>
              <a:gd name="connsiteY2" fmla="*/ 235233 h 457699"/>
              <a:gd name="connsiteX3" fmla="*/ 24692 w 56222"/>
              <a:gd name="connsiteY3" fmla="*/ 252107 h 457699"/>
              <a:gd name="connsiteX4" fmla="*/ 44627 w 56222"/>
              <a:gd name="connsiteY4" fmla="*/ 366505 h 457699"/>
              <a:gd name="connsiteX5" fmla="*/ 22188 w 56222"/>
              <a:gd name="connsiteY5" fmla="*/ 437073 h 457699"/>
              <a:gd name="connsiteX6" fmla="*/ 3278 w 56222"/>
              <a:gd name="connsiteY6" fmla="*/ 457556 h 457699"/>
              <a:gd name="connsiteX7" fmla="*/ 27044 w 56222"/>
              <a:gd name="connsiteY7" fmla="*/ 441393 h 457699"/>
              <a:gd name="connsiteX8" fmla="*/ 56120 w 56222"/>
              <a:gd name="connsiteY8" fmla="*/ 366657 h 457699"/>
              <a:gd name="connsiteX9" fmla="*/ 38118 w 56222"/>
              <a:gd name="connsiteY9" fmla="*/ 248823 h 457699"/>
              <a:gd name="connsiteX10" fmla="*/ 33972 w 56222"/>
              <a:gd name="connsiteY10" fmla="*/ 231879 h 457699"/>
              <a:gd name="connsiteX11" fmla="*/ 11592 w 56222"/>
              <a:gd name="connsiteY11" fmla="*/ 99105 h 457699"/>
              <a:gd name="connsiteX12" fmla="*/ 37512 w 56222"/>
              <a:gd name="connsiteY12" fmla="*/ 43 h 4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2" h="457699">
                <a:moveTo>
                  <a:pt x="37512" y="43"/>
                </a:moveTo>
                <a:cubicBezTo>
                  <a:pt x="35626" y="-1390"/>
                  <a:pt x="2242" y="33370"/>
                  <a:pt x="146" y="98942"/>
                </a:cubicBezTo>
                <a:cubicBezTo>
                  <a:pt x="-1240" y="141946"/>
                  <a:pt x="7388" y="182738"/>
                  <a:pt x="20477" y="235233"/>
                </a:cubicBezTo>
                <a:cubicBezTo>
                  <a:pt x="23178" y="246051"/>
                  <a:pt x="21990" y="241288"/>
                  <a:pt x="24692" y="252107"/>
                </a:cubicBezTo>
                <a:cubicBezTo>
                  <a:pt x="35847" y="297638"/>
                  <a:pt x="44440" y="330045"/>
                  <a:pt x="44627" y="366505"/>
                </a:cubicBezTo>
                <a:cubicBezTo>
                  <a:pt x="44743" y="399332"/>
                  <a:pt x="33739" y="422633"/>
                  <a:pt x="22188" y="437073"/>
                </a:cubicBezTo>
                <a:cubicBezTo>
                  <a:pt x="11348" y="450709"/>
                  <a:pt x="2626" y="456578"/>
                  <a:pt x="3278" y="457556"/>
                </a:cubicBezTo>
                <a:cubicBezTo>
                  <a:pt x="3930" y="458535"/>
                  <a:pt x="13933" y="454633"/>
                  <a:pt x="27044" y="441393"/>
                </a:cubicBezTo>
                <a:cubicBezTo>
                  <a:pt x="40877" y="427315"/>
                  <a:pt x="55130" y="402208"/>
                  <a:pt x="56120" y="366657"/>
                </a:cubicBezTo>
                <a:cubicBezTo>
                  <a:pt x="57237" y="328753"/>
                  <a:pt x="49098" y="293795"/>
                  <a:pt x="38118" y="248823"/>
                </a:cubicBezTo>
                <a:cubicBezTo>
                  <a:pt x="36767" y="243198"/>
                  <a:pt x="35381" y="237586"/>
                  <a:pt x="33972" y="231879"/>
                </a:cubicBezTo>
                <a:cubicBezTo>
                  <a:pt x="20838" y="178884"/>
                  <a:pt x="11720" y="140887"/>
                  <a:pt x="11592" y="99105"/>
                </a:cubicBezTo>
                <a:cubicBezTo>
                  <a:pt x="11406" y="37108"/>
                  <a:pt x="39398" y="1486"/>
                  <a:pt x="37512" y="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00654A5-847F-4C17-8515-0C324785426A}"/>
              </a:ext>
            </a:extLst>
          </p:cNvPr>
          <p:cNvSpPr/>
          <p:nvPr/>
        </p:nvSpPr>
        <p:spPr>
          <a:xfrm>
            <a:off x="10701166" y="5493175"/>
            <a:ext cx="49589" cy="376635"/>
          </a:xfrm>
          <a:custGeom>
            <a:avLst/>
            <a:gdLst>
              <a:gd name="connsiteX0" fmla="*/ 15897 w 49589"/>
              <a:gd name="connsiteY0" fmla="*/ 25 h 376635"/>
              <a:gd name="connsiteX1" fmla="*/ 3764 w 49589"/>
              <a:gd name="connsiteY1" fmla="*/ 102266 h 376635"/>
              <a:gd name="connsiteX2" fmla="*/ 23990 w 49589"/>
              <a:gd name="connsiteY2" fmla="*/ 194773 h 376635"/>
              <a:gd name="connsiteX3" fmla="*/ 35856 w 49589"/>
              <a:gd name="connsiteY3" fmla="*/ 260496 h 376635"/>
              <a:gd name="connsiteX4" fmla="*/ 34610 w 49589"/>
              <a:gd name="connsiteY4" fmla="*/ 310918 h 376635"/>
              <a:gd name="connsiteX5" fmla="*/ 10250 w 49589"/>
              <a:gd name="connsiteY5" fmla="*/ 352968 h 376635"/>
              <a:gd name="connsiteX6" fmla="*/ 341 w 49589"/>
              <a:gd name="connsiteY6" fmla="*/ 376619 h 376635"/>
              <a:gd name="connsiteX7" fmla="*/ 15676 w 49589"/>
              <a:gd name="connsiteY7" fmla="*/ 357044 h 376635"/>
              <a:gd name="connsiteX8" fmla="*/ 45159 w 49589"/>
              <a:gd name="connsiteY8" fmla="*/ 313806 h 376635"/>
              <a:gd name="connsiteX9" fmla="*/ 48827 w 49589"/>
              <a:gd name="connsiteY9" fmla="*/ 259495 h 376635"/>
              <a:gd name="connsiteX10" fmla="*/ 37474 w 49589"/>
              <a:gd name="connsiteY10" fmla="*/ 191524 h 376635"/>
              <a:gd name="connsiteX11" fmla="*/ 15793 w 49589"/>
              <a:gd name="connsiteY11" fmla="*/ 100415 h 376635"/>
              <a:gd name="connsiteX12" fmla="*/ 15897 w 49589"/>
              <a:gd name="connsiteY12" fmla="*/ 25 h 3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9" h="376635">
                <a:moveTo>
                  <a:pt x="15897" y="25"/>
                </a:moveTo>
                <a:cubicBezTo>
                  <a:pt x="12684" y="-1128"/>
                  <a:pt x="-5027" y="38418"/>
                  <a:pt x="3764" y="102266"/>
                </a:cubicBezTo>
                <a:cubicBezTo>
                  <a:pt x="7944" y="133288"/>
                  <a:pt x="15350" y="159093"/>
                  <a:pt x="23990" y="194773"/>
                </a:cubicBezTo>
                <a:cubicBezTo>
                  <a:pt x="29707" y="218388"/>
                  <a:pt x="34004" y="239349"/>
                  <a:pt x="35856" y="260496"/>
                </a:cubicBezTo>
                <a:cubicBezTo>
                  <a:pt x="37521" y="280223"/>
                  <a:pt x="38347" y="295838"/>
                  <a:pt x="34610" y="310918"/>
                </a:cubicBezTo>
                <a:cubicBezTo>
                  <a:pt x="31407" y="325486"/>
                  <a:pt x="15490" y="344910"/>
                  <a:pt x="10250" y="352968"/>
                </a:cubicBezTo>
                <a:cubicBezTo>
                  <a:pt x="1074" y="366860"/>
                  <a:pt x="-917" y="376153"/>
                  <a:pt x="341" y="376619"/>
                </a:cubicBezTo>
                <a:cubicBezTo>
                  <a:pt x="1493" y="377049"/>
                  <a:pt x="5476" y="369061"/>
                  <a:pt x="15676" y="357044"/>
                </a:cubicBezTo>
                <a:cubicBezTo>
                  <a:pt x="21906" y="349824"/>
                  <a:pt x="39186" y="332648"/>
                  <a:pt x="45159" y="313806"/>
                </a:cubicBezTo>
                <a:cubicBezTo>
                  <a:pt x="50120" y="296968"/>
                  <a:pt x="50201" y="279489"/>
                  <a:pt x="48827" y="259495"/>
                </a:cubicBezTo>
                <a:cubicBezTo>
                  <a:pt x="47383" y="237358"/>
                  <a:pt x="43215" y="215396"/>
                  <a:pt x="37474" y="191524"/>
                </a:cubicBezTo>
                <a:cubicBezTo>
                  <a:pt x="28368" y="153666"/>
                  <a:pt x="21289" y="131996"/>
                  <a:pt x="15793" y="100415"/>
                </a:cubicBezTo>
                <a:cubicBezTo>
                  <a:pt x="5662" y="41259"/>
                  <a:pt x="18366" y="921"/>
                  <a:pt x="15897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54B1452-3B3D-4333-873B-0BC0119DD924}"/>
              </a:ext>
            </a:extLst>
          </p:cNvPr>
          <p:cNvSpPr/>
          <p:nvPr/>
        </p:nvSpPr>
        <p:spPr>
          <a:xfrm>
            <a:off x="10752054" y="5486956"/>
            <a:ext cx="94752" cy="411208"/>
          </a:xfrm>
          <a:custGeom>
            <a:avLst/>
            <a:gdLst>
              <a:gd name="connsiteX0" fmla="*/ 58373 w 94752"/>
              <a:gd name="connsiteY0" fmla="*/ 25 h 411208"/>
              <a:gd name="connsiteX1" fmla="*/ 40475 w 94752"/>
              <a:gd name="connsiteY1" fmla="*/ 75623 h 411208"/>
              <a:gd name="connsiteX2" fmla="*/ 40475 w 94752"/>
              <a:gd name="connsiteY2" fmla="*/ 75623 h 411208"/>
              <a:gd name="connsiteX3" fmla="*/ 78529 w 94752"/>
              <a:gd name="connsiteY3" fmla="*/ 223932 h 411208"/>
              <a:gd name="connsiteX4" fmla="*/ 78820 w 94752"/>
              <a:gd name="connsiteY4" fmla="*/ 226156 h 411208"/>
              <a:gd name="connsiteX5" fmla="*/ 76177 w 94752"/>
              <a:gd name="connsiteY5" fmla="*/ 277067 h 411208"/>
              <a:gd name="connsiteX6" fmla="*/ 54239 w 94752"/>
              <a:gd name="connsiteY6" fmla="*/ 306040 h 411208"/>
              <a:gd name="connsiteX7" fmla="*/ 8000 w 94752"/>
              <a:gd name="connsiteY7" fmla="*/ 358814 h 411208"/>
              <a:gd name="connsiteX8" fmla="*/ 1456 w 94752"/>
              <a:gd name="connsiteY8" fmla="*/ 390616 h 411208"/>
              <a:gd name="connsiteX9" fmla="*/ 28074 w 94752"/>
              <a:gd name="connsiteY9" fmla="*/ 410016 h 411208"/>
              <a:gd name="connsiteX10" fmla="*/ 36586 w 94752"/>
              <a:gd name="connsiteY10" fmla="*/ 410843 h 411208"/>
              <a:gd name="connsiteX11" fmla="*/ 29344 w 94752"/>
              <a:gd name="connsiteY11" fmla="*/ 406569 h 411208"/>
              <a:gd name="connsiteX12" fmla="*/ 8745 w 94752"/>
              <a:gd name="connsiteY12" fmla="*/ 388008 h 411208"/>
              <a:gd name="connsiteX13" fmla="*/ 16279 w 94752"/>
              <a:gd name="connsiteY13" fmla="*/ 364171 h 411208"/>
              <a:gd name="connsiteX14" fmla="*/ 63391 w 94752"/>
              <a:gd name="connsiteY14" fmla="*/ 314808 h 411208"/>
              <a:gd name="connsiteX15" fmla="*/ 88520 w 94752"/>
              <a:gd name="connsiteY15" fmla="*/ 282459 h 411208"/>
              <a:gd name="connsiteX16" fmla="*/ 92595 w 94752"/>
              <a:gd name="connsiteY16" fmla="*/ 224165 h 411208"/>
              <a:gd name="connsiteX17" fmla="*/ 92234 w 94752"/>
              <a:gd name="connsiteY17" fmla="*/ 221882 h 411208"/>
              <a:gd name="connsiteX18" fmla="*/ 50711 w 94752"/>
              <a:gd name="connsiteY18" fmla="*/ 74389 h 411208"/>
              <a:gd name="connsiteX19" fmla="*/ 50711 w 94752"/>
              <a:gd name="connsiteY19" fmla="*/ 74389 h 411208"/>
              <a:gd name="connsiteX20" fmla="*/ 58373 w 94752"/>
              <a:gd name="connsiteY20" fmla="*/ 25 h 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752" h="411208">
                <a:moveTo>
                  <a:pt x="58373" y="25"/>
                </a:moveTo>
                <a:cubicBezTo>
                  <a:pt x="56580" y="-953"/>
                  <a:pt x="35771" y="26750"/>
                  <a:pt x="40475" y="75623"/>
                </a:cubicBezTo>
                <a:cubicBezTo>
                  <a:pt x="40475" y="75623"/>
                  <a:pt x="40475" y="75623"/>
                  <a:pt x="40475" y="75623"/>
                </a:cubicBezTo>
                <a:cubicBezTo>
                  <a:pt x="44493" y="117277"/>
                  <a:pt x="70261" y="167559"/>
                  <a:pt x="78529" y="223932"/>
                </a:cubicBezTo>
                <a:cubicBezTo>
                  <a:pt x="78634" y="224677"/>
                  <a:pt x="78727" y="225411"/>
                  <a:pt x="78820" y="226156"/>
                </a:cubicBezTo>
                <a:cubicBezTo>
                  <a:pt x="81347" y="245126"/>
                  <a:pt x="82721" y="262546"/>
                  <a:pt x="76177" y="277067"/>
                </a:cubicBezTo>
                <a:cubicBezTo>
                  <a:pt x="71857" y="287664"/>
                  <a:pt x="62506" y="297027"/>
                  <a:pt x="54239" y="306040"/>
                </a:cubicBezTo>
                <a:cubicBezTo>
                  <a:pt x="34677" y="326930"/>
                  <a:pt x="20575" y="338319"/>
                  <a:pt x="8000" y="358814"/>
                </a:cubicBezTo>
                <a:cubicBezTo>
                  <a:pt x="1234" y="368945"/>
                  <a:pt x="-2131" y="380310"/>
                  <a:pt x="1456" y="390616"/>
                </a:cubicBezTo>
                <a:cubicBezTo>
                  <a:pt x="7639" y="404625"/>
                  <a:pt x="23137" y="408840"/>
                  <a:pt x="28074" y="410016"/>
                </a:cubicBezTo>
                <a:cubicBezTo>
                  <a:pt x="33442" y="411367"/>
                  <a:pt x="36412" y="411460"/>
                  <a:pt x="36586" y="410843"/>
                </a:cubicBezTo>
                <a:cubicBezTo>
                  <a:pt x="36761" y="410238"/>
                  <a:pt x="34106" y="408945"/>
                  <a:pt x="29344" y="406569"/>
                </a:cubicBezTo>
                <a:cubicBezTo>
                  <a:pt x="25105" y="404380"/>
                  <a:pt x="11120" y="397836"/>
                  <a:pt x="8745" y="388008"/>
                </a:cubicBezTo>
                <a:cubicBezTo>
                  <a:pt x="6207" y="381184"/>
                  <a:pt x="10340" y="373650"/>
                  <a:pt x="16279" y="364171"/>
                </a:cubicBezTo>
                <a:cubicBezTo>
                  <a:pt x="29181" y="345353"/>
                  <a:pt x="42210" y="336433"/>
                  <a:pt x="63391" y="314808"/>
                </a:cubicBezTo>
                <a:cubicBezTo>
                  <a:pt x="71938" y="306284"/>
                  <a:pt x="82278" y="296013"/>
                  <a:pt x="88520" y="282459"/>
                </a:cubicBezTo>
                <a:cubicBezTo>
                  <a:pt x="96426" y="263909"/>
                  <a:pt x="95623" y="243786"/>
                  <a:pt x="92595" y="224165"/>
                </a:cubicBezTo>
                <a:cubicBezTo>
                  <a:pt x="92479" y="223408"/>
                  <a:pt x="92362" y="222639"/>
                  <a:pt x="92234" y="221882"/>
                </a:cubicBezTo>
                <a:cubicBezTo>
                  <a:pt x="83093" y="161655"/>
                  <a:pt x="56440" y="113644"/>
                  <a:pt x="50711" y="74389"/>
                </a:cubicBezTo>
                <a:cubicBezTo>
                  <a:pt x="50711" y="74389"/>
                  <a:pt x="50711" y="74389"/>
                  <a:pt x="50711" y="74389"/>
                </a:cubicBezTo>
                <a:cubicBezTo>
                  <a:pt x="44085" y="29067"/>
                  <a:pt x="60166" y="1003"/>
                  <a:pt x="58373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13A0E96-5B32-4C7D-9E59-DAC31B7300EC}"/>
              </a:ext>
            </a:extLst>
          </p:cNvPr>
          <p:cNvSpPr/>
          <p:nvPr/>
        </p:nvSpPr>
        <p:spPr>
          <a:xfrm>
            <a:off x="10836566" y="5440230"/>
            <a:ext cx="72443" cy="385988"/>
          </a:xfrm>
          <a:custGeom>
            <a:avLst/>
            <a:gdLst>
              <a:gd name="connsiteX0" fmla="*/ 51667 w 72443"/>
              <a:gd name="connsiteY0" fmla="*/ 67 h 385988"/>
              <a:gd name="connsiteX1" fmla="*/ 20681 w 72443"/>
              <a:gd name="connsiteY1" fmla="*/ 62507 h 385988"/>
              <a:gd name="connsiteX2" fmla="*/ 36564 w 72443"/>
              <a:gd name="connsiteY2" fmla="*/ 156527 h 385988"/>
              <a:gd name="connsiteX3" fmla="*/ 49932 w 72443"/>
              <a:gd name="connsiteY3" fmla="*/ 199706 h 385988"/>
              <a:gd name="connsiteX4" fmla="*/ 58828 w 72443"/>
              <a:gd name="connsiteY4" fmla="*/ 246251 h 385988"/>
              <a:gd name="connsiteX5" fmla="*/ 45286 w 72443"/>
              <a:gd name="connsiteY5" fmla="*/ 301424 h 385988"/>
              <a:gd name="connsiteX6" fmla="*/ 4298 w 72443"/>
              <a:gd name="connsiteY6" fmla="*/ 356923 h 385988"/>
              <a:gd name="connsiteX7" fmla="*/ 1864 w 72443"/>
              <a:gd name="connsiteY7" fmla="*/ 385989 h 385988"/>
              <a:gd name="connsiteX8" fmla="*/ 10667 w 72443"/>
              <a:gd name="connsiteY8" fmla="*/ 359799 h 385988"/>
              <a:gd name="connsiteX9" fmla="*/ 54974 w 72443"/>
              <a:gd name="connsiteY9" fmla="*/ 308038 h 385988"/>
              <a:gd name="connsiteX10" fmla="*/ 72277 w 72443"/>
              <a:gd name="connsiteY10" fmla="*/ 245412 h 385988"/>
              <a:gd name="connsiteX11" fmla="*/ 63288 w 72443"/>
              <a:gd name="connsiteY11" fmla="*/ 195933 h 385988"/>
              <a:gd name="connsiteX12" fmla="*/ 49466 w 72443"/>
              <a:gd name="connsiteY12" fmla="*/ 152440 h 385988"/>
              <a:gd name="connsiteX13" fmla="*/ 30975 w 72443"/>
              <a:gd name="connsiteY13" fmla="*/ 63089 h 385988"/>
              <a:gd name="connsiteX14" fmla="*/ 51667 w 72443"/>
              <a:gd name="connsiteY14" fmla="*/ 67 h 3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43" h="385988">
                <a:moveTo>
                  <a:pt x="51667" y="67"/>
                </a:moveTo>
                <a:cubicBezTo>
                  <a:pt x="50141" y="-1295"/>
                  <a:pt x="24431" y="18047"/>
                  <a:pt x="20681" y="62507"/>
                </a:cubicBezTo>
                <a:cubicBezTo>
                  <a:pt x="18306" y="92003"/>
                  <a:pt x="25211" y="120184"/>
                  <a:pt x="36564" y="156527"/>
                </a:cubicBezTo>
                <a:cubicBezTo>
                  <a:pt x="40861" y="170571"/>
                  <a:pt x="45740" y="184975"/>
                  <a:pt x="49932" y="199706"/>
                </a:cubicBezTo>
                <a:cubicBezTo>
                  <a:pt x="54508" y="215858"/>
                  <a:pt x="57815" y="231054"/>
                  <a:pt x="58828" y="246251"/>
                </a:cubicBezTo>
                <a:cubicBezTo>
                  <a:pt x="60260" y="267235"/>
                  <a:pt x="54904" y="286728"/>
                  <a:pt x="45286" y="301424"/>
                </a:cubicBezTo>
                <a:cubicBezTo>
                  <a:pt x="30940" y="323537"/>
                  <a:pt x="10923" y="340306"/>
                  <a:pt x="4298" y="356923"/>
                </a:cubicBezTo>
                <a:cubicBezTo>
                  <a:pt x="-2630" y="374809"/>
                  <a:pt x="595" y="386000"/>
                  <a:pt x="1864" y="385989"/>
                </a:cubicBezTo>
                <a:cubicBezTo>
                  <a:pt x="3145" y="385989"/>
                  <a:pt x="2714" y="374821"/>
                  <a:pt x="10667" y="359799"/>
                </a:cubicBezTo>
                <a:cubicBezTo>
                  <a:pt x="17980" y="345604"/>
                  <a:pt x="37484" y="332562"/>
                  <a:pt x="54974" y="308038"/>
                </a:cubicBezTo>
                <a:cubicBezTo>
                  <a:pt x="66688" y="291491"/>
                  <a:pt x="73628" y="269424"/>
                  <a:pt x="72277" y="245412"/>
                </a:cubicBezTo>
                <a:cubicBezTo>
                  <a:pt x="71322" y="228888"/>
                  <a:pt x="67980" y="212644"/>
                  <a:pt x="63288" y="195933"/>
                </a:cubicBezTo>
                <a:cubicBezTo>
                  <a:pt x="59119" y="181086"/>
                  <a:pt x="53832" y="165808"/>
                  <a:pt x="49466" y="152440"/>
                </a:cubicBezTo>
                <a:cubicBezTo>
                  <a:pt x="37764" y="115957"/>
                  <a:pt x="30171" y="90862"/>
                  <a:pt x="30975" y="63089"/>
                </a:cubicBezTo>
                <a:cubicBezTo>
                  <a:pt x="31953" y="22809"/>
                  <a:pt x="53192" y="1430"/>
                  <a:pt x="51667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CC2474-17DC-4C35-9F31-F911595E9116}"/>
              </a:ext>
            </a:extLst>
          </p:cNvPr>
          <p:cNvSpPr/>
          <p:nvPr/>
        </p:nvSpPr>
        <p:spPr>
          <a:xfrm>
            <a:off x="10004317" y="5745141"/>
            <a:ext cx="165082" cy="267959"/>
          </a:xfrm>
          <a:custGeom>
            <a:avLst/>
            <a:gdLst>
              <a:gd name="connsiteX0" fmla="*/ 62 w 165082"/>
              <a:gd name="connsiteY0" fmla="*/ 158 h 267959"/>
              <a:gd name="connsiteX1" fmla="*/ 55652 w 165082"/>
              <a:gd name="connsiteY1" fmla="*/ 76827 h 267959"/>
              <a:gd name="connsiteX2" fmla="*/ 55652 w 165082"/>
              <a:gd name="connsiteY2" fmla="*/ 76827 h 267959"/>
              <a:gd name="connsiteX3" fmla="*/ 79577 w 165082"/>
              <a:gd name="connsiteY3" fmla="*/ 134027 h 267959"/>
              <a:gd name="connsiteX4" fmla="*/ 119314 w 165082"/>
              <a:gd name="connsiteY4" fmla="*/ 221654 h 267959"/>
              <a:gd name="connsiteX5" fmla="*/ 165005 w 165082"/>
              <a:gd name="connsiteY5" fmla="*/ 267814 h 267959"/>
              <a:gd name="connsiteX6" fmla="*/ 128890 w 165082"/>
              <a:gd name="connsiteY6" fmla="*/ 216018 h 267959"/>
              <a:gd name="connsiteX7" fmla="*/ 92577 w 165082"/>
              <a:gd name="connsiteY7" fmla="*/ 129113 h 267959"/>
              <a:gd name="connsiteX8" fmla="*/ 66951 w 165082"/>
              <a:gd name="connsiteY8" fmla="*/ 70935 h 267959"/>
              <a:gd name="connsiteX9" fmla="*/ 66951 w 165082"/>
              <a:gd name="connsiteY9" fmla="*/ 70935 h 267959"/>
              <a:gd name="connsiteX10" fmla="*/ 62 w 165082"/>
              <a:gd name="connsiteY10" fmla="*/ 158 h 2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82" h="267959">
                <a:moveTo>
                  <a:pt x="62" y="158"/>
                </a:moveTo>
                <a:cubicBezTo>
                  <a:pt x="-1612" y="2475"/>
                  <a:pt x="30819" y="27174"/>
                  <a:pt x="55652" y="76827"/>
                </a:cubicBezTo>
                <a:cubicBezTo>
                  <a:pt x="55652" y="76827"/>
                  <a:pt x="55652" y="76827"/>
                  <a:pt x="55652" y="76827"/>
                </a:cubicBezTo>
                <a:cubicBezTo>
                  <a:pt x="64439" y="94434"/>
                  <a:pt x="71418" y="112414"/>
                  <a:pt x="79577" y="134027"/>
                </a:cubicBezTo>
                <a:cubicBezTo>
                  <a:pt x="93171" y="170044"/>
                  <a:pt x="103307" y="196245"/>
                  <a:pt x="119314" y="221654"/>
                </a:cubicBezTo>
                <a:cubicBezTo>
                  <a:pt x="140632" y="255424"/>
                  <a:pt x="163554" y="269572"/>
                  <a:pt x="165005" y="267814"/>
                </a:cubicBezTo>
                <a:cubicBezTo>
                  <a:pt x="166456" y="266067"/>
                  <a:pt x="147077" y="249334"/>
                  <a:pt x="128890" y="216018"/>
                </a:cubicBezTo>
                <a:cubicBezTo>
                  <a:pt x="114470" y="189666"/>
                  <a:pt x="106710" y="166527"/>
                  <a:pt x="92577" y="129113"/>
                </a:cubicBezTo>
                <a:cubicBezTo>
                  <a:pt x="84440" y="107581"/>
                  <a:pt x="76664" y="88763"/>
                  <a:pt x="66951" y="70935"/>
                </a:cubicBezTo>
                <a:cubicBezTo>
                  <a:pt x="66951" y="70935"/>
                  <a:pt x="66951" y="70935"/>
                  <a:pt x="66951" y="70935"/>
                </a:cubicBezTo>
                <a:cubicBezTo>
                  <a:pt x="38177" y="17974"/>
                  <a:pt x="1629" y="-2008"/>
                  <a:pt x="62" y="1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87F04-AF18-48AA-9936-126610007528}"/>
              </a:ext>
            </a:extLst>
          </p:cNvPr>
          <p:cNvSpPr/>
          <p:nvPr/>
        </p:nvSpPr>
        <p:spPr>
          <a:xfrm>
            <a:off x="9993488" y="5788871"/>
            <a:ext cx="241394" cy="357942"/>
          </a:xfrm>
          <a:custGeom>
            <a:avLst/>
            <a:gdLst>
              <a:gd name="connsiteX0" fmla="*/ 7779 w 241394"/>
              <a:gd name="connsiteY0" fmla="*/ 2 h 357942"/>
              <a:gd name="connsiteX1" fmla="*/ 15939 w 241394"/>
              <a:gd name="connsiteY1" fmla="*/ 118291 h 357942"/>
              <a:gd name="connsiteX2" fmla="*/ 79458 w 241394"/>
              <a:gd name="connsiteY2" fmla="*/ 204952 h 357942"/>
              <a:gd name="connsiteX3" fmla="*/ 99804 w 241394"/>
              <a:gd name="connsiteY3" fmla="*/ 223595 h 357942"/>
              <a:gd name="connsiteX4" fmla="*/ 99804 w 241394"/>
              <a:gd name="connsiteY4" fmla="*/ 223595 h 357942"/>
              <a:gd name="connsiteX5" fmla="*/ 211772 w 241394"/>
              <a:gd name="connsiteY5" fmla="*/ 321575 h 357942"/>
              <a:gd name="connsiteX6" fmla="*/ 211772 w 241394"/>
              <a:gd name="connsiteY6" fmla="*/ 321575 h 357942"/>
              <a:gd name="connsiteX7" fmla="*/ 241190 w 241394"/>
              <a:gd name="connsiteY7" fmla="*/ 357918 h 357942"/>
              <a:gd name="connsiteX8" fmla="*/ 218288 w 241394"/>
              <a:gd name="connsiteY8" fmla="*/ 316113 h 357942"/>
              <a:gd name="connsiteX9" fmla="*/ 218288 w 241394"/>
              <a:gd name="connsiteY9" fmla="*/ 316113 h 357942"/>
              <a:gd name="connsiteX10" fmla="*/ 108931 w 241394"/>
              <a:gd name="connsiteY10" fmla="*/ 213289 h 357942"/>
              <a:gd name="connsiteX11" fmla="*/ 108931 w 241394"/>
              <a:gd name="connsiteY11" fmla="*/ 213289 h 357942"/>
              <a:gd name="connsiteX12" fmla="*/ 89140 w 241394"/>
              <a:gd name="connsiteY12" fmla="*/ 194925 h 357942"/>
              <a:gd name="connsiteX13" fmla="*/ 27111 w 241394"/>
              <a:gd name="connsiteY13" fmla="*/ 113330 h 357942"/>
              <a:gd name="connsiteX14" fmla="*/ 7779 w 241394"/>
              <a:gd name="connsiteY14" fmla="*/ 2 h 3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394" h="357942">
                <a:moveTo>
                  <a:pt x="7779" y="2"/>
                </a:moveTo>
                <a:cubicBezTo>
                  <a:pt x="5169" y="-405"/>
                  <a:pt x="-12417" y="51275"/>
                  <a:pt x="15939" y="118291"/>
                </a:cubicBezTo>
                <a:cubicBezTo>
                  <a:pt x="29152" y="149138"/>
                  <a:pt x="50624" y="177132"/>
                  <a:pt x="79458" y="204952"/>
                </a:cubicBezTo>
                <a:cubicBezTo>
                  <a:pt x="86202" y="211461"/>
                  <a:pt x="93048" y="217679"/>
                  <a:pt x="99804" y="223595"/>
                </a:cubicBezTo>
                <a:cubicBezTo>
                  <a:pt x="99804" y="223595"/>
                  <a:pt x="99804" y="223595"/>
                  <a:pt x="99804" y="223595"/>
                </a:cubicBezTo>
                <a:cubicBezTo>
                  <a:pt x="145799" y="264107"/>
                  <a:pt x="188084" y="295490"/>
                  <a:pt x="211772" y="321575"/>
                </a:cubicBezTo>
                <a:cubicBezTo>
                  <a:pt x="211772" y="321575"/>
                  <a:pt x="211772" y="321575"/>
                  <a:pt x="211772" y="321575"/>
                </a:cubicBezTo>
                <a:cubicBezTo>
                  <a:pt x="231332" y="343094"/>
                  <a:pt x="239757" y="358640"/>
                  <a:pt x="241190" y="357918"/>
                </a:cubicBezTo>
                <a:cubicBezTo>
                  <a:pt x="242624" y="357208"/>
                  <a:pt x="236693" y="339845"/>
                  <a:pt x="218288" y="316113"/>
                </a:cubicBezTo>
                <a:cubicBezTo>
                  <a:pt x="218288" y="316113"/>
                  <a:pt x="218288" y="316113"/>
                  <a:pt x="218288" y="316113"/>
                </a:cubicBezTo>
                <a:cubicBezTo>
                  <a:pt x="187804" y="276835"/>
                  <a:pt x="163686" y="262127"/>
                  <a:pt x="108931" y="213289"/>
                </a:cubicBezTo>
                <a:cubicBezTo>
                  <a:pt x="108931" y="213289"/>
                  <a:pt x="108931" y="213289"/>
                  <a:pt x="108931" y="213289"/>
                </a:cubicBezTo>
                <a:cubicBezTo>
                  <a:pt x="102364" y="207397"/>
                  <a:pt x="95694" y="201260"/>
                  <a:pt x="89140" y="194925"/>
                </a:cubicBezTo>
                <a:cubicBezTo>
                  <a:pt x="61031" y="167769"/>
                  <a:pt x="40300" y="141976"/>
                  <a:pt x="27111" y="113330"/>
                </a:cubicBezTo>
                <a:cubicBezTo>
                  <a:pt x="-1597" y="51729"/>
                  <a:pt x="10390" y="410"/>
                  <a:pt x="7779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FA6ED90-991E-4605-BB56-A3BB9EA23BE3}"/>
              </a:ext>
            </a:extLst>
          </p:cNvPr>
          <p:cNvSpPr/>
          <p:nvPr/>
        </p:nvSpPr>
        <p:spPr>
          <a:xfrm>
            <a:off x="10171604" y="5835549"/>
            <a:ext cx="122315" cy="270910"/>
          </a:xfrm>
          <a:custGeom>
            <a:avLst/>
            <a:gdLst>
              <a:gd name="connsiteX0" fmla="*/ 831 w 122315"/>
              <a:gd name="connsiteY0" fmla="*/ 9 h 270910"/>
              <a:gd name="connsiteX1" fmla="*/ 35931 w 122315"/>
              <a:gd name="connsiteY1" fmla="*/ 147060 h 270910"/>
              <a:gd name="connsiteX2" fmla="*/ 44242 w 122315"/>
              <a:gd name="connsiteY2" fmla="*/ 166961 h 270910"/>
              <a:gd name="connsiteX3" fmla="*/ 44242 w 122315"/>
              <a:gd name="connsiteY3" fmla="*/ 166961 h 270910"/>
              <a:gd name="connsiteX4" fmla="*/ 122205 w 122315"/>
              <a:gd name="connsiteY4" fmla="*/ 270786 h 270910"/>
              <a:gd name="connsiteX5" fmla="*/ 56808 w 122315"/>
              <a:gd name="connsiteY5" fmla="*/ 161441 h 270910"/>
              <a:gd name="connsiteX6" fmla="*/ 56808 w 122315"/>
              <a:gd name="connsiteY6" fmla="*/ 161441 h 270910"/>
              <a:gd name="connsiteX7" fmla="*/ 48826 w 122315"/>
              <a:gd name="connsiteY7" fmla="*/ 142029 h 270910"/>
              <a:gd name="connsiteX8" fmla="*/ 831 w 122315"/>
              <a:gd name="connsiteY8" fmla="*/ 9 h 2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15" h="270910">
                <a:moveTo>
                  <a:pt x="831" y="9"/>
                </a:moveTo>
                <a:cubicBezTo>
                  <a:pt x="-2891" y="894"/>
                  <a:pt x="5382" y="68806"/>
                  <a:pt x="35931" y="147060"/>
                </a:cubicBezTo>
                <a:cubicBezTo>
                  <a:pt x="38592" y="153883"/>
                  <a:pt x="41362" y="160509"/>
                  <a:pt x="44242" y="166961"/>
                </a:cubicBezTo>
                <a:cubicBezTo>
                  <a:pt x="44242" y="166961"/>
                  <a:pt x="44242" y="166961"/>
                  <a:pt x="44242" y="166961"/>
                </a:cubicBezTo>
                <a:cubicBezTo>
                  <a:pt x="75249" y="236364"/>
                  <a:pt x="119656" y="273348"/>
                  <a:pt x="122205" y="270786"/>
                </a:cubicBezTo>
                <a:cubicBezTo>
                  <a:pt x="124667" y="268306"/>
                  <a:pt x="85281" y="227292"/>
                  <a:pt x="56808" y="161441"/>
                </a:cubicBezTo>
                <a:cubicBezTo>
                  <a:pt x="56808" y="161441"/>
                  <a:pt x="56808" y="161441"/>
                  <a:pt x="56808" y="161441"/>
                </a:cubicBezTo>
                <a:cubicBezTo>
                  <a:pt x="54078" y="155130"/>
                  <a:pt x="51423" y="148667"/>
                  <a:pt x="48826" y="142029"/>
                </a:cubicBezTo>
                <a:cubicBezTo>
                  <a:pt x="19010" y="65744"/>
                  <a:pt x="4554" y="-876"/>
                  <a:pt x="83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134556-0999-4FA0-BFED-9BFAFB172FC4}"/>
              </a:ext>
            </a:extLst>
          </p:cNvPr>
          <p:cNvSpPr/>
          <p:nvPr/>
        </p:nvSpPr>
        <p:spPr>
          <a:xfrm>
            <a:off x="9910819" y="5642280"/>
            <a:ext cx="67536" cy="115471"/>
          </a:xfrm>
          <a:custGeom>
            <a:avLst/>
            <a:gdLst>
              <a:gd name="connsiteX0" fmla="*/ 196 w 67536"/>
              <a:gd name="connsiteY0" fmla="*/ 311 h 115471"/>
              <a:gd name="connsiteX1" fmla="*/ 38394 w 67536"/>
              <a:gd name="connsiteY1" fmla="*/ 55065 h 115471"/>
              <a:gd name="connsiteX2" fmla="*/ 40872 w 67536"/>
              <a:gd name="connsiteY2" fmla="*/ 59350 h 115471"/>
              <a:gd name="connsiteX3" fmla="*/ 40872 w 67536"/>
              <a:gd name="connsiteY3" fmla="*/ 59350 h 115471"/>
              <a:gd name="connsiteX4" fmla="*/ 65550 w 67536"/>
              <a:gd name="connsiteY4" fmla="*/ 115466 h 115471"/>
              <a:gd name="connsiteX5" fmla="*/ 52972 w 67536"/>
              <a:gd name="connsiteY5" fmla="*/ 52666 h 115471"/>
              <a:gd name="connsiteX6" fmla="*/ 52972 w 67536"/>
              <a:gd name="connsiteY6" fmla="*/ 52666 h 115471"/>
              <a:gd name="connsiteX7" fmla="*/ 50287 w 67536"/>
              <a:gd name="connsiteY7" fmla="*/ 47973 h 115471"/>
              <a:gd name="connsiteX8" fmla="*/ 196 w 67536"/>
              <a:gd name="connsiteY8" fmla="*/ 311 h 11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6" h="115471">
                <a:moveTo>
                  <a:pt x="196" y="311"/>
                </a:moveTo>
                <a:cubicBezTo>
                  <a:pt x="-2331" y="3187"/>
                  <a:pt x="20099" y="24276"/>
                  <a:pt x="38394" y="55065"/>
                </a:cubicBezTo>
                <a:cubicBezTo>
                  <a:pt x="39246" y="56497"/>
                  <a:pt x="40072" y="57929"/>
                  <a:pt x="40872" y="59350"/>
                </a:cubicBezTo>
                <a:cubicBezTo>
                  <a:pt x="40872" y="59350"/>
                  <a:pt x="40872" y="59350"/>
                  <a:pt x="40872" y="59350"/>
                </a:cubicBezTo>
                <a:cubicBezTo>
                  <a:pt x="57268" y="88380"/>
                  <a:pt x="61929" y="115909"/>
                  <a:pt x="65550" y="115466"/>
                </a:cubicBezTo>
                <a:cubicBezTo>
                  <a:pt x="68258" y="115140"/>
                  <a:pt x="71075" y="86122"/>
                  <a:pt x="52972" y="52666"/>
                </a:cubicBezTo>
                <a:cubicBezTo>
                  <a:pt x="52972" y="52666"/>
                  <a:pt x="52972" y="52666"/>
                  <a:pt x="52972" y="52666"/>
                </a:cubicBezTo>
                <a:cubicBezTo>
                  <a:pt x="52115" y="51094"/>
                  <a:pt x="51220" y="49533"/>
                  <a:pt x="50287" y="47973"/>
                </a:cubicBezTo>
                <a:cubicBezTo>
                  <a:pt x="30264" y="14471"/>
                  <a:pt x="2721" y="-2554"/>
                  <a:pt x="196" y="3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61A54D6-59D7-46FF-BBAA-28AE9178DCC8}"/>
              </a:ext>
            </a:extLst>
          </p:cNvPr>
          <p:cNvSpPr/>
          <p:nvPr/>
        </p:nvSpPr>
        <p:spPr>
          <a:xfrm>
            <a:off x="10337193" y="5950639"/>
            <a:ext cx="58173" cy="193041"/>
          </a:xfrm>
          <a:custGeom>
            <a:avLst/>
            <a:gdLst>
              <a:gd name="connsiteX0" fmla="*/ 186 w 58173"/>
              <a:gd name="connsiteY0" fmla="*/ 75 h 193041"/>
              <a:gd name="connsiteX1" fmla="*/ 34012 w 58173"/>
              <a:gd name="connsiteY1" fmla="*/ 72715 h 193041"/>
              <a:gd name="connsiteX2" fmla="*/ 34012 w 58173"/>
              <a:gd name="connsiteY2" fmla="*/ 72715 h 193041"/>
              <a:gd name="connsiteX3" fmla="*/ 39043 w 58173"/>
              <a:gd name="connsiteY3" fmla="*/ 92209 h 193041"/>
              <a:gd name="connsiteX4" fmla="*/ 48428 w 58173"/>
              <a:gd name="connsiteY4" fmla="*/ 168110 h 193041"/>
              <a:gd name="connsiteX5" fmla="*/ 53097 w 58173"/>
              <a:gd name="connsiteY5" fmla="*/ 193041 h 193041"/>
              <a:gd name="connsiteX6" fmla="*/ 57487 w 58173"/>
              <a:gd name="connsiteY6" fmla="*/ 167981 h 193041"/>
              <a:gd name="connsiteX7" fmla="*/ 52550 w 58173"/>
              <a:gd name="connsiteY7" fmla="*/ 89297 h 193041"/>
              <a:gd name="connsiteX8" fmla="*/ 46949 w 58173"/>
              <a:gd name="connsiteY8" fmla="*/ 68605 h 193041"/>
              <a:gd name="connsiteX9" fmla="*/ 46949 w 58173"/>
              <a:gd name="connsiteY9" fmla="*/ 68605 h 193041"/>
              <a:gd name="connsiteX10" fmla="*/ 186 w 58173"/>
              <a:gd name="connsiteY10" fmla="*/ 75 h 1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73" h="193041">
                <a:moveTo>
                  <a:pt x="186" y="75"/>
                </a:moveTo>
                <a:cubicBezTo>
                  <a:pt x="-2314" y="2299"/>
                  <a:pt x="20994" y="29606"/>
                  <a:pt x="34012" y="72715"/>
                </a:cubicBezTo>
                <a:cubicBezTo>
                  <a:pt x="34012" y="72715"/>
                  <a:pt x="34012" y="72715"/>
                  <a:pt x="34012" y="72715"/>
                </a:cubicBezTo>
                <a:cubicBezTo>
                  <a:pt x="35910" y="78957"/>
                  <a:pt x="37576" y="85431"/>
                  <a:pt x="39043" y="92209"/>
                </a:cubicBezTo>
                <a:cubicBezTo>
                  <a:pt x="44888" y="119376"/>
                  <a:pt x="46868" y="151632"/>
                  <a:pt x="48428" y="168110"/>
                </a:cubicBezTo>
                <a:cubicBezTo>
                  <a:pt x="49860" y="183597"/>
                  <a:pt x="51362" y="193041"/>
                  <a:pt x="53097" y="193041"/>
                </a:cubicBezTo>
                <a:cubicBezTo>
                  <a:pt x="54821" y="193041"/>
                  <a:pt x="56497" y="183632"/>
                  <a:pt x="57487" y="167981"/>
                </a:cubicBezTo>
                <a:cubicBezTo>
                  <a:pt x="58640" y="150002"/>
                  <a:pt x="59094" y="119644"/>
                  <a:pt x="52550" y="89297"/>
                </a:cubicBezTo>
                <a:cubicBezTo>
                  <a:pt x="51001" y="82124"/>
                  <a:pt x="49138" y="75230"/>
                  <a:pt x="46949" y="68605"/>
                </a:cubicBezTo>
                <a:cubicBezTo>
                  <a:pt x="46949" y="68605"/>
                  <a:pt x="46949" y="68605"/>
                  <a:pt x="46949" y="68605"/>
                </a:cubicBezTo>
                <a:cubicBezTo>
                  <a:pt x="31125" y="21094"/>
                  <a:pt x="1923" y="-1474"/>
                  <a:pt x="186" y="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04E6544-351F-4212-8DD8-CDADFFCA7A85}"/>
              </a:ext>
            </a:extLst>
          </p:cNvPr>
          <p:cNvSpPr/>
          <p:nvPr/>
        </p:nvSpPr>
        <p:spPr>
          <a:xfrm>
            <a:off x="10370272" y="5841786"/>
            <a:ext cx="120593" cy="298776"/>
          </a:xfrm>
          <a:custGeom>
            <a:avLst/>
            <a:gdLst>
              <a:gd name="connsiteX0" fmla="*/ 1341 w 120593"/>
              <a:gd name="connsiteY0" fmla="*/ 1 h 298776"/>
              <a:gd name="connsiteX1" fmla="*/ 3414 w 120593"/>
              <a:gd name="connsiteY1" fmla="*/ 38150 h 298776"/>
              <a:gd name="connsiteX2" fmla="*/ 35633 w 120593"/>
              <a:gd name="connsiteY2" fmla="*/ 127710 h 298776"/>
              <a:gd name="connsiteX3" fmla="*/ 35633 w 120593"/>
              <a:gd name="connsiteY3" fmla="*/ 127710 h 298776"/>
              <a:gd name="connsiteX4" fmla="*/ 49350 w 120593"/>
              <a:gd name="connsiteY4" fmla="*/ 154493 h 298776"/>
              <a:gd name="connsiteX5" fmla="*/ 98792 w 120593"/>
              <a:gd name="connsiteY5" fmla="*/ 247466 h 298776"/>
              <a:gd name="connsiteX6" fmla="*/ 119600 w 120593"/>
              <a:gd name="connsiteY6" fmla="*/ 298773 h 298776"/>
              <a:gd name="connsiteX7" fmla="*/ 108445 w 120593"/>
              <a:gd name="connsiteY7" fmla="*/ 243390 h 298776"/>
              <a:gd name="connsiteX8" fmla="*/ 61577 w 120593"/>
              <a:gd name="connsiteY8" fmla="*/ 147949 h 298776"/>
              <a:gd name="connsiteX9" fmla="*/ 47848 w 120593"/>
              <a:gd name="connsiteY9" fmla="*/ 121667 h 298776"/>
              <a:gd name="connsiteX10" fmla="*/ 47848 w 120593"/>
              <a:gd name="connsiteY10" fmla="*/ 121667 h 298776"/>
              <a:gd name="connsiteX11" fmla="*/ 12019 w 120593"/>
              <a:gd name="connsiteY11" fmla="*/ 36019 h 298776"/>
              <a:gd name="connsiteX12" fmla="*/ 1341 w 120593"/>
              <a:gd name="connsiteY12" fmla="*/ 1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593" h="298776">
                <a:moveTo>
                  <a:pt x="1341" y="1"/>
                </a:moveTo>
                <a:cubicBezTo>
                  <a:pt x="-347" y="153"/>
                  <a:pt x="-1174" y="14697"/>
                  <a:pt x="3414" y="38150"/>
                </a:cubicBezTo>
                <a:cubicBezTo>
                  <a:pt x="8339" y="63396"/>
                  <a:pt x="18237" y="91961"/>
                  <a:pt x="35633" y="127710"/>
                </a:cubicBezTo>
                <a:cubicBezTo>
                  <a:pt x="35633" y="127710"/>
                  <a:pt x="35633" y="127710"/>
                  <a:pt x="35633" y="127710"/>
                </a:cubicBezTo>
                <a:cubicBezTo>
                  <a:pt x="39918" y="136560"/>
                  <a:pt x="44495" y="145410"/>
                  <a:pt x="49350" y="154493"/>
                </a:cubicBezTo>
                <a:cubicBezTo>
                  <a:pt x="73209" y="199058"/>
                  <a:pt x="82781" y="213137"/>
                  <a:pt x="98792" y="247466"/>
                </a:cubicBezTo>
                <a:cubicBezTo>
                  <a:pt x="113044" y="278092"/>
                  <a:pt x="117527" y="299076"/>
                  <a:pt x="119600" y="298773"/>
                </a:cubicBezTo>
                <a:cubicBezTo>
                  <a:pt x="121905" y="298447"/>
                  <a:pt x="120962" y="276287"/>
                  <a:pt x="108445" y="243390"/>
                </a:cubicBezTo>
                <a:cubicBezTo>
                  <a:pt x="96719" y="212543"/>
                  <a:pt x="82606" y="187192"/>
                  <a:pt x="61577" y="147949"/>
                </a:cubicBezTo>
                <a:cubicBezTo>
                  <a:pt x="56744" y="138912"/>
                  <a:pt x="52203" y="130295"/>
                  <a:pt x="47848" y="121667"/>
                </a:cubicBezTo>
                <a:cubicBezTo>
                  <a:pt x="47848" y="121667"/>
                  <a:pt x="47848" y="121667"/>
                  <a:pt x="47848" y="121667"/>
                </a:cubicBezTo>
                <a:cubicBezTo>
                  <a:pt x="29846" y="85824"/>
                  <a:pt x="19564" y="60787"/>
                  <a:pt x="12019" y="36019"/>
                </a:cubicBezTo>
                <a:cubicBezTo>
                  <a:pt x="5265" y="13859"/>
                  <a:pt x="3029" y="-162"/>
                  <a:pt x="13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75A59487-09F7-4C60-86F2-6DFBD0AC5C81}"/>
              </a:ext>
            </a:extLst>
          </p:cNvPr>
          <p:cNvSpPr/>
          <p:nvPr/>
        </p:nvSpPr>
        <p:spPr>
          <a:xfrm>
            <a:off x="10489437" y="5879106"/>
            <a:ext cx="64328" cy="236601"/>
          </a:xfrm>
          <a:custGeom>
            <a:avLst/>
            <a:gdLst>
              <a:gd name="connsiteX0" fmla="*/ 435 w 64328"/>
              <a:gd name="connsiteY0" fmla="*/ 26 h 236601"/>
              <a:gd name="connsiteX1" fmla="*/ 35531 w 64328"/>
              <a:gd name="connsiteY1" fmla="*/ 118070 h 236601"/>
              <a:gd name="connsiteX2" fmla="*/ 42657 w 64328"/>
              <a:gd name="connsiteY2" fmla="*/ 142897 h 236601"/>
              <a:gd name="connsiteX3" fmla="*/ 42657 w 64328"/>
              <a:gd name="connsiteY3" fmla="*/ 142897 h 236601"/>
              <a:gd name="connsiteX4" fmla="*/ 54826 w 64328"/>
              <a:gd name="connsiteY4" fmla="*/ 207340 h 236601"/>
              <a:gd name="connsiteX5" fmla="*/ 54826 w 64328"/>
              <a:gd name="connsiteY5" fmla="*/ 207340 h 236601"/>
              <a:gd name="connsiteX6" fmla="*/ 53347 w 64328"/>
              <a:gd name="connsiteY6" fmla="*/ 236556 h 236601"/>
              <a:gd name="connsiteX7" fmla="*/ 63873 w 64328"/>
              <a:gd name="connsiteY7" fmla="*/ 207549 h 236601"/>
              <a:gd name="connsiteX8" fmla="*/ 63873 w 64328"/>
              <a:gd name="connsiteY8" fmla="*/ 207549 h 236601"/>
              <a:gd name="connsiteX9" fmla="*/ 55780 w 64328"/>
              <a:gd name="connsiteY9" fmla="*/ 139532 h 236601"/>
              <a:gd name="connsiteX10" fmla="*/ 55780 w 64328"/>
              <a:gd name="connsiteY10" fmla="*/ 139532 h 236601"/>
              <a:gd name="connsiteX11" fmla="*/ 48794 w 64328"/>
              <a:gd name="connsiteY11" fmla="*/ 114064 h 236601"/>
              <a:gd name="connsiteX12" fmla="*/ 435 w 64328"/>
              <a:gd name="connsiteY12" fmla="*/ 26 h 23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8" h="236601">
                <a:moveTo>
                  <a:pt x="435" y="26"/>
                </a:moveTo>
                <a:cubicBezTo>
                  <a:pt x="-3151" y="1366"/>
                  <a:pt x="16027" y="53639"/>
                  <a:pt x="35531" y="118070"/>
                </a:cubicBezTo>
                <a:cubicBezTo>
                  <a:pt x="38116" y="126606"/>
                  <a:pt x="40480" y="134827"/>
                  <a:pt x="42657" y="142897"/>
                </a:cubicBezTo>
                <a:cubicBezTo>
                  <a:pt x="42657" y="142897"/>
                  <a:pt x="42657" y="142897"/>
                  <a:pt x="42657" y="142897"/>
                </a:cubicBezTo>
                <a:cubicBezTo>
                  <a:pt x="50203" y="171171"/>
                  <a:pt x="54022" y="188032"/>
                  <a:pt x="54826" y="207340"/>
                </a:cubicBezTo>
                <a:cubicBezTo>
                  <a:pt x="54826" y="207340"/>
                  <a:pt x="54826" y="207340"/>
                  <a:pt x="54826" y="207340"/>
                </a:cubicBezTo>
                <a:cubicBezTo>
                  <a:pt x="55489" y="225412"/>
                  <a:pt x="51798" y="235788"/>
                  <a:pt x="53347" y="236556"/>
                </a:cubicBezTo>
                <a:cubicBezTo>
                  <a:pt x="54930" y="237348"/>
                  <a:pt x="62266" y="227660"/>
                  <a:pt x="63873" y="207549"/>
                </a:cubicBezTo>
                <a:cubicBezTo>
                  <a:pt x="63873" y="207549"/>
                  <a:pt x="63873" y="207549"/>
                  <a:pt x="63873" y="207549"/>
                </a:cubicBezTo>
                <a:cubicBezTo>
                  <a:pt x="65527" y="187974"/>
                  <a:pt x="62639" y="167363"/>
                  <a:pt x="55780" y="139532"/>
                </a:cubicBezTo>
                <a:cubicBezTo>
                  <a:pt x="55780" y="139532"/>
                  <a:pt x="55780" y="139532"/>
                  <a:pt x="55780" y="139532"/>
                </a:cubicBezTo>
                <a:cubicBezTo>
                  <a:pt x="53754" y="131217"/>
                  <a:pt x="51426" y="122740"/>
                  <a:pt x="48794" y="114064"/>
                </a:cubicBezTo>
                <a:cubicBezTo>
                  <a:pt x="28882" y="48318"/>
                  <a:pt x="4022" y="-1313"/>
                  <a:pt x="435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A672CDA-1572-463B-AE63-1A2955211259}"/>
              </a:ext>
            </a:extLst>
          </p:cNvPr>
          <p:cNvSpPr/>
          <p:nvPr/>
        </p:nvSpPr>
        <p:spPr>
          <a:xfrm>
            <a:off x="10599634" y="5882197"/>
            <a:ext cx="33825" cy="258394"/>
          </a:xfrm>
          <a:custGeom>
            <a:avLst/>
            <a:gdLst>
              <a:gd name="connsiteX0" fmla="*/ 11618 w 33825"/>
              <a:gd name="connsiteY0" fmla="*/ 45 h 258394"/>
              <a:gd name="connsiteX1" fmla="*/ 21562 w 33825"/>
              <a:gd name="connsiteY1" fmla="*/ 67562 h 258394"/>
              <a:gd name="connsiteX2" fmla="*/ 13050 w 33825"/>
              <a:gd name="connsiteY2" fmla="*/ 127113 h 258394"/>
              <a:gd name="connsiteX3" fmla="*/ 2617 w 33825"/>
              <a:gd name="connsiteY3" fmla="*/ 182997 h 258394"/>
              <a:gd name="connsiteX4" fmla="*/ 5062 w 33825"/>
              <a:gd name="connsiteY4" fmla="*/ 247789 h 258394"/>
              <a:gd name="connsiteX5" fmla="*/ 11618 w 33825"/>
              <a:gd name="connsiteY5" fmla="*/ 258362 h 258394"/>
              <a:gd name="connsiteX6" fmla="*/ 10652 w 33825"/>
              <a:gd name="connsiteY6" fmla="*/ 246403 h 258394"/>
              <a:gd name="connsiteX7" fmla="*/ 14983 w 33825"/>
              <a:gd name="connsiteY7" fmla="*/ 185023 h 258394"/>
              <a:gd name="connsiteX8" fmla="*/ 26662 w 33825"/>
              <a:gd name="connsiteY8" fmla="*/ 129850 h 258394"/>
              <a:gd name="connsiteX9" fmla="*/ 33824 w 33825"/>
              <a:gd name="connsiteY9" fmla="*/ 67806 h 258394"/>
              <a:gd name="connsiteX10" fmla="*/ 11618 w 33825"/>
              <a:gd name="connsiteY10" fmla="*/ 45 h 2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5" h="258394">
                <a:moveTo>
                  <a:pt x="11618" y="45"/>
                </a:moveTo>
                <a:cubicBezTo>
                  <a:pt x="9347" y="1431"/>
                  <a:pt x="23367" y="27189"/>
                  <a:pt x="21562" y="67562"/>
                </a:cubicBezTo>
                <a:cubicBezTo>
                  <a:pt x="20701" y="86275"/>
                  <a:pt x="17603" y="104581"/>
                  <a:pt x="13050" y="127113"/>
                </a:cubicBezTo>
                <a:cubicBezTo>
                  <a:pt x="8812" y="148063"/>
                  <a:pt x="5179" y="164505"/>
                  <a:pt x="2617" y="182997"/>
                </a:cubicBezTo>
                <a:cubicBezTo>
                  <a:pt x="-1808" y="213670"/>
                  <a:pt x="-375" y="232919"/>
                  <a:pt x="5062" y="247789"/>
                </a:cubicBezTo>
                <a:cubicBezTo>
                  <a:pt x="7822" y="255253"/>
                  <a:pt x="10675" y="258770"/>
                  <a:pt x="11618" y="258362"/>
                </a:cubicBezTo>
                <a:cubicBezTo>
                  <a:pt x="12561" y="257967"/>
                  <a:pt x="11583" y="253763"/>
                  <a:pt x="10652" y="246403"/>
                </a:cubicBezTo>
                <a:cubicBezTo>
                  <a:pt x="8532" y="230042"/>
                  <a:pt x="9196" y="216418"/>
                  <a:pt x="14983" y="185023"/>
                </a:cubicBezTo>
                <a:cubicBezTo>
                  <a:pt x="18150" y="168429"/>
                  <a:pt x="22657" y="149844"/>
                  <a:pt x="26662" y="129850"/>
                </a:cubicBezTo>
                <a:cubicBezTo>
                  <a:pt x="31192" y="107224"/>
                  <a:pt x="33917" y="87405"/>
                  <a:pt x="33824" y="67806"/>
                </a:cubicBezTo>
                <a:cubicBezTo>
                  <a:pt x="33684" y="22007"/>
                  <a:pt x="13598" y="-1166"/>
                  <a:pt x="11618" y="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7BBC2B9-07AF-4A9C-849E-3BCC75381235}"/>
              </a:ext>
            </a:extLst>
          </p:cNvPr>
          <p:cNvSpPr/>
          <p:nvPr/>
        </p:nvSpPr>
        <p:spPr>
          <a:xfrm>
            <a:off x="10646061" y="5922707"/>
            <a:ext cx="60496" cy="196449"/>
          </a:xfrm>
          <a:custGeom>
            <a:avLst/>
            <a:gdLst>
              <a:gd name="connsiteX0" fmla="*/ 58554 w 60496"/>
              <a:gd name="connsiteY0" fmla="*/ 0 h 196449"/>
              <a:gd name="connsiteX1" fmla="*/ 45582 w 60496"/>
              <a:gd name="connsiteY1" fmla="*/ 37357 h 196449"/>
              <a:gd name="connsiteX2" fmla="*/ 21712 w 60496"/>
              <a:gd name="connsiteY2" fmla="*/ 96210 h 196449"/>
              <a:gd name="connsiteX3" fmla="*/ 5177 w 60496"/>
              <a:gd name="connsiteY3" fmla="*/ 144279 h 196449"/>
              <a:gd name="connsiteX4" fmla="*/ 5177 w 60496"/>
              <a:gd name="connsiteY4" fmla="*/ 144279 h 196449"/>
              <a:gd name="connsiteX5" fmla="*/ 252 w 60496"/>
              <a:gd name="connsiteY5" fmla="*/ 180076 h 196449"/>
              <a:gd name="connsiteX6" fmla="*/ 9753 w 60496"/>
              <a:gd name="connsiteY6" fmla="*/ 196262 h 196449"/>
              <a:gd name="connsiteX7" fmla="*/ 11872 w 60496"/>
              <a:gd name="connsiteY7" fmla="*/ 196076 h 196449"/>
              <a:gd name="connsiteX8" fmla="*/ 11139 w 60496"/>
              <a:gd name="connsiteY8" fmla="*/ 194213 h 196449"/>
              <a:gd name="connsiteX9" fmla="*/ 8193 w 60496"/>
              <a:gd name="connsiteY9" fmla="*/ 179994 h 196449"/>
              <a:gd name="connsiteX10" fmla="*/ 16775 w 60496"/>
              <a:gd name="connsiteY10" fmla="*/ 147808 h 196449"/>
              <a:gd name="connsiteX11" fmla="*/ 16775 w 60496"/>
              <a:gd name="connsiteY11" fmla="*/ 147808 h 196449"/>
              <a:gd name="connsiteX12" fmla="*/ 34590 w 60496"/>
              <a:gd name="connsiteY12" fmla="*/ 101357 h 196449"/>
              <a:gd name="connsiteX13" fmla="*/ 55981 w 60496"/>
              <a:gd name="connsiteY13" fmla="*/ 40687 h 196449"/>
              <a:gd name="connsiteX14" fmla="*/ 58554 w 60496"/>
              <a:gd name="connsiteY14" fmla="*/ 0 h 1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6" h="196449">
                <a:moveTo>
                  <a:pt x="58554" y="0"/>
                </a:moveTo>
                <a:cubicBezTo>
                  <a:pt x="56330" y="-23"/>
                  <a:pt x="54013" y="14824"/>
                  <a:pt x="45582" y="37357"/>
                </a:cubicBezTo>
                <a:cubicBezTo>
                  <a:pt x="39423" y="53624"/>
                  <a:pt x="30701" y="73747"/>
                  <a:pt x="21712" y="96210"/>
                </a:cubicBezTo>
                <a:cubicBezTo>
                  <a:pt x="14714" y="113700"/>
                  <a:pt x="9218" y="129083"/>
                  <a:pt x="5177" y="144279"/>
                </a:cubicBezTo>
                <a:cubicBezTo>
                  <a:pt x="5177" y="144279"/>
                  <a:pt x="5177" y="144279"/>
                  <a:pt x="5177" y="144279"/>
                </a:cubicBezTo>
                <a:cubicBezTo>
                  <a:pt x="1253" y="158707"/>
                  <a:pt x="-738" y="169328"/>
                  <a:pt x="252" y="180076"/>
                </a:cubicBezTo>
                <a:cubicBezTo>
                  <a:pt x="717" y="189473"/>
                  <a:pt x="6737" y="195342"/>
                  <a:pt x="9753" y="196262"/>
                </a:cubicBezTo>
                <a:cubicBezTo>
                  <a:pt x="10964" y="196600"/>
                  <a:pt x="11686" y="196448"/>
                  <a:pt x="11872" y="196076"/>
                </a:cubicBezTo>
                <a:cubicBezTo>
                  <a:pt x="12070" y="195680"/>
                  <a:pt x="11721" y="195098"/>
                  <a:pt x="11139" y="194213"/>
                </a:cubicBezTo>
                <a:cubicBezTo>
                  <a:pt x="9136" y="191301"/>
                  <a:pt x="7832" y="188868"/>
                  <a:pt x="8193" y="179994"/>
                </a:cubicBezTo>
                <a:cubicBezTo>
                  <a:pt x="9055" y="169991"/>
                  <a:pt x="11814" y="162504"/>
                  <a:pt x="16775" y="147808"/>
                </a:cubicBezTo>
                <a:cubicBezTo>
                  <a:pt x="16775" y="147808"/>
                  <a:pt x="16775" y="147808"/>
                  <a:pt x="16775" y="147808"/>
                </a:cubicBezTo>
                <a:cubicBezTo>
                  <a:pt x="22003" y="132704"/>
                  <a:pt x="27324" y="119499"/>
                  <a:pt x="34590" y="101357"/>
                </a:cubicBezTo>
                <a:cubicBezTo>
                  <a:pt x="44092" y="77659"/>
                  <a:pt x="51020" y="59470"/>
                  <a:pt x="55981" y="40687"/>
                </a:cubicBezTo>
                <a:cubicBezTo>
                  <a:pt x="62350" y="16908"/>
                  <a:pt x="60767" y="12"/>
                  <a:pt x="585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1749F72-0BB7-4554-B4FA-0B834CB6F4B3}"/>
              </a:ext>
            </a:extLst>
          </p:cNvPr>
          <p:cNvSpPr/>
          <p:nvPr/>
        </p:nvSpPr>
        <p:spPr>
          <a:xfrm>
            <a:off x="10733786" y="5823081"/>
            <a:ext cx="139286" cy="230343"/>
          </a:xfrm>
          <a:custGeom>
            <a:avLst/>
            <a:gdLst>
              <a:gd name="connsiteX0" fmla="*/ 138879 w 139286"/>
              <a:gd name="connsiteY0" fmla="*/ 28 h 230343"/>
              <a:gd name="connsiteX1" fmla="*/ 123042 w 139286"/>
              <a:gd name="connsiteY1" fmla="*/ 21967 h 230343"/>
              <a:gd name="connsiteX2" fmla="*/ 78829 w 139286"/>
              <a:gd name="connsiteY2" fmla="*/ 73530 h 230343"/>
              <a:gd name="connsiteX3" fmla="*/ 78829 w 139286"/>
              <a:gd name="connsiteY3" fmla="*/ 73530 h 230343"/>
              <a:gd name="connsiteX4" fmla="*/ 50056 w 139286"/>
              <a:gd name="connsiteY4" fmla="*/ 103364 h 230343"/>
              <a:gd name="connsiteX5" fmla="*/ 17138 w 139286"/>
              <a:gd name="connsiteY5" fmla="*/ 145868 h 230343"/>
              <a:gd name="connsiteX6" fmla="*/ 196 w 139286"/>
              <a:gd name="connsiteY6" fmla="*/ 210823 h 230343"/>
              <a:gd name="connsiteX7" fmla="*/ 196 w 139286"/>
              <a:gd name="connsiteY7" fmla="*/ 210823 h 230343"/>
              <a:gd name="connsiteX8" fmla="*/ 5063 w 139286"/>
              <a:gd name="connsiteY8" fmla="*/ 230339 h 230343"/>
              <a:gd name="connsiteX9" fmla="*/ 7322 w 139286"/>
              <a:gd name="connsiteY9" fmla="*/ 210916 h 230343"/>
              <a:gd name="connsiteX10" fmla="*/ 7322 w 139286"/>
              <a:gd name="connsiteY10" fmla="*/ 210916 h 230343"/>
              <a:gd name="connsiteX11" fmla="*/ 27991 w 139286"/>
              <a:gd name="connsiteY11" fmla="*/ 152657 h 230343"/>
              <a:gd name="connsiteX12" fmla="*/ 60257 w 139286"/>
              <a:gd name="connsiteY12" fmla="*/ 112785 h 230343"/>
              <a:gd name="connsiteX13" fmla="*/ 88482 w 139286"/>
              <a:gd name="connsiteY13" fmla="*/ 82567 h 230343"/>
              <a:gd name="connsiteX14" fmla="*/ 88482 w 139286"/>
              <a:gd name="connsiteY14" fmla="*/ 82567 h 230343"/>
              <a:gd name="connsiteX15" fmla="*/ 130076 w 139286"/>
              <a:gd name="connsiteY15" fmla="*/ 26252 h 230343"/>
              <a:gd name="connsiteX16" fmla="*/ 138879 w 139286"/>
              <a:gd name="connsiteY16" fmla="*/ 28 h 2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286" h="230343">
                <a:moveTo>
                  <a:pt x="138879" y="28"/>
                </a:moveTo>
                <a:cubicBezTo>
                  <a:pt x="137446" y="-566"/>
                  <a:pt x="132695" y="8354"/>
                  <a:pt x="123042" y="21967"/>
                </a:cubicBezTo>
                <a:cubicBezTo>
                  <a:pt x="111887" y="37699"/>
                  <a:pt x="99859" y="51626"/>
                  <a:pt x="78829" y="73530"/>
                </a:cubicBezTo>
                <a:cubicBezTo>
                  <a:pt x="78829" y="73530"/>
                  <a:pt x="78829" y="73530"/>
                  <a:pt x="78829" y="73530"/>
                </a:cubicBezTo>
                <a:cubicBezTo>
                  <a:pt x="70410" y="82217"/>
                  <a:pt x="59383" y="93256"/>
                  <a:pt x="50056" y="103364"/>
                </a:cubicBezTo>
                <a:cubicBezTo>
                  <a:pt x="36980" y="117536"/>
                  <a:pt x="25988" y="131125"/>
                  <a:pt x="17138" y="145868"/>
                </a:cubicBezTo>
                <a:cubicBezTo>
                  <a:pt x="2047" y="171032"/>
                  <a:pt x="-864" y="195032"/>
                  <a:pt x="196" y="210823"/>
                </a:cubicBezTo>
                <a:cubicBezTo>
                  <a:pt x="196" y="210823"/>
                  <a:pt x="196" y="210823"/>
                  <a:pt x="196" y="210823"/>
                </a:cubicBezTo>
                <a:cubicBezTo>
                  <a:pt x="1081" y="223620"/>
                  <a:pt x="3771" y="230526"/>
                  <a:pt x="5063" y="230339"/>
                </a:cubicBezTo>
                <a:cubicBezTo>
                  <a:pt x="6344" y="230153"/>
                  <a:pt x="6123" y="222922"/>
                  <a:pt x="7322" y="210916"/>
                </a:cubicBezTo>
                <a:cubicBezTo>
                  <a:pt x="7322" y="210916"/>
                  <a:pt x="7322" y="210916"/>
                  <a:pt x="7322" y="210916"/>
                </a:cubicBezTo>
                <a:cubicBezTo>
                  <a:pt x="8789" y="196069"/>
                  <a:pt x="13389" y="174980"/>
                  <a:pt x="27991" y="152657"/>
                </a:cubicBezTo>
                <a:cubicBezTo>
                  <a:pt x="36794" y="139149"/>
                  <a:pt x="47378" y="126689"/>
                  <a:pt x="60257" y="112785"/>
                </a:cubicBezTo>
                <a:cubicBezTo>
                  <a:pt x="69945" y="102328"/>
                  <a:pt x="79668" y="92325"/>
                  <a:pt x="88482" y="82567"/>
                </a:cubicBezTo>
                <a:cubicBezTo>
                  <a:pt x="88482" y="82567"/>
                  <a:pt x="88482" y="82567"/>
                  <a:pt x="88482" y="82567"/>
                </a:cubicBezTo>
                <a:cubicBezTo>
                  <a:pt x="108464" y="60628"/>
                  <a:pt x="121342" y="43009"/>
                  <a:pt x="130076" y="26252"/>
                </a:cubicBezTo>
                <a:cubicBezTo>
                  <a:pt x="138110" y="10834"/>
                  <a:pt x="140311" y="622"/>
                  <a:pt x="138879" y="2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44AFB40-6B8C-45F8-BB74-3E5FF15C91B6}"/>
              </a:ext>
            </a:extLst>
          </p:cNvPr>
          <p:cNvSpPr/>
          <p:nvPr/>
        </p:nvSpPr>
        <p:spPr>
          <a:xfrm>
            <a:off x="10766669" y="5922706"/>
            <a:ext cx="66821" cy="118588"/>
          </a:xfrm>
          <a:custGeom>
            <a:avLst/>
            <a:gdLst>
              <a:gd name="connsiteX0" fmla="*/ 62435 w 66821"/>
              <a:gd name="connsiteY0" fmla="*/ 2 h 118588"/>
              <a:gd name="connsiteX1" fmla="*/ 45376 w 66821"/>
              <a:gd name="connsiteY1" fmla="*/ 52112 h 118588"/>
              <a:gd name="connsiteX2" fmla="*/ 45376 w 66821"/>
              <a:gd name="connsiteY2" fmla="*/ 52112 h 118588"/>
              <a:gd name="connsiteX3" fmla="*/ 39647 w 66821"/>
              <a:gd name="connsiteY3" fmla="*/ 62721 h 118588"/>
              <a:gd name="connsiteX4" fmla="*/ 6752 w 66821"/>
              <a:gd name="connsiteY4" fmla="*/ 107262 h 118588"/>
              <a:gd name="connsiteX5" fmla="*/ 185 w 66821"/>
              <a:gd name="connsiteY5" fmla="*/ 118267 h 118588"/>
              <a:gd name="connsiteX6" fmla="*/ 12097 w 66821"/>
              <a:gd name="connsiteY6" fmla="*/ 113050 h 118588"/>
              <a:gd name="connsiteX7" fmla="*/ 51594 w 66821"/>
              <a:gd name="connsiteY7" fmla="*/ 69708 h 118588"/>
              <a:gd name="connsiteX8" fmla="*/ 57696 w 66821"/>
              <a:gd name="connsiteY8" fmla="*/ 57958 h 118588"/>
              <a:gd name="connsiteX9" fmla="*/ 57696 w 66821"/>
              <a:gd name="connsiteY9" fmla="*/ 57958 h 118588"/>
              <a:gd name="connsiteX10" fmla="*/ 62435 w 66821"/>
              <a:gd name="connsiteY10" fmla="*/ 2 h 1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21" h="118588">
                <a:moveTo>
                  <a:pt x="62435" y="2"/>
                </a:moveTo>
                <a:cubicBezTo>
                  <a:pt x="59046" y="270"/>
                  <a:pt x="58941" y="24782"/>
                  <a:pt x="45376" y="52112"/>
                </a:cubicBezTo>
                <a:cubicBezTo>
                  <a:pt x="45376" y="52112"/>
                  <a:pt x="45376" y="52112"/>
                  <a:pt x="45376" y="52112"/>
                </a:cubicBezTo>
                <a:cubicBezTo>
                  <a:pt x="43641" y="55617"/>
                  <a:pt x="41731" y="59146"/>
                  <a:pt x="39647" y="62721"/>
                </a:cubicBezTo>
                <a:cubicBezTo>
                  <a:pt x="28422" y="81923"/>
                  <a:pt x="14344" y="97853"/>
                  <a:pt x="6752" y="107262"/>
                </a:cubicBezTo>
                <a:cubicBezTo>
                  <a:pt x="1908" y="113259"/>
                  <a:pt x="-747" y="117137"/>
                  <a:pt x="185" y="118267"/>
                </a:cubicBezTo>
                <a:cubicBezTo>
                  <a:pt x="1128" y="119385"/>
                  <a:pt x="5553" y="117580"/>
                  <a:pt x="12097" y="113050"/>
                </a:cubicBezTo>
                <a:cubicBezTo>
                  <a:pt x="22577" y="105830"/>
                  <a:pt x="39065" y="91099"/>
                  <a:pt x="51594" y="69708"/>
                </a:cubicBezTo>
                <a:cubicBezTo>
                  <a:pt x="53865" y="65807"/>
                  <a:pt x="55902" y="61883"/>
                  <a:pt x="57696" y="57958"/>
                </a:cubicBezTo>
                <a:cubicBezTo>
                  <a:pt x="57696" y="57958"/>
                  <a:pt x="57696" y="57958"/>
                  <a:pt x="57696" y="57958"/>
                </a:cubicBezTo>
                <a:cubicBezTo>
                  <a:pt x="72647" y="25224"/>
                  <a:pt x="65416" y="-243"/>
                  <a:pt x="62435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2C09C6F-78F1-4B33-AC9C-02B552B8C764}"/>
              </a:ext>
            </a:extLst>
          </p:cNvPr>
          <p:cNvSpPr/>
          <p:nvPr/>
        </p:nvSpPr>
        <p:spPr>
          <a:xfrm>
            <a:off x="10692146" y="5981837"/>
            <a:ext cx="104139" cy="202802"/>
          </a:xfrm>
          <a:custGeom>
            <a:avLst/>
            <a:gdLst>
              <a:gd name="connsiteX0" fmla="*/ 96494 w 104139"/>
              <a:gd name="connsiteY0" fmla="*/ 3 h 202802"/>
              <a:gd name="connsiteX1" fmla="*/ 77025 w 104139"/>
              <a:gd name="connsiteY1" fmla="*/ 112666 h 202802"/>
              <a:gd name="connsiteX2" fmla="*/ 75732 w 104139"/>
              <a:gd name="connsiteY2" fmla="*/ 115776 h 202802"/>
              <a:gd name="connsiteX3" fmla="*/ 21703 w 104139"/>
              <a:gd name="connsiteY3" fmla="*/ 186786 h 202802"/>
              <a:gd name="connsiteX4" fmla="*/ 21 w 104139"/>
              <a:gd name="connsiteY4" fmla="*/ 202297 h 202802"/>
              <a:gd name="connsiteX5" fmla="*/ 26465 w 104139"/>
              <a:gd name="connsiteY5" fmla="*/ 194087 h 202802"/>
              <a:gd name="connsiteX6" fmla="*/ 88506 w 104139"/>
              <a:gd name="connsiteY6" fmla="*/ 121202 h 202802"/>
              <a:gd name="connsiteX7" fmla="*/ 89880 w 104139"/>
              <a:gd name="connsiteY7" fmla="*/ 117848 h 202802"/>
              <a:gd name="connsiteX8" fmla="*/ 96494 w 104139"/>
              <a:gd name="connsiteY8" fmla="*/ 3 h 20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9" h="202802">
                <a:moveTo>
                  <a:pt x="96494" y="3"/>
                </a:moveTo>
                <a:cubicBezTo>
                  <a:pt x="92756" y="445"/>
                  <a:pt x="100616" y="54663"/>
                  <a:pt x="77025" y="112666"/>
                </a:cubicBezTo>
                <a:cubicBezTo>
                  <a:pt x="76605" y="113703"/>
                  <a:pt x="76175" y="114739"/>
                  <a:pt x="75732" y="115776"/>
                </a:cubicBezTo>
                <a:cubicBezTo>
                  <a:pt x="60676" y="151083"/>
                  <a:pt x="39821" y="173056"/>
                  <a:pt x="21703" y="186786"/>
                </a:cubicBezTo>
                <a:cubicBezTo>
                  <a:pt x="8719" y="196637"/>
                  <a:pt x="-503" y="200736"/>
                  <a:pt x="21" y="202297"/>
                </a:cubicBezTo>
                <a:cubicBezTo>
                  <a:pt x="464" y="203648"/>
                  <a:pt x="11002" y="202727"/>
                  <a:pt x="26465" y="194087"/>
                </a:cubicBezTo>
                <a:cubicBezTo>
                  <a:pt x="47402" y="182372"/>
                  <a:pt x="72507" y="159106"/>
                  <a:pt x="88506" y="121202"/>
                </a:cubicBezTo>
                <a:cubicBezTo>
                  <a:pt x="88983" y="120084"/>
                  <a:pt x="89437" y="118966"/>
                  <a:pt x="89880" y="117848"/>
                </a:cubicBezTo>
                <a:cubicBezTo>
                  <a:pt x="114833" y="55222"/>
                  <a:pt x="100231" y="-440"/>
                  <a:pt x="96494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9319456-981A-48AC-B277-0F90CF005888}"/>
              </a:ext>
            </a:extLst>
          </p:cNvPr>
          <p:cNvSpPr/>
          <p:nvPr/>
        </p:nvSpPr>
        <p:spPr>
          <a:xfrm>
            <a:off x="10655006" y="6100086"/>
            <a:ext cx="65927" cy="171202"/>
          </a:xfrm>
          <a:custGeom>
            <a:avLst/>
            <a:gdLst>
              <a:gd name="connsiteX0" fmla="*/ 65166 w 65927"/>
              <a:gd name="connsiteY0" fmla="*/ 19 h 171202"/>
              <a:gd name="connsiteX1" fmla="*/ 31293 w 65927"/>
              <a:gd name="connsiteY1" fmla="*/ 59011 h 171202"/>
              <a:gd name="connsiteX2" fmla="*/ 31293 w 65927"/>
              <a:gd name="connsiteY2" fmla="*/ 59011 h 171202"/>
              <a:gd name="connsiteX3" fmla="*/ 19357 w 65927"/>
              <a:gd name="connsiteY3" fmla="*/ 79681 h 171202"/>
              <a:gd name="connsiteX4" fmla="*/ 2473 w 65927"/>
              <a:gd name="connsiteY4" fmla="*/ 122732 h 171202"/>
              <a:gd name="connsiteX5" fmla="*/ 6036 w 65927"/>
              <a:gd name="connsiteY5" fmla="*/ 171197 h 171202"/>
              <a:gd name="connsiteX6" fmla="*/ 14199 w 65927"/>
              <a:gd name="connsiteY6" fmla="*/ 125748 h 171202"/>
              <a:gd name="connsiteX7" fmla="*/ 31607 w 65927"/>
              <a:gd name="connsiteY7" fmla="*/ 86272 h 171202"/>
              <a:gd name="connsiteX8" fmla="*/ 42914 w 65927"/>
              <a:gd name="connsiteY8" fmla="*/ 65684 h 171202"/>
              <a:gd name="connsiteX9" fmla="*/ 42914 w 65927"/>
              <a:gd name="connsiteY9" fmla="*/ 65684 h 171202"/>
              <a:gd name="connsiteX10" fmla="*/ 65166 w 65927"/>
              <a:gd name="connsiteY10" fmla="*/ 19 h 1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27" h="171202">
                <a:moveTo>
                  <a:pt x="65166" y="19"/>
                </a:moveTo>
                <a:cubicBezTo>
                  <a:pt x="62057" y="-797"/>
                  <a:pt x="51414" y="25346"/>
                  <a:pt x="31293" y="59011"/>
                </a:cubicBezTo>
                <a:cubicBezTo>
                  <a:pt x="31293" y="59011"/>
                  <a:pt x="31293" y="59011"/>
                  <a:pt x="31293" y="59011"/>
                </a:cubicBezTo>
                <a:cubicBezTo>
                  <a:pt x="27450" y="65369"/>
                  <a:pt x="23258" y="72414"/>
                  <a:pt x="19357" y="79681"/>
                </a:cubicBezTo>
                <a:cubicBezTo>
                  <a:pt x="11276" y="94738"/>
                  <a:pt x="5559" y="108653"/>
                  <a:pt x="2473" y="122732"/>
                </a:cubicBezTo>
                <a:cubicBezTo>
                  <a:pt x="-3768" y="151856"/>
                  <a:pt x="3463" y="171570"/>
                  <a:pt x="6036" y="171197"/>
                </a:cubicBezTo>
                <a:cubicBezTo>
                  <a:pt x="8610" y="170813"/>
                  <a:pt x="6397" y="151285"/>
                  <a:pt x="14199" y="125748"/>
                </a:cubicBezTo>
                <a:cubicBezTo>
                  <a:pt x="18007" y="113067"/>
                  <a:pt x="23689" y="100932"/>
                  <a:pt x="31607" y="86272"/>
                </a:cubicBezTo>
                <a:cubicBezTo>
                  <a:pt x="35426" y="79192"/>
                  <a:pt x="39316" y="72321"/>
                  <a:pt x="42914" y="65684"/>
                </a:cubicBezTo>
                <a:cubicBezTo>
                  <a:pt x="42914" y="65684"/>
                  <a:pt x="42914" y="65684"/>
                  <a:pt x="42914" y="65684"/>
                </a:cubicBezTo>
                <a:cubicBezTo>
                  <a:pt x="62068" y="30901"/>
                  <a:pt x="68275" y="834"/>
                  <a:pt x="65166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E4E5392-F7E7-4517-B429-EED8C487B994}"/>
              </a:ext>
            </a:extLst>
          </p:cNvPr>
          <p:cNvSpPr/>
          <p:nvPr/>
        </p:nvSpPr>
        <p:spPr>
          <a:xfrm>
            <a:off x="10526268" y="6118754"/>
            <a:ext cx="45629" cy="161875"/>
          </a:xfrm>
          <a:custGeom>
            <a:avLst/>
            <a:gdLst>
              <a:gd name="connsiteX0" fmla="*/ 38302 w 45629"/>
              <a:gd name="connsiteY0" fmla="*/ 30 h 161875"/>
              <a:gd name="connsiteX1" fmla="*/ 34029 w 45629"/>
              <a:gd name="connsiteY1" fmla="*/ 34918 h 161875"/>
              <a:gd name="connsiteX2" fmla="*/ 22454 w 45629"/>
              <a:gd name="connsiteY2" fmla="*/ 80612 h 161875"/>
              <a:gd name="connsiteX3" fmla="*/ 16178 w 45629"/>
              <a:gd name="connsiteY3" fmla="*/ 100885 h 161875"/>
              <a:gd name="connsiteX4" fmla="*/ 16178 w 45629"/>
              <a:gd name="connsiteY4" fmla="*/ 100885 h 161875"/>
              <a:gd name="connsiteX5" fmla="*/ 365 w 45629"/>
              <a:gd name="connsiteY5" fmla="*/ 154871 h 161875"/>
              <a:gd name="connsiteX6" fmla="*/ 947 w 45629"/>
              <a:gd name="connsiteY6" fmla="*/ 161869 h 161875"/>
              <a:gd name="connsiteX7" fmla="*/ 5384 w 45629"/>
              <a:gd name="connsiteY7" fmla="*/ 156629 h 161875"/>
              <a:gd name="connsiteX8" fmla="*/ 28882 w 45629"/>
              <a:gd name="connsiteY8" fmla="*/ 105183 h 161875"/>
              <a:gd name="connsiteX9" fmla="*/ 28882 w 45629"/>
              <a:gd name="connsiteY9" fmla="*/ 105183 h 161875"/>
              <a:gd name="connsiteX10" fmla="*/ 35740 w 45629"/>
              <a:gd name="connsiteY10" fmla="*/ 84617 h 161875"/>
              <a:gd name="connsiteX11" fmla="*/ 45289 w 45629"/>
              <a:gd name="connsiteY11" fmla="*/ 36385 h 161875"/>
              <a:gd name="connsiteX12" fmla="*/ 38302 w 45629"/>
              <a:gd name="connsiteY12" fmla="*/ 30 h 1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9" h="161875">
                <a:moveTo>
                  <a:pt x="38302" y="30"/>
                </a:moveTo>
                <a:cubicBezTo>
                  <a:pt x="36043" y="682"/>
                  <a:pt x="37836" y="14178"/>
                  <a:pt x="34029" y="34918"/>
                </a:cubicBezTo>
                <a:cubicBezTo>
                  <a:pt x="31374" y="48903"/>
                  <a:pt x="27822" y="62783"/>
                  <a:pt x="22454" y="80612"/>
                </a:cubicBezTo>
                <a:cubicBezTo>
                  <a:pt x="20382" y="87494"/>
                  <a:pt x="18169" y="94516"/>
                  <a:pt x="16178" y="100885"/>
                </a:cubicBezTo>
                <a:cubicBezTo>
                  <a:pt x="16178" y="100885"/>
                  <a:pt x="16178" y="100885"/>
                  <a:pt x="16178" y="100885"/>
                </a:cubicBezTo>
                <a:cubicBezTo>
                  <a:pt x="7631" y="128204"/>
                  <a:pt x="2345" y="141107"/>
                  <a:pt x="365" y="154871"/>
                </a:cubicBezTo>
                <a:cubicBezTo>
                  <a:pt x="-217" y="159121"/>
                  <a:pt x="-159" y="161648"/>
                  <a:pt x="947" y="161869"/>
                </a:cubicBezTo>
                <a:cubicBezTo>
                  <a:pt x="1646" y="161998"/>
                  <a:pt x="3346" y="160181"/>
                  <a:pt x="5384" y="156629"/>
                </a:cubicBezTo>
                <a:cubicBezTo>
                  <a:pt x="8924" y="150644"/>
                  <a:pt x="21104" y="126679"/>
                  <a:pt x="28882" y="105183"/>
                </a:cubicBezTo>
                <a:cubicBezTo>
                  <a:pt x="28882" y="105183"/>
                  <a:pt x="28882" y="105183"/>
                  <a:pt x="28882" y="105183"/>
                </a:cubicBezTo>
                <a:cubicBezTo>
                  <a:pt x="31234" y="98719"/>
                  <a:pt x="33586" y="91802"/>
                  <a:pt x="35740" y="84617"/>
                </a:cubicBezTo>
                <a:cubicBezTo>
                  <a:pt x="41120" y="66731"/>
                  <a:pt x="44217" y="50836"/>
                  <a:pt x="45289" y="36385"/>
                </a:cubicBezTo>
                <a:cubicBezTo>
                  <a:pt x="47152" y="13118"/>
                  <a:pt x="40887" y="-727"/>
                  <a:pt x="38302" y="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1F43587-0687-41C0-B44E-75AF091A3A03}"/>
              </a:ext>
            </a:extLst>
          </p:cNvPr>
          <p:cNvSpPr/>
          <p:nvPr/>
        </p:nvSpPr>
        <p:spPr>
          <a:xfrm>
            <a:off x="10451565" y="6174737"/>
            <a:ext cx="78825" cy="153096"/>
          </a:xfrm>
          <a:custGeom>
            <a:avLst/>
            <a:gdLst>
              <a:gd name="connsiteX0" fmla="*/ 32090 w 78825"/>
              <a:gd name="connsiteY0" fmla="*/ 58 h 153096"/>
              <a:gd name="connsiteX1" fmla="*/ 3736 w 78825"/>
              <a:gd name="connsiteY1" fmla="*/ 52657 h 153096"/>
              <a:gd name="connsiteX2" fmla="*/ 3736 w 78825"/>
              <a:gd name="connsiteY2" fmla="*/ 52657 h 153096"/>
              <a:gd name="connsiteX3" fmla="*/ 2047 w 78825"/>
              <a:gd name="connsiteY3" fmla="*/ 92855 h 153096"/>
              <a:gd name="connsiteX4" fmla="*/ 2886 w 78825"/>
              <a:gd name="connsiteY4" fmla="*/ 95766 h 153096"/>
              <a:gd name="connsiteX5" fmla="*/ 29749 w 78825"/>
              <a:gd name="connsiteY5" fmla="*/ 130025 h 153096"/>
              <a:gd name="connsiteX6" fmla="*/ 78771 w 78825"/>
              <a:gd name="connsiteY6" fmla="*/ 152570 h 153096"/>
              <a:gd name="connsiteX7" fmla="*/ 37458 w 78825"/>
              <a:gd name="connsiteY7" fmla="*/ 120325 h 153096"/>
              <a:gd name="connsiteX8" fmla="*/ 16055 w 78825"/>
              <a:gd name="connsiteY8" fmla="*/ 91434 h 153096"/>
              <a:gd name="connsiteX9" fmla="*/ 15380 w 78825"/>
              <a:gd name="connsiteY9" fmla="*/ 89257 h 153096"/>
              <a:gd name="connsiteX10" fmla="*/ 16090 w 78825"/>
              <a:gd name="connsiteY10" fmla="*/ 55894 h 153096"/>
              <a:gd name="connsiteX11" fmla="*/ 16090 w 78825"/>
              <a:gd name="connsiteY11" fmla="*/ 55894 h 153096"/>
              <a:gd name="connsiteX12" fmla="*/ 32090 w 78825"/>
              <a:gd name="connsiteY12" fmla="*/ 58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25" h="153096">
                <a:moveTo>
                  <a:pt x="32090" y="58"/>
                </a:moveTo>
                <a:cubicBezTo>
                  <a:pt x="29505" y="-1200"/>
                  <a:pt x="13948" y="18200"/>
                  <a:pt x="3736" y="52657"/>
                </a:cubicBezTo>
                <a:cubicBezTo>
                  <a:pt x="3736" y="52657"/>
                  <a:pt x="3736" y="52657"/>
                  <a:pt x="3736" y="52657"/>
                </a:cubicBezTo>
                <a:cubicBezTo>
                  <a:pt x="254" y="64116"/>
                  <a:pt x="-1737" y="78416"/>
                  <a:pt x="2047" y="92855"/>
                </a:cubicBezTo>
                <a:cubicBezTo>
                  <a:pt x="2304" y="93833"/>
                  <a:pt x="2583" y="94800"/>
                  <a:pt x="2886" y="95766"/>
                </a:cubicBezTo>
                <a:cubicBezTo>
                  <a:pt x="8277" y="111370"/>
                  <a:pt x="19514" y="122608"/>
                  <a:pt x="29749" y="130025"/>
                </a:cubicBezTo>
                <a:cubicBezTo>
                  <a:pt x="56065" y="149402"/>
                  <a:pt x="77549" y="154980"/>
                  <a:pt x="78771" y="152570"/>
                </a:cubicBezTo>
                <a:cubicBezTo>
                  <a:pt x="79994" y="150148"/>
                  <a:pt x="60269" y="139982"/>
                  <a:pt x="37458" y="120325"/>
                </a:cubicBezTo>
                <a:cubicBezTo>
                  <a:pt x="28957" y="112861"/>
                  <a:pt x="19630" y="103068"/>
                  <a:pt x="16055" y="91434"/>
                </a:cubicBezTo>
                <a:cubicBezTo>
                  <a:pt x="15811" y="90724"/>
                  <a:pt x="15590" y="89991"/>
                  <a:pt x="15380" y="89257"/>
                </a:cubicBezTo>
                <a:cubicBezTo>
                  <a:pt x="12364" y="78474"/>
                  <a:pt x="13831" y="66305"/>
                  <a:pt x="16090" y="55894"/>
                </a:cubicBezTo>
                <a:cubicBezTo>
                  <a:pt x="16090" y="55894"/>
                  <a:pt x="16090" y="55894"/>
                  <a:pt x="16090" y="55894"/>
                </a:cubicBezTo>
                <a:cubicBezTo>
                  <a:pt x="23368" y="23685"/>
                  <a:pt x="34663" y="1327"/>
                  <a:pt x="32090" y="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36AA3DE-FB4D-47C3-BAFA-BCC3F187BC74}"/>
              </a:ext>
            </a:extLst>
          </p:cNvPr>
          <p:cNvSpPr/>
          <p:nvPr/>
        </p:nvSpPr>
        <p:spPr>
          <a:xfrm>
            <a:off x="10325935" y="6156128"/>
            <a:ext cx="101627" cy="168153"/>
          </a:xfrm>
          <a:custGeom>
            <a:avLst/>
            <a:gdLst>
              <a:gd name="connsiteX0" fmla="*/ 98590 w 101627"/>
              <a:gd name="connsiteY0" fmla="*/ 0 h 168153"/>
              <a:gd name="connsiteX1" fmla="*/ 82137 w 101627"/>
              <a:gd name="connsiteY1" fmla="*/ 38952 h 168153"/>
              <a:gd name="connsiteX2" fmla="*/ 39845 w 101627"/>
              <a:gd name="connsiteY2" fmla="*/ 77078 h 168153"/>
              <a:gd name="connsiteX3" fmla="*/ 39577 w 101627"/>
              <a:gd name="connsiteY3" fmla="*/ 77287 h 168153"/>
              <a:gd name="connsiteX4" fmla="*/ 7419 w 101627"/>
              <a:gd name="connsiteY4" fmla="*/ 108309 h 168153"/>
              <a:gd name="connsiteX5" fmla="*/ 606 w 101627"/>
              <a:gd name="connsiteY5" fmla="*/ 139692 h 168153"/>
              <a:gd name="connsiteX6" fmla="*/ 606 w 101627"/>
              <a:gd name="connsiteY6" fmla="*/ 139692 h 168153"/>
              <a:gd name="connsiteX7" fmla="*/ 17668 w 101627"/>
              <a:gd name="connsiteY7" fmla="*/ 168058 h 168153"/>
              <a:gd name="connsiteX8" fmla="*/ 10507 w 101627"/>
              <a:gd name="connsiteY8" fmla="*/ 138457 h 168153"/>
              <a:gd name="connsiteX9" fmla="*/ 10507 w 101627"/>
              <a:gd name="connsiteY9" fmla="*/ 138457 h 168153"/>
              <a:gd name="connsiteX10" fmla="*/ 17732 w 101627"/>
              <a:gd name="connsiteY10" fmla="*/ 115552 h 168153"/>
              <a:gd name="connsiteX11" fmla="*/ 48066 w 101627"/>
              <a:gd name="connsiteY11" fmla="*/ 88256 h 168153"/>
              <a:gd name="connsiteX12" fmla="*/ 48333 w 101627"/>
              <a:gd name="connsiteY12" fmla="*/ 88047 h 168153"/>
              <a:gd name="connsiteX13" fmla="*/ 91627 w 101627"/>
              <a:gd name="connsiteY13" fmla="*/ 45240 h 168153"/>
              <a:gd name="connsiteX14" fmla="*/ 98590 w 101627"/>
              <a:gd name="connsiteY14" fmla="*/ 0 h 1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7" h="168153">
                <a:moveTo>
                  <a:pt x="98590" y="0"/>
                </a:moveTo>
                <a:cubicBezTo>
                  <a:pt x="96238" y="117"/>
                  <a:pt x="96808" y="19086"/>
                  <a:pt x="82137" y="38952"/>
                </a:cubicBezTo>
                <a:cubicBezTo>
                  <a:pt x="71773" y="53252"/>
                  <a:pt x="58953" y="62126"/>
                  <a:pt x="39845" y="77078"/>
                </a:cubicBezTo>
                <a:cubicBezTo>
                  <a:pt x="39845" y="77078"/>
                  <a:pt x="39577" y="77287"/>
                  <a:pt x="39577" y="77287"/>
                </a:cubicBezTo>
                <a:cubicBezTo>
                  <a:pt x="26955" y="86941"/>
                  <a:pt x="15801" y="95861"/>
                  <a:pt x="7419" y="108309"/>
                </a:cubicBezTo>
                <a:cubicBezTo>
                  <a:pt x="578" y="118580"/>
                  <a:pt x="-1068" y="130306"/>
                  <a:pt x="606" y="139692"/>
                </a:cubicBezTo>
                <a:cubicBezTo>
                  <a:pt x="606" y="139692"/>
                  <a:pt x="606" y="139692"/>
                  <a:pt x="606" y="139692"/>
                </a:cubicBezTo>
                <a:cubicBezTo>
                  <a:pt x="4741" y="161060"/>
                  <a:pt x="16036" y="169142"/>
                  <a:pt x="17668" y="168058"/>
                </a:cubicBezTo>
                <a:cubicBezTo>
                  <a:pt x="19302" y="166987"/>
                  <a:pt x="11214" y="155866"/>
                  <a:pt x="10507" y="138457"/>
                </a:cubicBezTo>
                <a:cubicBezTo>
                  <a:pt x="10507" y="138457"/>
                  <a:pt x="10507" y="138457"/>
                  <a:pt x="10507" y="138457"/>
                </a:cubicBezTo>
                <a:cubicBezTo>
                  <a:pt x="10116" y="131319"/>
                  <a:pt x="12247" y="122830"/>
                  <a:pt x="17732" y="115552"/>
                </a:cubicBezTo>
                <a:cubicBezTo>
                  <a:pt x="25220" y="105398"/>
                  <a:pt x="35280" y="98283"/>
                  <a:pt x="48066" y="88256"/>
                </a:cubicBezTo>
                <a:cubicBezTo>
                  <a:pt x="48042" y="88268"/>
                  <a:pt x="48345" y="88035"/>
                  <a:pt x="48333" y="88047"/>
                </a:cubicBezTo>
                <a:cubicBezTo>
                  <a:pt x="66964" y="73782"/>
                  <a:pt x="81426" y="61928"/>
                  <a:pt x="91627" y="45240"/>
                </a:cubicBezTo>
                <a:cubicBezTo>
                  <a:pt x="106636" y="20344"/>
                  <a:pt x="100942" y="-116"/>
                  <a:pt x="985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B2535CD-0746-45E9-A6BF-1B9E4426FCDB}"/>
              </a:ext>
            </a:extLst>
          </p:cNvPr>
          <p:cNvSpPr/>
          <p:nvPr/>
        </p:nvSpPr>
        <p:spPr>
          <a:xfrm>
            <a:off x="10268633" y="6152977"/>
            <a:ext cx="72226" cy="175470"/>
          </a:xfrm>
          <a:custGeom>
            <a:avLst/>
            <a:gdLst>
              <a:gd name="connsiteX0" fmla="*/ 71859 w 72226"/>
              <a:gd name="connsiteY0" fmla="*/ 42 h 175470"/>
              <a:gd name="connsiteX1" fmla="*/ 37892 w 72226"/>
              <a:gd name="connsiteY1" fmla="*/ 44199 h 175470"/>
              <a:gd name="connsiteX2" fmla="*/ 6471 w 72226"/>
              <a:gd name="connsiteY2" fmla="*/ 94482 h 175470"/>
              <a:gd name="connsiteX3" fmla="*/ 6140 w 72226"/>
              <a:gd name="connsiteY3" fmla="*/ 95262 h 175470"/>
              <a:gd name="connsiteX4" fmla="*/ 1363 w 72226"/>
              <a:gd name="connsiteY4" fmla="*/ 134156 h 175470"/>
              <a:gd name="connsiteX5" fmla="*/ 1363 w 72226"/>
              <a:gd name="connsiteY5" fmla="*/ 134156 h 175470"/>
              <a:gd name="connsiteX6" fmla="*/ 24846 w 72226"/>
              <a:gd name="connsiteY6" fmla="*/ 162721 h 175470"/>
              <a:gd name="connsiteX7" fmla="*/ 24846 w 72226"/>
              <a:gd name="connsiteY7" fmla="*/ 162721 h 175470"/>
              <a:gd name="connsiteX8" fmla="*/ 68747 w 72226"/>
              <a:gd name="connsiteY8" fmla="*/ 174330 h 175470"/>
              <a:gd name="connsiteX9" fmla="*/ 30761 w 72226"/>
              <a:gd name="connsiteY9" fmla="*/ 153486 h 175470"/>
              <a:gd name="connsiteX10" fmla="*/ 30761 w 72226"/>
              <a:gd name="connsiteY10" fmla="*/ 153486 h 175470"/>
              <a:gd name="connsiteX11" fmla="*/ 14139 w 72226"/>
              <a:gd name="connsiteY11" fmla="*/ 131093 h 175470"/>
              <a:gd name="connsiteX12" fmla="*/ 14139 w 72226"/>
              <a:gd name="connsiteY12" fmla="*/ 131093 h 175470"/>
              <a:gd name="connsiteX13" fmla="*/ 18927 w 72226"/>
              <a:gd name="connsiteY13" fmla="*/ 100619 h 175470"/>
              <a:gd name="connsiteX14" fmla="*/ 19219 w 72226"/>
              <a:gd name="connsiteY14" fmla="*/ 99920 h 175470"/>
              <a:gd name="connsiteX15" fmla="*/ 47740 w 72226"/>
              <a:gd name="connsiteY15" fmla="*/ 50930 h 175470"/>
              <a:gd name="connsiteX16" fmla="*/ 71859 w 72226"/>
              <a:gd name="connsiteY16" fmla="*/ 42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6" h="175470">
                <a:moveTo>
                  <a:pt x="71859" y="42"/>
                </a:moveTo>
                <a:cubicBezTo>
                  <a:pt x="69544" y="-994"/>
                  <a:pt x="57775" y="17113"/>
                  <a:pt x="37892" y="44199"/>
                </a:cubicBezTo>
                <a:cubicBezTo>
                  <a:pt x="28421" y="56997"/>
                  <a:pt x="14927" y="74825"/>
                  <a:pt x="6471" y="94482"/>
                </a:cubicBezTo>
                <a:cubicBezTo>
                  <a:pt x="6360" y="94750"/>
                  <a:pt x="6250" y="95006"/>
                  <a:pt x="6140" y="95262"/>
                </a:cubicBezTo>
                <a:cubicBezTo>
                  <a:pt x="730" y="107629"/>
                  <a:pt x="-1749" y="121137"/>
                  <a:pt x="1363" y="134156"/>
                </a:cubicBezTo>
                <a:cubicBezTo>
                  <a:pt x="1363" y="134156"/>
                  <a:pt x="1363" y="134156"/>
                  <a:pt x="1363" y="134156"/>
                </a:cubicBezTo>
                <a:cubicBezTo>
                  <a:pt x="5301" y="148234"/>
                  <a:pt x="15648" y="157539"/>
                  <a:pt x="24846" y="162721"/>
                </a:cubicBezTo>
                <a:cubicBezTo>
                  <a:pt x="24846" y="162721"/>
                  <a:pt x="24846" y="162721"/>
                  <a:pt x="24846" y="162721"/>
                </a:cubicBezTo>
                <a:cubicBezTo>
                  <a:pt x="49690" y="176997"/>
                  <a:pt x="68195" y="176485"/>
                  <a:pt x="68747" y="174330"/>
                </a:cubicBezTo>
                <a:cubicBezTo>
                  <a:pt x="69299" y="172164"/>
                  <a:pt x="51224" y="168240"/>
                  <a:pt x="30761" y="153486"/>
                </a:cubicBezTo>
                <a:cubicBezTo>
                  <a:pt x="30761" y="153486"/>
                  <a:pt x="30761" y="153486"/>
                  <a:pt x="30761" y="153486"/>
                </a:cubicBezTo>
                <a:cubicBezTo>
                  <a:pt x="23702" y="148258"/>
                  <a:pt x="15824" y="140397"/>
                  <a:pt x="14139" y="131093"/>
                </a:cubicBezTo>
                <a:cubicBezTo>
                  <a:pt x="14139" y="131093"/>
                  <a:pt x="14139" y="131093"/>
                  <a:pt x="14139" y="131093"/>
                </a:cubicBezTo>
                <a:cubicBezTo>
                  <a:pt x="11939" y="121999"/>
                  <a:pt x="14537" y="111658"/>
                  <a:pt x="18927" y="100619"/>
                </a:cubicBezTo>
                <a:cubicBezTo>
                  <a:pt x="19023" y="100386"/>
                  <a:pt x="19121" y="100153"/>
                  <a:pt x="19219" y="99920"/>
                </a:cubicBezTo>
                <a:cubicBezTo>
                  <a:pt x="26459" y="82756"/>
                  <a:pt x="39379" y="64240"/>
                  <a:pt x="47740" y="50930"/>
                </a:cubicBezTo>
                <a:cubicBezTo>
                  <a:pt x="65501" y="22854"/>
                  <a:pt x="74173" y="1067"/>
                  <a:pt x="71859" y="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ECFAF3-6993-4714-AE86-676A88F4A6F7}"/>
              </a:ext>
            </a:extLst>
          </p:cNvPr>
          <p:cNvSpPr/>
          <p:nvPr/>
        </p:nvSpPr>
        <p:spPr>
          <a:xfrm>
            <a:off x="10123197" y="6062759"/>
            <a:ext cx="114631" cy="171672"/>
          </a:xfrm>
          <a:custGeom>
            <a:avLst/>
            <a:gdLst>
              <a:gd name="connsiteX0" fmla="*/ 5668 w 114631"/>
              <a:gd name="connsiteY0" fmla="*/ 1 h 171672"/>
              <a:gd name="connsiteX1" fmla="*/ 11392 w 114631"/>
              <a:gd name="connsiteY1" fmla="*/ 81212 h 171672"/>
              <a:gd name="connsiteX2" fmla="*/ 11392 w 114631"/>
              <a:gd name="connsiteY2" fmla="*/ 81212 h 171672"/>
              <a:gd name="connsiteX3" fmla="*/ 25728 w 114631"/>
              <a:gd name="connsiteY3" fmla="*/ 107005 h 171672"/>
              <a:gd name="connsiteX4" fmla="*/ 82760 w 114631"/>
              <a:gd name="connsiteY4" fmla="*/ 159652 h 171672"/>
              <a:gd name="connsiteX5" fmla="*/ 114594 w 114631"/>
              <a:gd name="connsiteY5" fmla="*/ 171180 h 171672"/>
              <a:gd name="connsiteX6" fmla="*/ 88211 w 114631"/>
              <a:gd name="connsiteY6" fmla="*/ 151314 h 171672"/>
              <a:gd name="connsiteX7" fmla="*/ 37156 w 114631"/>
              <a:gd name="connsiteY7" fmla="*/ 99203 h 171672"/>
              <a:gd name="connsiteX8" fmla="*/ 23568 w 114631"/>
              <a:gd name="connsiteY8" fmla="*/ 75646 h 171672"/>
              <a:gd name="connsiteX9" fmla="*/ 23568 w 114631"/>
              <a:gd name="connsiteY9" fmla="*/ 75646 h 171672"/>
              <a:gd name="connsiteX10" fmla="*/ 5668 w 114631"/>
              <a:gd name="connsiteY10" fmla="*/ 1 h 1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31" h="171672">
                <a:moveTo>
                  <a:pt x="5668" y="1"/>
                </a:moveTo>
                <a:cubicBezTo>
                  <a:pt x="4066" y="-220"/>
                  <a:pt x="-9175" y="34167"/>
                  <a:pt x="11392" y="81212"/>
                </a:cubicBezTo>
                <a:cubicBezTo>
                  <a:pt x="11392" y="81212"/>
                  <a:pt x="11392" y="81212"/>
                  <a:pt x="11392" y="81212"/>
                </a:cubicBezTo>
                <a:cubicBezTo>
                  <a:pt x="15200" y="89887"/>
                  <a:pt x="19958" y="98551"/>
                  <a:pt x="25728" y="107005"/>
                </a:cubicBezTo>
                <a:cubicBezTo>
                  <a:pt x="43172" y="132589"/>
                  <a:pt x="65151" y="149602"/>
                  <a:pt x="82760" y="159652"/>
                </a:cubicBezTo>
                <a:cubicBezTo>
                  <a:pt x="100948" y="170039"/>
                  <a:pt x="113824" y="172973"/>
                  <a:pt x="114594" y="171180"/>
                </a:cubicBezTo>
                <a:cubicBezTo>
                  <a:pt x="115364" y="169375"/>
                  <a:pt x="104193" y="163273"/>
                  <a:pt x="88211" y="151314"/>
                </a:cubicBezTo>
                <a:cubicBezTo>
                  <a:pt x="72746" y="139716"/>
                  <a:pt x="53241" y="122749"/>
                  <a:pt x="37156" y="99203"/>
                </a:cubicBezTo>
                <a:cubicBezTo>
                  <a:pt x="31820" y="91390"/>
                  <a:pt x="27318" y="83518"/>
                  <a:pt x="23568" y="75646"/>
                </a:cubicBezTo>
                <a:cubicBezTo>
                  <a:pt x="23568" y="75646"/>
                  <a:pt x="23568" y="75646"/>
                  <a:pt x="23568" y="75646"/>
                </a:cubicBezTo>
                <a:cubicBezTo>
                  <a:pt x="4523" y="35832"/>
                  <a:pt x="8838" y="432"/>
                  <a:pt x="56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A47E1CD-6F83-4219-9A72-EFB0EE9D6113}"/>
              </a:ext>
            </a:extLst>
          </p:cNvPr>
          <p:cNvSpPr/>
          <p:nvPr/>
        </p:nvSpPr>
        <p:spPr>
          <a:xfrm>
            <a:off x="10179717" y="6124996"/>
            <a:ext cx="67767" cy="102925"/>
          </a:xfrm>
          <a:custGeom>
            <a:avLst/>
            <a:gdLst>
              <a:gd name="connsiteX0" fmla="*/ 2055 w 67767"/>
              <a:gd name="connsiteY0" fmla="*/ 5 h 102925"/>
              <a:gd name="connsiteX1" fmla="*/ 12730 w 67767"/>
              <a:gd name="connsiteY1" fmla="*/ 47749 h 102925"/>
              <a:gd name="connsiteX2" fmla="*/ 12730 w 67767"/>
              <a:gd name="connsiteY2" fmla="*/ 47749 h 102925"/>
              <a:gd name="connsiteX3" fmla="*/ 21169 w 67767"/>
              <a:gd name="connsiteY3" fmla="*/ 60197 h 102925"/>
              <a:gd name="connsiteX4" fmla="*/ 58075 w 67767"/>
              <a:gd name="connsiteY4" fmla="*/ 97670 h 102925"/>
              <a:gd name="connsiteX5" fmla="*/ 67410 w 67767"/>
              <a:gd name="connsiteY5" fmla="*/ 102713 h 102925"/>
              <a:gd name="connsiteX6" fmla="*/ 63713 w 67767"/>
              <a:gd name="connsiteY6" fmla="*/ 92663 h 102925"/>
              <a:gd name="connsiteX7" fmla="*/ 32186 w 67767"/>
              <a:gd name="connsiteY7" fmla="*/ 51836 h 102925"/>
              <a:gd name="connsiteX8" fmla="*/ 24141 w 67767"/>
              <a:gd name="connsiteY8" fmla="*/ 40576 h 102925"/>
              <a:gd name="connsiteX9" fmla="*/ 24141 w 67767"/>
              <a:gd name="connsiteY9" fmla="*/ 40576 h 102925"/>
              <a:gd name="connsiteX10" fmla="*/ 2055 w 67767"/>
              <a:gd name="connsiteY10" fmla="*/ 5 h 1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67" h="102925">
                <a:moveTo>
                  <a:pt x="2055" y="5"/>
                </a:moveTo>
                <a:cubicBezTo>
                  <a:pt x="-1082" y="378"/>
                  <a:pt x="-2627" y="22060"/>
                  <a:pt x="12730" y="47749"/>
                </a:cubicBezTo>
                <a:cubicBezTo>
                  <a:pt x="12730" y="47749"/>
                  <a:pt x="12730" y="47749"/>
                  <a:pt x="12730" y="47749"/>
                </a:cubicBezTo>
                <a:cubicBezTo>
                  <a:pt x="15237" y="51941"/>
                  <a:pt x="18051" y="56075"/>
                  <a:pt x="21169" y="60197"/>
                </a:cubicBezTo>
                <a:cubicBezTo>
                  <a:pt x="33729" y="76780"/>
                  <a:pt x="50778" y="91871"/>
                  <a:pt x="58075" y="97670"/>
                </a:cubicBezTo>
                <a:cubicBezTo>
                  <a:pt x="63027" y="101618"/>
                  <a:pt x="66341" y="103609"/>
                  <a:pt x="67410" y="102713"/>
                </a:cubicBezTo>
                <a:cubicBezTo>
                  <a:pt x="68476" y="101828"/>
                  <a:pt x="67137" y="98148"/>
                  <a:pt x="63713" y="92663"/>
                </a:cubicBezTo>
                <a:cubicBezTo>
                  <a:pt x="57746" y="83068"/>
                  <a:pt x="44857" y="68535"/>
                  <a:pt x="32186" y="51836"/>
                </a:cubicBezTo>
                <a:cubicBezTo>
                  <a:pt x="29267" y="47994"/>
                  <a:pt x="26608" y="44291"/>
                  <a:pt x="24141" y="40576"/>
                </a:cubicBezTo>
                <a:cubicBezTo>
                  <a:pt x="24141" y="40576"/>
                  <a:pt x="24141" y="40576"/>
                  <a:pt x="24141" y="40576"/>
                </a:cubicBezTo>
                <a:cubicBezTo>
                  <a:pt x="9824" y="19044"/>
                  <a:pt x="5301" y="-368"/>
                  <a:pt x="2055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8F19FB6-48EF-4ACB-B895-68D6F631446C}"/>
              </a:ext>
            </a:extLst>
          </p:cNvPr>
          <p:cNvSpPr/>
          <p:nvPr/>
        </p:nvSpPr>
        <p:spPr>
          <a:xfrm>
            <a:off x="10228449" y="6115654"/>
            <a:ext cx="97686" cy="101392"/>
          </a:xfrm>
          <a:custGeom>
            <a:avLst/>
            <a:gdLst>
              <a:gd name="connsiteX0" fmla="*/ 96481 w 97686"/>
              <a:gd name="connsiteY0" fmla="*/ 9 h 101392"/>
              <a:gd name="connsiteX1" fmla="*/ 59610 w 97686"/>
              <a:gd name="connsiteY1" fmla="*/ 61412 h 101392"/>
              <a:gd name="connsiteX2" fmla="*/ 56803 w 97686"/>
              <a:gd name="connsiteY2" fmla="*/ 64346 h 101392"/>
              <a:gd name="connsiteX3" fmla="*/ 56803 w 97686"/>
              <a:gd name="connsiteY3" fmla="*/ 64346 h 101392"/>
              <a:gd name="connsiteX4" fmla="*/ 5877 w 97686"/>
              <a:gd name="connsiteY4" fmla="*/ 95822 h 101392"/>
              <a:gd name="connsiteX5" fmla="*/ 5 w 97686"/>
              <a:gd name="connsiteY5" fmla="*/ 99607 h 101392"/>
              <a:gd name="connsiteX6" fmla="*/ 6921 w 97686"/>
              <a:gd name="connsiteY6" fmla="*/ 101388 h 101392"/>
              <a:gd name="connsiteX7" fmla="*/ 66610 w 97686"/>
              <a:gd name="connsiteY7" fmla="*/ 74116 h 101392"/>
              <a:gd name="connsiteX8" fmla="*/ 66610 w 97686"/>
              <a:gd name="connsiteY8" fmla="*/ 74116 h 101392"/>
              <a:gd name="connsiteX9" fmla="*/ 69783 w 97686"/>
              <a:gd name="connsiteY9" fmla="*/ 70809 h 101392"/>
              <a:gd name="connsiteX10" fmla="*/ 96481 w 97686"/>
              <a:gd name="connsiteY10" fmla="*/ 9 h 1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86" h="101392">
                <a:moveTo>
                  <a:pt x="96481" y="9"/>
                </a:moveTo>
                <a:cubicBezTo>
                  <a:pt x="92708" y="-620"/>
                  <a:pt x="85810" y="33126"/>
                  <a:pt x="59610" y="61412"/>
                </a:cubicBezTo>
                <a:cubicBezTo>
                  <a:pt x="58684" y="62413"/>
                  <a:pt x="57748" y="63391"/>
                  <a:pt x="56803" y="64346"/>
                </a:cubicBezTo>
                <a:cubicBezTo>
                  <a:pt x="56803" y="64346"/>
                  <a:pt x="56803" y="64346"/>
                  <a:pt x="56803" y="64346"/>
                </a:cubicBezTo>
                <a:cubicBezTo>
                  <a:pt x="37432" y="84026"/>
                  <a:pt x="16544" y="91374"/>
                  <a:pt x="5877" y="95822"/>
                </a:cubicBezTo>
                <a:cubicBezTo>
                  <a:pt x="2059" y="97418"/>
                  <a:pt x="-121" y="98606"/>
                  <a:pt x="5" y="99607"/>
                </a:cubicBezTo>
                <a:cubicBezTo>
                  <a:pt x="130" y="100608"/>
                  <a:pt x="2563" y="101330"/>
                  <a:pt x="6921" y="101388"/>
                </a:cubicBezTo>
                <a:cubicBezTo>
                  <a:pt x="18644" y="101552"/>
                  <a:pt x="44303" y="96288"/>
                  <a:pt x="66610" y="74116"/>
                </a:cubicBezTo>
                <a:cubicBezTo>
                  <a:pt x="66610" y="74116"/>
                  <a:pt x="66610" y="74116"/>
                  <a:pt x="66610" y="74116"/>
                </a:cubicBezTo>
                <a:cubicBezTo>
                  <a:pt x="67684" y="73045"/>
                  <a:pt x="68742" y="71939"/>
                  <a:pt x="69783" y="70809"/>
                </a:cubicBezTo>
                <a:cubicBezTo>
                  <a:pt x="101322" y="36597"/>
                  <a:pt x="98698" y="381"/>
                  <a:pt x="9648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D13649C-910A-46DB-AFC7-BEA3F5F98F2C}"/>
              </a:ext>
            </a:extLst>
          </p:cNvPr>
          <p:cNvSpPr/>
          <p:nvPr/>
        </p:nvSpPr>
        <p:spPr>
          <a:xfrm>
            <a:off x="10165573" y="5222064"/>
            <a:ext cx="69147" cy="215148"/>
          </a:xfrm>
          <a:custGeom>
            <a:avLst/>
            <a:gdLst>
              <a:gd name="connsiteX0" fmla="*/ 69105 w 69147"/>
              <a:gd name="connsiteY0" fmla="*/ 369 h 215148"/>
              <a:gd name="connsiteX1" fmla="*/ 17870 w 69147"/>
              <a:gd name="connsiteY1" fmla="*/ 42000 h 215148"/>
              <a:gd name="connsiteX2" fmla="*/ 960 w 69147"/>
              <a:gd name="connsiteY2" fmla="*/ 96649 h 215148"/>
              <a:gd name="connsiteX3" fmla="*/ 185 w 69147"/>
              <a:gd name="connsiteY3" fmla="*/ 123642 h 215148"/>
              <a:gd name="connsiteX4" fmla="*/ 185 w 69147"/>
              <a:gd name="connsiteY4" fmla="*/ 123642 h 215148"/>
              <a:gd name="connsiteX5" fmla="*/ 25535 w 69147"/>
              <a:gd name="connsiteY5" fmla="*/ 215123 h 215148"/>
              <a:gd name="connsiteX6" fmla="*/ 13716 w 69147"/>
              <a:gd name="connsiteY6" fmla="*/ 123257 h 215148"/>
              <a:gd name="connsiteX7" fmla="*/ 13716 w 69147"/>
              <a:gd name="connsiteY7" fmla="*/ 123257 h 215148"/>
              <a:gd name="connsiteX8" fmla="*/ 14797 w 69147"/>
              <a:gd name="connsiteY8" fmla="*/ 98093 h 215148"/>
              <a:gd name="connsiteX9" fmla="*/ 28703 w 69147"/>
              <a:gd name="connsiteY9" fmla="*/ 47857 h 215148"/>
              <a:gd name="connsiteX10" fmla="*/ 69105 w 69147"/>
              <a:gd name="connsiteY10" fmla="*/ 369 h 2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47" h="215148">
                <a:moveTo>
                  <a:pt x="69105" y="369"/>
                </a:moveTo>
                <a:cubicBezTo>
                  <a:pt x="67893" y="-2018"/>
                  <a:pt x="38325" y="6634"/>
                  <a:pt x="17870" y="42000"/>
                </a:cubicBezTo>
                <a:cubicBezTo>
                  <a:pt x="9072" y="57336"/>
                  <a:pt x="3166" y="75711"/>
                  <a:pt x="960" y="96649"/>
                </a:cubicBezTo>
                <a:cubicBezTo>
                  <a:pt x="-17" y="105918"/>
                  <a:pt x="-194" y="115001"/>
                  <a:pt x="185" y="123642"/>
                </a:cubicBezTo>
                <a:cubicBezTo>
                  <a:pt x="185" y="123642"/>
                  <a:pt x="185" y="123642"/>
                  <a:pt x="185" y="123642"/>
                </a:cubicBezTo>
                <a:cubicBezTo>
                  <a:pt x="2470" y="178792"/>
                  <a:pt x="22432" y="216265"/>
                  <a:pt x="25535" y="215123"/>
                </a:cubicBezTo>
                <a:cubicBezTo>
                  <a:pt x="28638" y="213971"/>
                  <a:pt x="14479" y="175519"/>
                  <a:pt x="13716" y="123257"/>
                </a:cubicBezTo>
                <a:cubicBezTo>
                  <a:pt x="13716" y="123257"/>
                  <a:pt x="13716" y="123257"/>
                  <a:pt x="13716" y="123257"/>
                </a:cubicBezTo>
                <a:cubicBezTo>
                  <a:pt x="13621" y="115141"/>
                  <a:pt x="13911" y="106663"/>
                  <a:pt x="14797" y="98093"/>
                </a:cubicBezTo>
                <a:cubicBezTo>
                  <a:pt x="16802" y="78704"/>
                  <a:pt x="21517" y="62075"/>
                  <a:pt x="28703" y="47857"/>
                </a:cubicBezTo>
                <a:cubicBezTo>
                  <a:pt x="44914" y="15426"/>
                  <a:pt x="70318" y="2757"/>
                  <a:pt x="69105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58F011D-D173-4278-9E1C-42272FABE780}"/>
              </a:ext>
            </a:extLst>
          </p:cNvPr>
          <p:cNvSpPr/>
          <p:nvPr/>
        </p:nvSpPr>
        <p:spPr>
          <a:xfrm>
            <a:off x="10207873" y="5228529"/>
            <a:ext cx="48739" cy="165132"/>
          </a:xfrm>
          <a:custGeom>
            <a:avLst/>
            <a:gdLst>
              <a:gd name="connsiteX0" fmla="*/ 48590 w 48739"/>
              <a:gd name="connsiteY0" fmla="*/ 124 h 165132"/>
              <a:gd name="connsiteX1" fmla="*/ 5162 w 48739"/>
              <a:gd name="connsiteY1" fmla="*/ 59186 h 165132"/>
              <a:gd name="connsiteX2" fmla="*/ 5162 w 48739"/>
              <a:gd name="connsiteY2" fmla="*/ 59186 h 165132"/>
              <a:gd name="connsiteX3" fmla="*/ 1469 w 48739"/>
              <a:gd name="connsiteY3" fmla="*/ 76758 h 165132"/>
              <a:gd name="connsiteX4" fmla="*/ 16219 w 48739"/>
              <a:gd name="connsiteY4" fmla="*/ 160927 h 165132"/>
              <a:gd name="connsiteX5" fmla="*/ 16219 w 48739"/>
              <a:gd name="connsiteY5" fmla="*/ 160927 h 165132"/>
              <a:gd name="connsiteX6" fmla="*/ 20581 w 48739"/>
              <a:gd name="connsiteY6" fmla="*/ 165084 h 165132"/>
              <a:gd name="connsiteX7" fmla="*/ 20666 w 48739"/>
              <a:gd name="connsiteY7" fmla="*/ 159134 h 165132"/>
              <a:gd name="connsiteX8" fmla="*/ 20666 w 48739"/>
              <a:gd name="connsiteY8" fmla="*/ 159134 h 165132"/>
              <a:gd name="connsiteX9" fmla="*/ 15176 w 48739"/>
              <a:gd name="connsiteY9" fmla="*/ 78738 h 165132"/>
              <a:gd name="connsiteX10" fmla="*/ 18316 w 48739"/>
              <a:gd name="connsiteY10" fmla="*/ 62668 h 165132"/>
              <a:gd name="connsiteX11" fmla="*/ 18316 w 48739"/>
              <a:gd name="connsiteY11" fmla="*/ 62668 h 165132"/>
              <a:gd name="connsiteX12" fmla="*/ 48590 w 48739"/>
              <a:gd name="connsiteY12" fmla="*/ 124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9" h="165132">
                <a:moveTo>
                  <a:pt x="48590" y="124"/>
                </a:moveTo>
                <a:cubicBezTo>
                  <a:pt x="47065" y="-1611"/>
                  <a:pt x="17545" y="14761"/>
                  <a:pt x="5162" y="59186"/>
                </a:cubicBezTo>
                <a:cubicBezTo>
                  <a:pt x="5162" y="59186"/>
                  <a:pt x="5162" y="59186"/>
                  <a:pt x="5162" y="59186"/>
                </a:cubicBezTo>
                <a:cubicBezTo>
                  <a:pt x="3594" y="64811"/>
                  <a:pt x="2345" y="70680"/>
                  <a:pt x="1469" y="76758"/>
                </a:cubicBezTo>
                <a:cubicBezTo>
                  <a:pt x="-4448" y="117876"/>
                  <a:pt x="8942" y="149993"/>
                  <a:pt x="16219" y="160927"/>
                </a:cubicBezTo>
                <a:cubicBezTo>
                  <a:pt x="16219" y="160927"/>
                  <a:pt x="16219" y="160927"/>
                  <a:pt x="16219" y="160927"/>
                </a:cubicBezTo>
                <a:cubicBezTo>
                  <a:pt x="18258" y="163990"/>
                  <a:pt x="19811" y="165422"/>
                  <a:pt x="20581" y="165084"/>
                </a:cubicBezTo>
                <a:cubicBezTo>
                  <a:pt x="21349" y="164735"/>
                  <a:pt x="21277" y="162650"/>
                  <a:pt x="20666" y="159134"/>
                </a:cubicBezTo>
                <a:cubicBezTo>
                  <a:pt x="20666" y="159134"/>
                  <a:pt x="20666" y="159134"/>
                  <a:pt x="20666" y="159134"/>
                </a:cubicBezTo>
                <a:cubicBezTo>
                  <a:pt x="18373" y="145940"/>
                  <a:pt x="9760" y="116351"/>
                  <a:pt x="15176" y="78738"/>
                </a:cubicBezTo>
                <a:cubicBezTo>
                  <a:pt x="15976" y="73183"/>
                  <a:pt x="17034" y="67827"/>
                  <a:pt x="18316" y="62668"/>
                </a:cubicBezTo>
                <a:cubicBezTo>
                  <a:pt x="18316" y="62668"/>
                  <a:pt x="18316" y="62668"/>
                  <a:pt x="18316" y="62668"/>
                </a:cubicBezTo>
                <a:cubicBezTo>
                  <a:pt x="27728" y="24869"/>
                  <a:pt x="50812" y="2662"/>
                  <a:pt x="48590" y="1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5476B77-6841-4E68-B37D-D8D4428AB9A1}"/>
              </a:ext>
            </a:extLst>
          </p:cNvPr>
          <p:cNvSpPr/>
          <p:nvPr/>
        </p:nvSpPr>
        <p:spPr>
          <a:xfrm>
            <a:off x="10262191" y="5203683"/>
            <a:ext cx="38192" cy="177554"/>
          </a:xfrm>
          <a:custGeom>
            <a:avLst/>
            <a:gdLst>
              <a:gd name="connsiteX0" fmla="*/ 37843 w 38192"/>
              <a:gd name="connsiteY0" fmla="*/ 73 h 177554"/>
              <a:gd name="connsiteX1" fmla="*/ 948 w 38192"/>
              <a:gd name="connsiteY1" fmla="*/ 86815 h 177554"/>
              <a:gd name="connsiteX2" fmla="*/ 311 w 38192"/>
              <a:gd name="connsiteY2" fmla="*/ 94082 h 177554"/>
              <a:gd name="connsiteX3" fmla="*/ 311 w 38192"/>
              <a:gd name="connsiteY3" fmla="*/ 94082 h 177554"/>
              <a:gd name="connsiteX4" fmla="*/ 19528 w 38192"/>
              <a:gd name="connsiteY4" fmla="*/ 172254 h 177554"/>
              <a:gd name="connsiteX5" fmla="*/ 25394 w 38192"/>
              <a:gd name="connsiteY5" fmla="*/ 177482 h 177554"/>
              <a:gd name="connsiteX6" fmla="*/ 24341 w 38192"/>
              <a:gd name="connsiteY6" fmla="*/ 169831 h 177554"/>
              <a:gd name="connsiteX7" fmla="*/ 14103 w 38192"/>
              <a:gd name="connsiteY7" fmla="*/ 95048 h 177554"/>
              <a:gd name="connsiteX8" fmla="*/ 14103 w 38192"/>
              <a:gd name="connsiteY8" fmla="*/ 95048 h 177554"/>
              <a:gd name="connsiteX9" fmla="*/ 14713 w 38192"/>
              <a:gd name="connsiteY9" fmla="*/ 88306 h 177554"/>
              <a:gd name="connsiteX10" fmla="*/ 37843 w 38192"/>
              <a:gd name="connsiteY10" fmla="*/ 73 h 1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92" h="177554">
                <a:moveTo>
                  <a:pt x="37843" y="73"/>
                </a:moveTo>
                <a:cubicBezTo>
                  <a:pt x="34532" y="-1837"/>
                  <a:pt x="6740" y="33855"/>
                  <a:pt x="948" y="86815"/>
                </a:cubicBezTo>
                <a:cubicBezTo>
                  <a:pt x="681" y="89261"/>
                  <a:pt x="470" y="91683"/>
                  <a:pt x="311" y="94082"/>
                </a:cubicBezTo>
                <a:cubicBezTo>
                  <a:pt x="311" y="94082"/>
                  <a:pt x="311" y="94082"/>
                  <a:pt x="311" y="94082"/>
                </a:cubicBezTo>
                <a:cubicBezTo>
                  <a:pt x="-2198" y="132673"/>
                  <a:pt x="11038" y="160772"/>
                  <a:pt x="19528" y="172254"/>
                </a:cubicBezTo>
                <a:cubicBezTo>
                  <a:pt x="22427" y="176166"/>
                  <a:pt x="24564" y="177948"/>
                  <a:pt x="25394" y="177482"/>
                </a:cubicBezTo>
                <a:cubicBezTo>
                  <a:pt x="26223" y="177005"/>
                  <a:pt x="25678" y="174326"/>
                  <a:pt x="24341" y="169831"/>
                </a:cubicBezTo>
                <a:cubicBezTo>
                  <a:pt x="20197" y="155904"/>
                  <a:pt x="11441" y="130844"/>
                  <a:pt x="14103" y="95048"/>
                </a:cubicBezTo>
                <a:cubicBezTo>
                  <a:pt x="14103" y="95048"/>
                  <a:pt x="14103" y="95048"/>
                  <a:pt x="14103" y="95048"/>
                </a:cubicBezTo>
                <a:cubicBezTo>
                  <a:pt x="14267" y="92812"/>
                  <a:pt x="14469" y="90577"/>
                  <a:pt x="14713" y="88306"/>
                </a:cubicBezTo>
                <a:cubicBezTo>
                  <a:pt x="19991" y="39165"/>
                  <a:pt x="41152" y="1994"/>
                  <a:pt x="37843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62202C-C427-4CF2-A218-C27DC21B4D8B}"/>
              </a:ext>
            </a:extLst>
          </p:cNvPr>
          <p:cNvSpPr/>
          <p:nvPr/>
        </p:nvSpPr>
        <p:spPr>
          <a:xfrm>
            <a:off x="10340233" y="5206817"/>
            <a:ext cx="23505" cy="198002"/>
          </a:xfrm>
          <a:custGeom>
            <a:avLst/>
            <a:gdLst>
              <a:gd name="connsiteX0" fmla="*/ 9594 w 23505"/>
              <a:gd name="connsiteY0" fmla="*/ 60 h 198002"/>
              <a:gd name="connsiteX1" fmla="*/ 11760 w 23505"/>
              <a:gd name="connsiteY1" fmla="*/ 40945 h 198002"/>
              <a:gd name="connsiteX2" fmla="*/ 6817 w 23505"/>
              <a:gd name="connsiteY2" fmla="*/ 104910 h 198002"/>
              <a:gd name="connsiteX3" fmla="*/ 4195 w 23505"/>
              <a:gd name="connsiteY3" fmla="*/ 128537 h 198002"/>
              <a:gd name="connsiteX4" fmla="*/ 157 w 23505"/>
              <a:gd name="connsiteY4" fmla="*/ 180636 h 198002"/>
              <a:gd name="connsiteX5" fmla="*/ 2429 w 23505"/>
              <a:gd name="connsiteY5" fmla="*/ 194785 h 198002"/>
              <a:gd name="connsiteX6" fmla="*/ 14019 w 23505"/>
              <a:gd name="connsiteY6" fmla="*/ 195018 h 198002"/>
              <a:gd name="connsiteX7" fmla="*/ 18933 w 23505"/>
              <a:gd name="connsiteY7" fmla="*/ 183687 h 198002"/>
              <a:gd name="connsiteX8" fmla="*/ 9618 w 23505"/>
              <a:gd name="connsiteY8" fmla="*/ 190534 h 198002"/>
              <a:gd name="connsiteX9" fmla="*/ 9688 w 23505"/>
              <a:gd name="connsiteY9" fmla="*/ 191967 h 198002"/>
              <a:gd name="connsiteX10" fmla="*/ 9955 w 23505"/>
              <a:gd name="connsiteY10" fmla="*/ 180764 h 198002"/>
              <a:gd name="connsiteX11" fmla="*/ 17617 w 23505"/>
              <a:gd name="connsiteY11" fmla="*/ 130179 h 198002"/>
              <a:gd name="connsiteX12" fmla="*/ 20610 w 23505"/>
              <a:gd name="connsiteY12" fmla="*/ 106459 h 198002"/>
              <a:gd name="connsiteX13" fmla="*/ 22741 w 23505"/>
              <a:gd name="connsiteY13" fmla="*/ 40607 h 198002"/>
              <a:gd name="connsiteX14" fmla="*/ 9594 w 23505"/>
              <a:gd name="connsiteY14" fmla="*/ 60 h 1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5" h="198002">
                <a:moveTo>
                  <a:pt x="9594" y="60"/>
                </a:moveTo>
                <a:cubicBezTo>
                  <a:pt x="7557" y="968"/>
                  <a:pt x="12121" y="16106"/>
                  <a:pt x="11760" y="40945"/>
                </a:cubicBezTo>
                <a:cubicBezTo>
                  <a:pt x="11388" y="60590"/>
                  <a:pt x="9746" y="78744"/>
                  <a:pt x="6817" y="104910"/>
                </a:cubicBezTo>
                <a:cubicBezTo>
                  <a:pt x="5885" y="113248"/>
                  <a:pt x="5027" y="120689"/>
                  <a:pt x="4195" y="128537"/>
                </a:cubicBezTo>
                <a:cubicBezTo>
                  <a:pt x="1821" y="150674"/>
                  <a:pt x="-653" y="163367"/>
                  <a:pt x="157" y="180636"/>
                </a:cubicBezTo>
                <a:cubicBezTo>
                  <a:pt x="273" y="185387"/>
                  <a:pt x="344" y="189975"/>
                  <a:pt x="2429" y="194785"/>
                </a:cubicBezTo>
                <a:cubicBezTo>
                  <a:pt x="7685" y="200176"/>
                  <a:pt x="12482" y="197754"/>
                  <a:pt x="14019" y="195018"/>
                </a:cubicBezTo>
                <a:cubicBezTo>
                  <a:pt x="19166" y="188590"/>
                  <a:pt x="19865" y="184316"/>
                  <a:pt x="18933" y="183687"/>
                </a:cubicBezTo>
                <a:cubicBezTo>
                  <a:pt x="18001" y="183047"/>
                  <a:pt x="15032" y="186610"/>
                  <a:pt x="9618" y="190534"/>
                </a:cubicBezTo>
                <a:cubicBezTo>
                  <a:pt x="8372" y="190430"/>
                  <a:pt x="6313" y="191338"/>
                  <a:pt x="9688" y="191967"/>
                </a:cubicBezTo>
                <a:cubicBezTo>
                  <a:pt x="8779" y="189009"/>
                  <a:pt x="9699" y="186261"/>
                  <a:pt x="9955" y="180764"/>
                </a:cubicBezTo>
                <a:cubicBezTo>
                  <a:pt x="11015" y="167326"/>
                  <a:pt x="14881" y="150360"/>
                  <a:pt x="17617" y="130179"/>
                </a:cubicBezTo>
                <a:cubicBezTo>
                  <a:pt x="18654" y="122645"/>
                  <a:pt x="19702" y="114598"/>
                  <a:pt x="20610" y="106459"/>
                </a:cubicBezTo>
                <a:cubicBezTo>
                  <a:pt x="23463" y="80991"/>
                  <a:pt x="24278" y="59903"/>
                  <a:pt x="22741" y="40607"/>
                </a:cubicBezTo>
                <a:cubicBezTo>
                  <a:pt x="20738" y="13859"/>
                  <a:pt x="12110" y="-1070"/>
                  <a:pt x="9594" y="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6E8C2C-05E8-40EF-AE73-89924497783E}"/>
              </a:ext>
            </a:extLst>
          </p:cNvPr>
          <p:cNvSpPr/>
          <p:nvPr/>
        </p:nvSpPr>
        <p:spPr>
          <a:xfrm>
            <a:off x="10389872" y="5194376"/>
            <a:ext cx="35944" cy="211694"/>
          </a:xfrm>
          <a:custGeom>
            <a:avLst/>
            <a:gdLst>
              <a:gd name="connsiteX0" fmla="*/ 418 w 35944"/>
              <a:gd name="connsiteY0" fmla="*/ 52 h 211694"/>
              <a:gd name="connsiteX1" fmla="*/ 15369 w 35944"/>
              <a:gd name="connsiteY1" fmla="*/ 75522 h 211694"/>
              <a:gd name="connsiteX2" fmla="*/ 15369 w 35944"/>
              <a:gd name="connsiteY2" fmla="*/ 75522 h 211694"/>
              <a:gd name="connsiteX3" fmla="*/ 18478 w 35944"/>
              <a:gd name="connsiteY3" fmla="*/ 104878 h 211694"/>
              <a:gd name="connsiteX4" fmla="*/ 26303 w 35944"/>
              <a:gd name="connsiteY4" fmla="*/ 184017 h 211694"/>
              <a:gd name="connsiteX5" fmla="*/ 34652 w 35944"/>
              <a:gd name="connsiteY5" fmla="*/ 211685 h 211694"/>
              <a:gd name="connsiteX6" fmla="*/ 35630 w 35944"/>
              <a:gd name="connsiteY6" fmla="*/ 183190 h 211694"/>
              <a:gd name="connsiteX7" fmla="*/ 32277 w 35944"/>
              <a:gd name="connsiteY7" fmla="*/ 103656 h 211694"/>
              <a:gd name="connsiteX8" fmla="*/ 28551 w 35944"/>
              <a:gd name="connsiteY8" fmla="*/ 73589 h 211694"/>
              <a:gd name="connsiteX9" fmla="*/ 28551 w 35944"/>
              <a:gd name="connsiteY9" fmla="*/ 73589 h 211694"/>
              <a:gd name="connsiteX10" fmla="*/ 418 w 35944"/>
              <a:gd name="connsiteY10" fmla="*/ 52 h 2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" h="211694">
                <a:moveTo>
                  <a:pt x="418" y="52"/>
                </a:moveTo>
                <a:cubicBezTo>
                  <a:pt x="-2388" y="1507"/>
                  <a:pt x="9640" y="31481"/>
                  <a:pt x="15369" y="75522"/>
                </a:cubicBezTo>
                <a:cubicBezTo>
                  <a:pt x="15369" y="75522"/>
                  <a:pt x="15369" y="75522"/>
                  <a:pt x="15369" y="75522"/>
                </a:cubicBezTo>
                <a:cubicBezTo>
                  <a:pt x="16580" y="84919"/>
                  <a:pt x="17558" y="94514"/>
                  <a:pt x="18478" y="104878"/>
                </a:cubicBezTo>
                <a:cubicBezTo>
                  <a:pt x="21634" y="140477"/>
                  <a:pt x="22426" y="159795"/>
                  <a:pt x="26303" y="184017"/>
                </a:cubicBezTo>
                <a:cubicBezTo>
                  <a:pt x="29121" y="201694"/>
                  <a:pt x="32743" y="212057"/>
                  <a:pt x="34652" y="211685"/>
                </a:cubicBezTo>
                <a:cubicBezTo>
                  <a:pt x="36422" y="211335"/>
                  <a:pt x="35968" y="200715"/>
                  <a:pt x="35630" y="183190"/>
                </a:cubicBezTo>
                <a:cubicBezTo>
                  <a:pt x="35351" y="168156"/>
                  <a:pt x="34687" y="130730"/>
                  <a:pt x="32277" y="103656"/>
                </a:cubicBezTo>
                <a:cubicBezTo>
                  <a:pt x="31345" y="93152"/>
                  <a:pt x="30134" y="83184"/>
                  <a:pt x="28551" y="73589"/>
                </a:cubicBezTo>
                <a:cubicBezTo>
                  <a:pt x="28551" y="73589"/>
                  <a:pt x="28551" y="73589"/>
                  <a:pt x="28551" y="73589"/>
                </a:cubicBezTo>
                <a:cubicBezTo>
                  <a:pt x="21203" y="28593"/>
                  <a:pt x="3213" y="-1416"/>
                  <a:pt x="418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7D8492-0A06-4B39-9C2D-740B337C228A}"/>
              </a:ext>
            </a:extLst>
          </p:cNvPr>
          <p:cNvSpPr/>
          <p:nvPr/>
        </p:nvSpPr>
        <p:spPr>
          <a:xfrm>
            <a:off x="10442840" y="5194382"/>
            <a:ext cx="41408" cy="214801"/>
          </a:xfrm>
          <a:custGeom>
            <a:avLst/>
            <a:gdLst>
              <a:gd name="connsiteX0" fmla="*/ 350 w 41408"/>
              <a:gd name="connsiteY0" fmla="*/ 46 h 214801"/>
              <a:gd name="connsiteX1" fmla="*/ 25933 w 41408"/>
              <a:gd name="connsiteY1" fmla="*/ 105874 h 214801"/>
              <a:gd name="connsiteX2" fmla="*/ 28040 w 41408"/>
              <a:gd name="connsiteY2" fmla="*/ 134450 h 214801"/>
              <a:gd name="connsiteX3" fmla="*/ 28040 w 41408"/>
              <a:gd name="connsiteY3" fmla="*/ 134450 h 214801"/>
              <a:gd name="connsiteX4" fmla="*/ 25246 w 41408"/>
              <a:gd name="connsiteY4" fmla="*/ 214788 h 214801"/>
              <a:gd name="connsiteX5" fmla="*/ 41408 w 41408"/>
              <a:gd name="connsiteY5" fmla="*/ 134252 h 214801"/>
              <a:gd name="connsiteX6" fmla="*/ 41408 w 41408"/>
              <a:gd name="connsiteY6" fmla="*/ 134252 h 214801"/>
              <a:gd name="connsiteX7" fmla="*/ 39696 w 41408"/>
              <a:gd name="connsiteY7" fmla="*/ 104290 h 214801"/>
              <a:gd name="connsiteX8" fmla="*/ 350 w 41408"/>
              <a:gd name="connsiteY8" fmla="*/ 46 h 2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" h="214801">
                <a:moveTo>
                  <a:pt x="350" y="46"/>
                </a:moveTo>
                <a:cubicBezTo>
                  <a:pt x="-3038" y="1827"/>
                  <a:pt x="19098" y="46660"/>
                  <a:pt x="25933" y="105874"/>
                </a:cubicBezTo>
                <a:cubicBezTo>
                  <a:pt x="27062" y="115760"/>
                  <a:pt x="27738" y="125297"/>
                  <a:pt x="28040" y="134450"/>
                </a:cubicBezTo>
                <a:cubicBezTo>
                  <a:pt x="28040" y="134450"/>
                  <a:pt x="28040" y="134450"/>
                  <a:pt x="28040" y="134450"/>
                </a:cubicBezTo>
                <a:cubicBezTo>
                  <a:pt x="29531" y="180180"/>
                  <a:pt x="22160" y="214019"/>
                  <a:pt x="25246" y="214788"/>
                </a:cubicBezTo>
                <a:cubicBezTo>
                  <a:pt x="28343" y="215568"/>
                  <a:pt x="41303" y="182113"/>
                  <a:pt x="41408" y="134252"/>
                </a:cubicBezTo>
                <a:cubicBezTo>
                  <a:pt x="41408" y="134252"/>
                  <a:pt x="41408" y="134252"/>
                  <a:pt x="41408" y="134252"/>
                </a:cubicBezTo>
                <a:cubicBezTo>
                  <a:pt x="41420" y="124657"/>
                  <a:pt x="40896" y="114642"/>
                  <a:pt x="39696" y="104290"/>
                </a:cubicBezTo>
                <a:cubicBezTo>
                  <a:pt x="32349" y="40581"/>
                  <a:pt x="3424" y="-1585"/>
                  <a:pt x="350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8F6E223-9A62-436F-B7E5-594F0B9917AF}"/>
              </a:ext>
            </a:extLst>
          </p:cNvPr>
          <p:cNvSpPr/>
          <p:nvPr/>
        </p:nvSpPr>
        <p:spPr>
          <a:xfrm>
            <a:off x="10498771" y="5194396"/>
            <a:ext cx="48141" cy="214823"/>
          </a:xfrm>
          <a:custGeom>
            <a:avLst/>
            <a:gdLst>
              <a:gd name="connsiteX0" fmla="*/ 440 w 48141"/>
              <a:gd name="connsiteY0" fmla="*/ 32 h 214823"/>
              <a:gd name="connsiteX1" fmla="*/ 27233 w 48141"/>
              <a:gd name="connsiteY1" fmla="*/ 95717 h 214823"/>
              <a:gd name="connsiteX2" fmla="*/ 27233 w 48141"/>
              <a:gd name="connsiteY2" fmla="*/ 95717 h 214823"/>
              <a:gd name="connsiteX3" fmla="*/ 30016 w 48141"/>
              <a:gd name="connsiteY3" fmla="*/ 107315 h 214823"/>
              <a:gd name="connsiteX4" fmla="*/ 34429 w 48141"/>
              <a:gd name="connsiteY4" fmla="*/ 169103 h 214823"/>
              <a:gd name="connsiteX5" fmla="*/ 25335 w 48141"/>
              <a:gd name="connsiteY5" fmla="*/ 214774 h 214823"/>
              <a:gd name="connsiteX6" fmla="*/ 45619 w 48141"/>
              <a:gd name="connsiteY6" fmla="*/ 170838 h 214823"/>
              <a:gd name="connsiteX7" fmla="*/ 43593 w 48141"/>
              <a:gd name="connsiteY7" fmla="*/ 104334 h 214823"/>
              <a:gd name="connsiteX8" fmla="*/ 40542 w 48141"/>
              <a:gd name="connsiteY8" fmla="*/ 92142 h 214823"/>
              <a:gd name="connsiteX9" fmla="*/ 40542 w 48141"/>
              <a:gd name="connsiteY9" fmla="*/ 92142 h 214823"/>
              <a:gd name="connsiteX10" fmla="*/ 440 w 48141"/>
              <a:gd name="connsiteY10" fmla="*/ 32 h 2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" h="214823">
                <a:moveTo>
                  <a:pt x="440" y="32"/>
                </a:moveTo>
                <a:cubicBezTo>
                  <a:pt x="-2891" y="1313"/>
                  <a:pt x="13353" y="42454"/>
                  <a:pt x="27233" y="95717"/>
                </a:cubicBezTo>
                <a:cubicBezTo>
                  <a:pt x="27233" y="95717"/>
                  <a:pt x="27233" y="95717"/>
                  <a:pt x="27233" y="95717"/>
                </a:cubicBezTo>
                <a:cubicBezTo>
                  <a:pt x="28211" y="99513"/>
                  <a:pt x="29154" y="103380"/>
                  <a:pt x="30016" y="107315"/>
                </a:cubicBezTo>
                <a:cubicBezTo>
                  <a:pt x="35209" y="131024"/>
                  <a:pt x="36455" y="150984"/>
                  <a:pt x="34429" y="169103"/>
                </a:cubicBezTo>
                <a:cubicBezTo>
                  <a:pt x="31483" y="196387"/>
                  <a:pt x="23251" y="213726"/>
                  <a:pt x="25335" y="214774"/>
                </a:cubicBezTo>
                <a:cubicBezTo>
                  <a:pt x="27431" y="215822"/>
                  <a:pt x="39762" y="200148"/>
                  <a:pt x="45619" y="170838"/>
                </a:cubicBezTo>
                <a:cubicBezTo>
                  <a:pt x="49404" y="151519"/>
                  <a:pt x="49089" y="129266"/>
                  <a:pt x="43593" y="104334"/>
                </a:cubicBezTo>
                <a:cubicBezTo>
                  <a:pt x="42673" y="100166"/>
                  <a:pt x="41649" y="96102"/>
                  <a:pt x="40542" y="92142"/>
                </a:cubicBezTo>
                <a:cubicBezTo>
                  <a:pt x="40542" y="92142"/>
                  <a:pt x="40542" y="92142"/>
                  <a:pt x="40542" y="92142"/>
                </a:cubicBezTo>
                <a:cubicBezTo>
                  <a:pt x="25335" y="37132"/>
                  <a:pt x="3770" y="-1261"/>
                  <a:pt x="440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5ABC45C-4A14-4687-B7F2-77EB14492D4F}"/>
              </a:ext>
            </a:extLst>
          </p:cNvPr>
          <p:cNvSpPr/>
          <p:nvPr/>
        </p:nvSpPr>
        <p:spPr>
          <a:xfrm>
            <a:off x="9598955" y="4429109"/>
            <a:ext cx="91694" cy="366940"/>
          </a:xfrm>
          <a:custGeom>
            <a:avLst/>
            <a:gdLst>
              <a:gd name="connsiteX0" fmla="*/ 63088 w 91694"/>
              <a:gd name="connsiteY0" fmla="*/ 2792 h 366940"/>
              <a:gd name="connsiteX1" fmla="*/ 16809 w 91694"/>
              <a:gd name="connsiteY1" fmla="*/ 16801 h 366940"/>
              <a:gd name="connsiteX2" fmla="*/ 10 w 91694"/>
              <a:gd name="connsiteY2" fmla="*/ 70402 h 366940"/>
              <a:gd name="connsiteX3" fmla="*/ 17618 w 91694"/>
              <a:gd name="connsiteY3" fmla="*/ 168684 h 366940"/>
              <a:gd name="connsiteX4" fmla="*/ 19305 w 91694"/>
              <a:gd name="connsiteY4" fmla="*/ 174251 h 366940"/>
              <a:gd name="connsiteX5" fmla="*/ 76998 w 91694"/>
              <a:gd name="connsiteY5" fmla="*/ 329453 h 366940"/>
              <a:gd name="connsiteX6" fmla="*/ 91097 w 91694"/>
              <a:gd name="connsiteY6" fmla="*/ 366938 h 366940"/>
              <a:gd name="connsiteX7" fmla="*/ 84829 w 91694"/>
              <a:gd name="connsiteY7" fmla="*/ 326938 h 366940"/>
              <a:gd name="connsiteX8" fmla="*/ 32555 w 91694"/>
              <a:gd name="connsiteY8" fmla="*/ 170175 h 366940"/>
              <a:gd name="connsiteX9" fmla="*/ 30896 w 91694"/>
              <a:gd name="connsiteY9" fmla="*/ 164714 h 366940"/>
              <a:gd name="connsiteX10" fmla="*/ 11958 w 91694"/>
              <a:gd name="connsiteY10" fmla="*/ 70181 h 366940"/>
              <a:gd name="connsiteX11" fmla="*/ 23568 w 91694"/>
              <a:gd name="connsiteY11" fmla="*/ 22542 h 366940"/>
              <a:gd name="connsiteX12" fmla="*/ 63088 w 91694"/>
              <a:gd name="connsiteY12" fmla="*/ 2792 h 3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94" h="366940">
                <a:moveTo>
                  <a:pt x="63088" y="2792"/>
                </a:moveTo>
                <a:cubicBezTo>
                  <a:pt x="63085" y="1115"/>
                  <a:pt x="39500" y="-7327"/>
                  <a:pt x="16809" y="16801"/>
                </a:cubicBezTo>
                <a:cubicBezTo>
                  <a:pt x="5409" y="29587"/>
                  <a:pt x="-267" y="48160"/>
                  <a:pt x="10" y="70402"/>
                </a:cubicBezTo>
                <a:cubicBezTo>
                  <a:pt x="48" y="101668"/>
                  <a:pt x="6853" y="132737"/>
                  <a:pt x="17618" y="168684"/>
                </a:cubicBezTo>
                <a:cubicBezTo>
                  <a:pt x="18171" y="170536"/>
                  <a:pt x="18734" y="172387"/>
                  <a:pt x="19305" y="174251"/>
                </a:cubicBezTo>
                <a:cubicBezTo>
                  <a:pt x="31772" y="214786"/>
                  <a:pt x="73073" y="318926"/>
                  <a:pt x="76998" y="329453"/>
                </a:cubicBezTo>
                <a:cubicBezTo>
                  <a:pt x="85782" y="353080"/>
                  <a:pt x="89575" y="367171"/>
                  <a:pt x="91097" y="366938"/>
                </a:cubicBezTo>
                <a:cubicBezTo>
                  <a:pt x="92619" y="366705"/>
                  <a:pt x="91481" y="351287"/>
                  <a:pt x="84829" y="326938"/>
                </a:cubicBezTo>
                <a:cubicBezTo>
                  <a:pt x="74933" y="290606"/>
                  <a:pt x="52276" y="234385"/>
                  <a:pt x="32555" y="170175"/>
                </a:cubicBezTo>
                <a:cubicBezTo>
                  <a:pt x="31994" y="168358"/>
                  <a:pt x="31441" y="166530"/>
                  <a:pt x="30896" y="164714"/>
                </a:cubicBezTo>
                <a:cubicBezTo>
                  <a:pt x="20236" y="128952"/>
                  <a:pt x="13070" y="99933"/>
                  <a:pt x="11958" y="70181"/>
                </a:cubicBezTo>
                <a:cubicBezTo>
                  <a:pt x="11432" y="49593"/>
                  <a:pt x="14594" y="33767"/>
                  <a:pt x="23568" y="22542"/>
                </a:cubicBezTo>
                <a:cubicBezTo>
                  <a:pt x="39314" y="1406"/>
                  <a:pt x="63091" y="4481"/>
                  <a:pt x="63088" y="27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D1BBA20-4F73-4134-A1AE-668A7EDCCBCE}"/>
              </a:ext>
            </a:extLst>
          </p:cNvPr>
          <p:cNvSpPr/>
          <p:nvPr/>
        </p:nvSpPr>
        <p:spPr>
          <a:xfrm>
            <a:off x="9617995" y="4492056"/>
            <a:ext cx="78916" cy="64432"/>
          </a:xfrm>
          <a:custGeom>
            <a:avLst/>
            <a:gdLst>
              <a:gd name="connsiteX0" fmla="*/ 78282 w 78916"/>
              <a:gd name="connsiteY0" fmla="*/ 64340 h 64432"/>
              <a:gd name="connsiteX1" fmla="*/ 56280 w 78916"/>
              <a:gd name="connsiteY1" fmla="*/ 21499 h 64432"/>
              <a:gd name="connsiteX2" fmla="*/ 56279 w 78916"/>
              <a:gd name="connsiteY2" fmla="*/ 21499 h 64432"/>
              <a:gd name="connsiteX3" fmla="*/ 41769 w 78916"/>
              <a:gd name="connsiteY3" fmla="*/ 7851 h 64432"/>
              <a:gd name="connsiteX4" fmla="*/ 34738 w 78916"/>
              <a:gd name="connsiteY4" fmla="*/ 3496 h 64432"/>
              <a:gd name="connsiteX5" fmla="*/ 16399 w 78916"/>
              <a:gd name="connsiteY5" fmla="*/ 538 h 64432"/>
              <a:gd name="connsiteX6" fmla="*/ 3434 w 78916"/>
              <a:gd name="connsiteY6" fmla="*/ 12311 h 64432"/>
              <a:gd name="connsiteX7" fmla="*/ 288 w 78916"/>
              <a:gd name="connsiteY7" fmla="*/ 35717 h 64432"/>
              <a:gd name="connsiteX8" fmla="*/ 3590 w 78916"/>
              <a:gd name="connsiteY8" fmla="*/ 45673 h 64432"/>
              <a:gd name="connsiteX9" fmla="*/ 7530 w 78916"/>
              <a:gd name="connsiteY9" fmla="*/ 36229 h 64432"/>
              <a:gd name="connsiteX10" fmla="*/ 14005 w 78916"/>
              <a:gd name="connsiteY10" fmla="*/ 17633 h 64432"/>
              <a:gd name="connsiteX11" fmla="*/ 19362 w 78916"/>
              <a:gd name="connsiteY11" fmla="*/ 13289 h 64432"/>
              <a:gd name="connsiteX12" fmla="*/ 28360 w 78916"/>
              <a:gd name="connsiteY12" fmla="*/ 15711 h 64432"/>
              <a:gd name="connsiteX13" fmla="*/ 33679 w 78916"/>
              <a:gd name="connsiteY13" fmla="*/ 19042 h 64432"/>
              <a:gd name="connsiteX14" fmla="*/ 46560 w 78916"/>
              <a:gd name="connsiteY14" fmla="*/ 30570 h 64432"/>
              <a:gd name="connsiteX15" fmla="*/ 46560 w 78916"/>
              <a:gd name="connsiteY15" fmla="*/ 30570 h 64432"/>
              <a:gd name="connsiteX16" fmla="*/ 78282 w 78916"/>
              <a:gd name="connsiteY16" fmla="*/ 64340 h 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16" h="64432">
                <a:moveTo>
                  <a:pt x="78282" y="64340"/>
                </a:moveTo>
                <a:cubicBezTo>
                  <a:pt x="81044" y="62849"/>
                  <a:pt x="74997" y="42844"/>
                  <a:pt x="56280" y="21499"/>
                </a:cubicBezTo>
                <a:cubicBezTo>
                  <a:pt x="56280" y="21499"/>
                  <a:pt x="56279" y="21499"/>
                  <a:pt x="56279" y="21499"/>
                </a:cubicBezTo>
                <a:cubicBezTo>
                  <a:pt x="52356" y="16945"/>
                  <a:pt x="47586" y="12031"/>
                  <a:pt x="41769" y="7851"/>
                </a:cubicBezTo>
                <a:cubicBezTo>
                  <a:pt x="39531" y="6244"/>
                  <a:pt x="37193" y="4777"/>
                  <a:pt x="34738" y="3496"/>
                </a:cubicBezTo>
                <a:cubicBezTo>
                  <a:pt x="29641" y="585"/>
                  <a:pt x="23169" y="-859"/>
                  <a:pt x="16399" y="538"/>
                </a:cubicBezTo>
                <a:cubicBezTo>
                  <a:pt x="9478" y="2692"/>
                  <a:pt x="5328" y="7525"/>
                  <a:pt x="3434" y="12311"/>
                </a:cubicBezTo>
                <a:cubicBezTo>
                  <a:pt x="-453" y="21557"/>
                  <a:pt x="-240" y="30570"/>
                  <a:pt x="288" y="35717"/>
                </a:cubicBezTo>
                <a:cubicBezTo>
                  <a:pt x="895" y="42122"/>
                  <a:pt x="2259" y="45673"/>
                  <a:pt x="3590" y="45673"/>
                </a:cubicBezTo>
                <a:cubicBezTo>
                  <a:pt x="4921" y="45673"/>
                  <a:pt x="6056" y="42098"/>
                  <a:pt x="7530" y="36229"/>
                </a:cubicBezTo>
                <a:cubicBezTo>
                  <a:pt x="8694" y="31711"/>
                  <a:pt x="10472" y="23210"/>
                  <a:pt x="14005" y="17633"/>
                </a:cubicBezTo>
                <a:cubicBezTo>
                  <a:pt x="15617" y="15420"/>
                  <a:pt x="17679" y="13149"/>
                  <a:pt x="19362" y="13289"/>
                </a:cubicBezTo>
                <a:cubicBezTo>
                  <a:pt x="21532" y="12614"/>
                  <a:pt x="24584" y="13988"/>
                  <a:pt x="28360" y="15711"/>
                </a:cubicBezTo>
                <a:cubicBezTo>
                  <a:pt x="30162" y="16654"/>
                  <a:pt x="31923" y="17772"/>
                  <a:pt x="33679" y="19042"/>
                </a:cubicBezTo>
                <a:cubicBezTo>
                  <a:pt x="38182" y="22325"/>
                  <a:pt x="42542" y="26611"/>
                  <a:pt x="46560" y="30570"/>
                </a:cubicBezTo>
                <a:cubicBezTo>
                  <a:pt x="46560" y="30570"/>
                  <a:pt x="46560" y="30570"/>
                  <a:pt x="46560" y="30570"/>
                </a:cubicBezTo>
                <a:cubicBezTo>
                  <a:pt x="64848" y="48864"/>
                  <a:pt x="75518" y="65842"/>
                  <a:pt x="78282" y="6434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FE9A9E2-10F4-4BF7-8311-FEED0705C9D1}"/>
              </a:ext>
            </a:extLst>
          </p:cNvPr>
          <p:cNvSpPr/>
          <p:nvPr/>
        </p:nvSpPr>
        <p:spPr>
          <a:xfrm>
            <a:off x="9664034" y="4587507"/>
            <a:ext cx="18595" cy="80973"/>
          </a:xfrm>
          <a:custGeom>
            <a:avLst/>
            <a:gdLst>
              <a:gd name="connsiteX0" fmla="*/ 7345 w 18595"/>
              <a:gd name="connsiteY0" fmla="*/ 16 h 80973"/>
              <a:gd name="connsiteX1" fmla="*/ 1130 w 18595"/>
              <a:gd name="connsiteY1" fmla="*/ 41879 h 80973"/>
              <a:gd name="connsiteX2" fmla="*/ 2086 w 18595"/>
              <a:gd name="connsiteY2" fmla="*/ 47410 h 80973"/>
              <a:gd name="connsiteX3" fmla="*/ 2086 w 18595"/>
              <a:gd name="connsiteY3" fmla="*/ 47410 h 80973"/>
              <a:gd name="connsiteX4" fmla="*/ 16681 w 18595"/>
              <a:gd name="connsiteY4" fmla="*/ 80936 h 80973"/>
              <a:gd name="connsiteX5" fmla="*/ 15632 w 18595"/>
              <a:gd name="connsiteY5" fmla="*/ 45093 h 80973"/>
              <a:gd name="connsiteX6" fmla="*/ 15632 w 18595"/>
              <a:gd name="connsiteY6" fmla="*/ 45093 h 80973"/>
              <a:gd name="connsiteX7" fmla="*/ 14869 w 18595"/>
              <a:gd name="connsiteY7" fmla="*/ 39853 h 80973"/>
              <a:gd name="connsiteX8" fmla="*/ 7345 w 18595"/>
              <a:gd name="connsiteY8" fmla="*/ 16 h 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5" h="80973">
                <a:moveTo>
                  <a:pt x="7345" y="16"/>
                </a:moveTo>
                <a:cubicBezTo>
                  <a:pt x="3127" y="-624"/>
                  <a:pt x="-2412" y="18007"/>
                  <a:pt x="1130" y="41879"/>
                </a:cubicBezTo>
                <a:cubicBezTo>
                  <a:pt x="1411" y="43766"/>
                  <a:pt x="1732" y="45617"/>
                  <a:pt x="2086" y="47410"/>
                </a:cubicBezTo>
                <a:cubicBezTo>
                  <a:pt x="2086" y="47410"/>
                  <a:pt x="2086" y="47410"/>
                  <a:pt x="2086" y="47410"/>
                </a:cubicBezTo>
                <a:cubicBezTo>
                  <a:pt x="6032" y="67719"/>
                  <a:pt x="13274" y="81798"/>
                  <a:pt x="16681" y="80936"/>
                </a:cubicBezTo>
                <a:cubicBezTo>
                  <a:pt x="20088" y="80074"/>
                  <a:pt x="18451" y="64342"/>
                  <a:pt x="15632" y="45093"/>
                </a:cubicBezTo>
                <a:cubicBezTo>
                  <a:pt x="15632" y="45093"/>
                  <a:pt x="15632" y="45093"/>
                  <a:pt x="15632" y="45093"/>
                </a:cubicBezTo>
                <a:cubicBezTo>
                  <a:pt x="15525" y="44360"/>
                  <a:pt x="14976" y="40598"/>
                  <a:pt x="14869" y="39853"/>
                </a:cubicBezTo>
                <a:cubicBezTo>
                  <a:pt x="11777" y="18636"/>
                  <a:pt x="10421" y="482"/>
                  <a:pt x="7345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B59CB57-B684-459B-BF18-D20773BFB076}"/>
              </a:ext>
            </a:extLst>
          </p:cNvPr>
          <p:cNvSpPr/>
          <p:nvPr/>
        </p:nvSpPr>
        <p:spPr>
          <a:xfrm>
            <a:off x="10198336" y="5027558"/>
            <a:ext cx="297774" cy="48608"/>
          </a:xfrm>
          <a:custGeom>
            <a:avLst/>
            <a:gdLst>
              <a:gd name="connsiteX0" fmla="*/ 552 w 297774"/>
              <a:gd name="connsiteY0" fmla="*/ 48593 h 48608"/>
              <a:gd name="connsiteX1" fmla="*/ 31142 w 297774"/>
              <a:gd name="connsiteY1" fmla="*/ 17898 h 48608"/>
              <a:gd name="connsiteX2" fmla="*/ 31142 w 297774"/>
              <a:gd name="connsiteY2" fmla="*/ 17898 h 48608"/>
              <a:gd name="connsiteX3" fmla="*/ 73605 w 297774"/>
              <a:gd name="connsiteY3" fmla="*/ 15208 h 48608"/>
              <a:gd name="connsiteX4" fmla="*/ 149825 w 297774"/>
              <a:gd name="connsiteY4" fmla="*/ 30509 h 48608"/>
              <a:gd name="connsiteX5" fmla="*/ 150280 w 297774"/>
              <a:gd name="connsiteY5" fmla="*/ 30544 h 48608"/>
              <a:gd name="connsiteX6" fmla="*/ 198405 w 297774"/>
              <a:gd name="connsiteY6" fmla="*/ 22509 h 48608"/>
              <a:gd name="connsiteX7" fmla="*/ 252900 w 297774"/>
              <a:gd name="connsiteY7" fmla="*/ 10969 h 48608"/>
              <a:gd name="connsiteX8" fmla="*/ 281021 w 297774"/>
              <a:gd name="connsiteY8" fmla="*/ 19330 h 48608"/>
              <a:gd name="connsiteX9" fmla="*/ 281021 w 297774"/>
              <a:gd name="connsiteY9" fmla="*/ 19330 h 48608"/>
              <a:gd name="connsiteX10" fmla="*/ 296205 w 297774"/>
              <a:gd name="connsiteY10" fmla="*/ 45484 h 48608"/>
              <a:gd name="connsiteX11" fmla="*/ 286832 w 297774"/>
              <a:gd name="connsiteY11" fmla="*/ 13694 h 48608"/>
              <a:gd name="connsiteX12" fmla="*/ 286832 w 297774"/>
              <a:gd name="connsiteY12" fmla="*/ 13694 h 48608"/>
              <a:gd name="connsiteX13" fmla="*/ 252772 w 297774"/>
              <a:gd name="connsiteY13" fmla="*/ 11 h 48608"/>
              <a:gd name="connsiteX14" fmla="*/ 195110 w 297774"/>
              <a:gd name="connsiteY14" fmla="*/ 9595 h 48608"/>
              <a:gd name="connsiteX15" fmla="*/ 150897 w 297774"/>
              <a:gd name="connsiteY15" fmla="*/ 16698 h 48608"/>
              <a:gd name="connsiteX16" fmla="*/ 150512 w 297774"/>
              <a:gd name="connsiteY16" fmla="*/ 16675 h 48608"/>
              <a:gd name="connsiteX17" fmla="*/ 75408 w 297774"/>
              <a:gd name="connsiteY17" fmla="*/ 3004 h 48608"/>
              <a:gd name="connsiteX18" fmla="*/ 26794 w 297774"/>
              <a:gd name="connsiteY18" fmla="*/ 9479 h 48608"/>
              <a:gd name="connsiteX19" fmla="*/ 26794 w 297774"/>
              <a:gd name="connsiteY19" fmla="*/ 9479 h 48608"/>
              <a:gd name="connsiteX20" fmla="*/ 551 w 297774"/>
              <a:gd name="connsiteY20" fmla="*/ 48605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4" h="48608">
                <a:moveTo>
                  <a:pt x="552" y="48593"/>
                </a:moveTo>
                <a:cubicBezTo>
                  <a:pt x="2259" y="49257"/>
                  <a:pt x="7739" y="28192"/>
                  <a:pt x="31142" y="17898"/>
                </a:cubicBezTo>
                <a:cubicBezTo>
                  <a:pt x="31142" y="17898"/>
                  <a:pt x="31142" y="17898"/>
                  <a:pt x="31142" y="17898"/>
                </a:cubicBezTo>
                <a:cubicBezTo>
                  <a:pt x="42504" y="12506"/>
                  <a:pt x="56170" y="12483"/>
                  <a:pt x="73605" y="15208"/>
                </a:cubicBezTo>
                <a:cubicBezTo>
                  <a:pt x="95610" y="18946"/>
                  <a:pt x="120503" y="28902"/>
                  <a:pt x="149825" y="30509"/>
                </a:cubicBezTo>
                <a:cubicBezTo>
                  <a:pt x="149977" y="30521"/>
                  <a:pt x="150128" y="30532"/>
                  <a:pt x="150280" y="30544"/>
                </a:cubicBezTo>
                <a:cubicBezTo>
                  <a:pt x="167769" y="31161"/>
                  <a:pt x="184490" y="26329"/>
                  <a:pt x="198405" y="22509"/>
                </a:cubicBezTo>
                <a:cubicBezTo>
                  <a:pt x="220599" y="16663"/>
                  <a:pt x="235317" y="11668"/>
                  <a:pt x="252900" y="10969"/>
                </a:cubicBezTo>
                <a:cubicBezTo>
                  <a:pt x="265127" y="10631"/>
                  <a:pt x="274850" y="13496"/>
                  <a:pt x="281021" y="19330"/>
                </a:cubicBezTo>
                <a:cubicBezTo>
                  <a:pt x="281021" y="19330"/>
                  <a:pt x="281021" y="19330"/>
                  <a:pt x="281021" y="19330"/>
                </a:cubicBezTo>
                <a:cubicBezTo>
                  <a:pt x="294365" y="31045"/>
                  <a:pt x="294715" y="45706"/>
                  <a:pt x="296205" y="45484"/>
                </a:cubicBezTo>
                <a:cubicBezTo>
                  <a:pt x="297696" y="45275"/>
                  <a:pt x="301503" y="30905"/>
                  <a:pt x="286832" y="13694"/>
                </a:cubicBezTo>
                <a:cubicBezTo>
                  <a:pt x="286832" y="13694"/>
                  <a:pt x="286832" y="13694"/>
                  <a:pt x="286832" y="13694"/>
                </a:cubicBezTo>
                <a:cubicBezTo>
                  <a:pt x="279426" y="5496"/>
                  <a:pt x="267327" y="46"/>
                  <a:pt x="252772" y="11"/>
                </a:cubicBezTo>
                <a:cubicBezTo>
                  <a:pt x="233559" y="-257"/>
                  <a:pt x="216710" y="4285"/>
                  <a:pt x="195110" y="9595"/>
                </a:cubicBezTo>
                <a:cubicBezTo>
                  <a:pt x="180846" y="12972"/>
                  <a:pt x="165207" y="17479"/>
                  <a:pt x="150897" y="16698"/>
                </a:cubicBezTo>
                <a:cubicBezTo>
                  <a:pt x="150769" y="16687"/>
                  <a:pt x="150641" y="16687"/>
                  <a:pt x="150512" y="16675"/>
                </a:cubicBezTo>
                <a:cubicBezTo>
                  <a:pt x="124360" y="15499"/>
                  <a:pt x="99189" y="6043"/>
                  <a:pt x="75408" y="3004"/>
                </a:cubicBezTo>
                <a:cubicBezTo>
                  <a:pt x="56698" y="384"/>
                  <a:pt x="40153" y="2119"/>
                  <a:pt x="26794" y="9479"/>
                </a:cubicBezTo>
                <a:cubicBezTo>
                  <a:pt x="26794" y="9479"/>
                  <a:pt x="26794" y="9479"/>
                  <a:pt x="26794" y="9479"/>
                </a:cubicBezTo>
                <a:cubicBezTo>
                  <a:pt x="-498" y="25362"/>
                  <a:pt x="-1156" y="47930"/>
                  <a:pt x="551" y="4860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707992A-B113-4E9E-949A-9B462B6372C9}"/>
              </a:ext>
            </a:extLst>
          </p:cNvPr>
          <p:cNvSpPr/>
          <p:nvPr/>
        </p:nvSpPr>
        <p:spPr>
          <a:xfrm>
            <a:off x="9945544" y="4449799"/>
            <a:ext cx="214265" cy="35977"/>
          </a:xfrm>
          <a:custGeom>
            <a:avLst/>
            <a:gdLst>
              <a:gd name="connsiteX0" fmla="*/ 153 w 214265"/>
              <a:gd name="connsiteY0" fmla="*/ 198 h 35977"/>
              <a:gd name="connsiteX1" fmla="*/ 33092 w 214265"/>
              <a:gd name="connsiteY1" fmla="*/ 22615 h 35977"/>
              <a:gd name="connsiteX2" fmla="*/ 106816 w 214265"/>
              <a:gd name="connsiteY2" fmla="*/ 35878 h 35977"/>
              <a:gd name="connsiteX3" fmla="*/ 113036 w 214265"/>
              <a:gd name="connsiteY3" fmla="*/ 35971 h 35977"/>
              <a:gd name="connsiteX4" fmla="*/ 113036 w 214265"/>
              <a:gd name="connsiteY4" fmla="*/ 35971 h 35977"/>
              <a:gd name="connsiteX5" fmla="*/ 185741 w 214265"/>
              <a:gd name="connsiteY5" fmla="*/ 24606 h 35977"/>
              <a:gd name="connsiteX6" fmla="*/ 185741 w 214265"/>
              <a:gd name="connsiteY6" fmla="*/ 24606 h 35977"/>
              <a:gd name="connsiteX7" fmla="*/ 214129 w 214265"/>
              <a:gd name="connsiteY7" fmla="*/ 3692 h 35977"/>
              <a:gd name="connsiteX8" fmla="*/ 182605 w 214265"/>
              <a:gd name="connsiteY8" fmla="*/ 15139 h 35977"/>
              <a:gd name="connsiteX9" fmla="*/ 182605 w 214265"/>
              <a:gd name="connsiteY9" fmla="*/ 15139 h 35977"/>
              <a:gd name="connsiteX10" fmla="*/ 113137 w 214265"/>
              <a:gd name="connsiteY10" fmla="*/ 22126 h 35977"/>
              <a:gd name="connsiteX11" fmla="*/ 113137 w 214265"/>
              <a:gd name="connsiteY11" fmla="*/ 22126 h 35977"/>
              <a:gd name="connsiteX12" fmla="*/ 107181 w 214265"/>
              <a:gd name="connsiteY12" fmla="*/ 22009 h 35977"/>
              <a:gd name="connsiteX13" fmla="*/ 36175 w 214265"/>
              <a:gd name="connsiteY13" fmla="*/ 12588 h 35977"/>
              <a:gd name="connsiteX14" fmla="*/ 153 w 214265"/>
              <a:gd name="connsiteY14" fmla="*/ 198 h 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65" h="35977">
                <a:moveTo>
                  <a:pt x="153" y="198"/>
                </a:moveTo>
                <a:cubicBezTo>
                  <a:pt x="-1424" y="2027"/>
                  <a:pt x="9167" y="14021"/>
                  <a:pt x="33092" y="22615"/>
                </a:cubicBezTo>
                <a:cubicBezTo>
                  <a:pt x="52618" y="29753"/>
                  <a:pt x="77419" y="35110"/>
                  <a:pt x="106816" y="35878"/>
                </a:cubicBezTo>
                <a:cubicBezTo>
                  <a:pt x="108903" y="35936"/>
                  <a:pt x="110977" y="35960"/>
                  <a:pt x="113036" y="35971"/>
                </a:cubicBezTo>
                <a:cubicBezTo>
                  <a:pt x="113036" y="35971"/>
                  <a:pt x="113036" y="35971"/>
                  <a:pt x="113036" y="35971"/>
                </a:cubicBezTo>
                <a:cubicBezTo>
                  <a:pt x="142816" y="36158"/>
                  <a:pt x="166336" y="32257"/>
                  <a:pt x="185741" y="24606"/>
                </a:cubicBezTo>
                <a:cubicBezTo>
                  <a:pt x="185741" y="24606"/>
                  <a:pt x="185741" y="24606"/>
                  <a:pt x="185741" y="24606"/>
                </a:cubicBezTo>
                <a:cubicBezTo>
                  <a:pt x="206922" y="16326"/>
                  <a:pt x="215476" y="5182"/>
                  <a:pt x="214129" y="3692"/>
                </a:cubicBezTo>
                <a:cubicBezTo>
                  <a:pt x="212814" y="2248"/>
                  <a:pt x="202370" y="9805"/>
                  <a:pt x="182605" y="15139"/>
                </a:cubicBezTo>
                <a:cubicBezTo>
                  <a:pt x="182605" y="15139"/>
                  <a:pt x="182605" y="15139"/>
                  <a:pt x="182605" y="15139"/>
                </a:cubicBezTo>
                <a:cubicBezTo>
                  <a:pt x="163256" y="20297"/>
                  <a:pt x="142519" y="22370"/>
                  <a:pt x="113137" y="22126"/>
                </a:cubicBezTo>
                <a:cubicBezTo>
                  <a:pt x="113137" y="22126"/>
                  <a:pt x="113137" y="22126"/>
                  <a:pt x="113137" y="22126"/>
                </a:cubicBezTo>
                <a:cubicBezTo>
                  <a:pt x="111164" y="22102"/>
                  <a:pt x="109179" y="22067"/>
                  <a:pt x="107181" y="22009"/>
                </a:cubicBezTo>
                <a:cubicBezTo>
                  <a:pt x="78803" y="21252"/>
                  <a:pt x="55715" y="17468"/>
                  <a:pt x="36175" y="12588"/>
                </a:cubicBezTo>
                <a:cubicBezTo>
                  <a:pt x="13663" y="6859"/>
                  <a:pt x="1525" y="-1385"/>
                  <a:pt x="153" y="19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3F67C2-7478-467D-B93C-062AEF8EBD46}"/>
              </a:ext>
            </a:extLst>
          </p:cNvPr>
          <p:cNvSpPr/>
          <p:nvPr/>
        </p:nvSpPr>
        <p:spPr>
          <a:xfrm>
            <a:off x="10473643" y="4415995"/>
            <a:ext cx="231711" cy="55034"/>
          </a:xfrm>
          <a:custGeom>
            <a:avLst/>
            <a:gdLst>
              <a:gd name="connsiteX0" fmla="*/ 207 w 231711"/>
              <a:gd name="connsiteY0" fmla="*/ 81 h 55034"/>
              <a:gd name="connsiteX1" fmla="*/ 42254 w 231711"/>
              <a:gd name="connsiteY1" fmla="*/ 37740 h 55034"/>
              <a:gd name="connsiteX2" fmla="*/ 114693 w 231711"/>
              <a:gd name="connsiteY2" fmla="*/ 54858 h 55034"/>
              <a:gd name="connsiteX3" fmla="*/ 133219 w 231711"/>
              <a:gd name="connsiteY3" fmla="*/ 54788 h 55034"/>
              <a:gd name="connsiteX4" fmla="*/ 133219 w 231711"/>
              <a:gd name="connsiteY4" fmla="*/ 54788 h 55034"/>
              <a:gd name="connsiteX5" fmla="*/ 210839 w 231711"/>
              <a:gd name="connsiteY5" fmla="*/ 30870 h 55034"/>
              <a:gd name="connsiteX6" fmla="*/ 210839 w 231711"/>
              <a:gd name="connsiteY6" fmla="*/ 30870 h 55034"/>
              <a:gd name="connsiteX7" fmla="*/ 231519 w 231711"/>
              <a:gd name="connsiteY7" fmla="*/ 6684 h 55034"/>
              <a:gd name="connsiteX8" fmla="*/ 206030 w 231711"/>
              <a:gd name="connsiteY8" fmla="*/ 23219 h 55034"/>
              <a:gd name="connsiteX9" fmla="*/ 206030 w 231711"/>
              <a:gd name="connsiteY9" fmla="*/ 23219 h 55034"/>
              <a:gd name="connsiteX10" fmla="*/ 132660 w 231711"/>
              <a:gd name="connsiteY10" fmla="*/ 41071 h 55034"/>
              <a:gd name="connsiteX11" fmla="*/ 132660 w 231711"/>
              <a:gd name="connsiteY11" fmla="*/ 41071 h 55034"/>
              <a:gd name="connsiteX12" fmla="*/ 115275 w 231711"/>
              <a:gd name="connsiteY12" fmla="*/ 40989 h 55034"/>
              <a:gd name="connsiteX13" fmla="*/ 46667 w 231711"/>
              <a:gd name="connsiteY13" fmla="*/ 27190 h 55034"/>
              <a:gd name="connsiteX14" fmla="*/ 207 w 231711"/>
              <a:gd name="connsiteY14" fmla="*/ 81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711" h="55034">
                <a:moveTo>
                  <a:pt x="207" y="81"/>
                </a:moveTo>
                <a:cubicBezTo>
                  <a:pt x="-1668" y="1455"/>
                  <a:pt x="8975" y="22567"/>
                  <a:pt x="42254" y="37740"/>
                </a:cubicBezTo>
                <a:cubicBezTo>
                  <a:pt x="61863" y="46800"/>
                  <a:pt x="86444" y="53670"/>
                  <a:pt x="114693" y="54858"/>
                </a:cubicBezTo>
                <a:cubicBezTo>
                  <a:pt x="120981" y="55114"/>
                  <a:pt x="127175" y="55091"/>
                  <a:pt x="133219" y="54788"/>
                </a:cubicBezTo>
                <a:cubicBezTo>
                  <a:pt x="133219" y="54788"/>
                  <a:pt x="133219" y="54788"/>
                  <a:pt x="133219" y="54788"/>
                </a:cubicBezTo>
                <a:cubicBezTo>
                  <a:pt x="167278" y="53263"/>
                  <a:pt x="193058" y="43528"/>
                  <a:pt x="210839" y="30870"/>
                </a:cubicBezTo>
                <a:cubicBezTo>
                  <a:pt x="210839" y="30870"/>
                  <a:pt x="210839" y="30870"/>
                  <a:pt x="210839" y="30870"/>
                </a:cubicBezTo>
                <a:cubicBezTo>
                  <a:pt x="227234" y="19144"/>
                  <a:pt x="232870" y="7755"/>
                  <a:pt x="231519" y="6684"/>
                </a:cubicBezTo>
                <a:cubicBezTo>
                  <a:pt x="230169" y="5612"/>
                  <a:pt x="222274" y="14427"/>
                  <a:pt x="206030" y="23219"/>
                </a:cubicBezTo>
                <a:cubicBezTo>
                  <a:pt x="206030" y="23219"/>
                  <a:pt x="206030" y="23219"/>
                  <a:pt x="206030" y="23219"/>
                </a:cubicBezTo>
                <a:cubicBezTo>
                  <a:pt x="188086" y="33001"/>
                  <a:pt x="164984" y="39871"/>
                  <a:pt x="132660" y="41071"/>
                </a:cubicBezTo>
                <a:cubicBezTo>
                  <a:pt x="132660" y="41071"/>
                  <a:pt x="132660" y="41071"/>
                  <a:pt x="132660" y="41071"/>
                </a:cubicBezTo>
                <a:cubicBezTo>
                  <a:pt x="126977" y="41257"/>
                  <a:pt x="121167" y="41234"/>
                  <a:pt x="115275" y="40989"/>
                </a:cubicBezTo>
                <a:cubicBezTo>
                  <a:pt x="88761" y="39871"/>
                  <a:pt x="65764" y="34352"/>
                  <a:pt x="46667" y="27190"/>
                </a:cubicBezTo>
                <a:cubicBezTo>
                  <a:pt x="16415" y="15673"/>
                  <a:pt x="2116" y="-1316"/>
                  <a:pt x="207" y="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91EDFAB-0D92-465C-A079-01CBBC46D166}"/>
              </a:ext>
            </a:extLst>
          </p:cNvPr>
          <p:cNvSpPr/>
          <p:nvPr/>
        </p:nvSpPr>
        <p:spPr>
          <a:xfrm>
            <a:off x="10415952" y="4166900"/>
            <a:ext cx="412933" cy="151019"/>
          </a:xfrm>
          <a:custGeom>
            <a:avLst/>
            <a:gdLst>
              <a:gd name="connsiteX0" fmla="*/ 412884 w 412933"/>
              <a:gd name="connsiteY0" fmla="*/ 150948 h 151019"/>
              <a:gd name="connsiteX1" fmla="*/ 267354 w 412933"/>
              <a:gd name="connsiteY1" fmla="*/ 102524 h 151019"/>
              <a:gd name="connsiteX2" fmla="*/ 267354 w 412933"/>
              <a:gd name="connsiteY2" fmla="*/ 102524 h 151019"/>
              <a:gd name="connsiteX3" fmla="*/ 120206 w 412933"/>
              <a:gd name="connsiteY3" fmla="*/ 108383 h 151019"/>
              <a:gd name="connsiteX4" fmla="*/ 38440 w 412933"/>
              <a:gd name="connsiteY4" fmla="*/ 113207 h 151019"/>
              <a:gd name="connsiteX5" fmla="*/ 18167 w 412933"/>
              <a:gd name="connsiteY5" fmla="*/ 98119 h 151019"/>
              <a:gd name="connsiteX6" fmla="*/ 16677 w 412933"/>
              <a:gd name="connsiteY6" fmla="*/ 58343 h 151019"/>
              <a:gd name="connsiteX7" fmla="*/ 19483 w 412933"/>
              <a:gd name="connsiteY7" fmla="*/ 50772 h 151019"/>
              <a:gd name="connsiteX8" fmla="*/ 35470 w 412933"/>
              <a:gd name="connsiteY8" fmla="*/ 33623 h 151019"/>
              <a:gd name="connsiteX9" fmla="*/ 127739 w 412933"/>
              <a:gd name="connsiteY9" fmla="*/ 13974 h 151019"/>
              <a:gd name="connsiteX10" fmla="*/ 266679 w 412933"/>
              <a:gd name="connsiteY10" fmla="*/ 53183 h 151019"/>
              <a:gd name="connsiteX11" fmla="*/ 388466 w 412933"/>
              <a:gd name="connsiteY11" fmla="*/ 129388 h 151019"/>
              <a:gd name="connsiteX12" fmla="*/ 412884 w 412933"/>
              <a:gd name="connsiteY12" fmla="*/ 150948 h 151019"/>
              <a:gd name="connsiteX13" fmla="*/ 391924 w 412933"/>
              <a:gd name="connsiteY13" fmla="*/ 125608 h 151019"/>
              <a:gd name="connsiteX14" fmla="*/ 271418 w 412933"/>
              <a:gd name="connsiteY14" fmla="*/ 43338 h 151019"/>
              <a:gd name="connsiteX15" fmla="*/ 128741 w 412933"/>
              <a:gd name="connsiteY15" fmla="*/ 767 h 151019"/>
              <a:gd name="connsiteX16" fmla="*/ 27937 w 412933"/>
              <a:gd name="connsiteY16" fmla="*/ 22036 h 151019"/>
              <a:gd name="connsiteX17" fmla="*/ 6849 w 412933"/>
              <a:gd name="connsiteY17" fmla="*/ 45090 h 151019"/>
              <a:gd name="connsiteX18" fmla="*/ 3367 w 412933"/>
              <a:gd name="connsiteY18" fmla="*/ 54267 h 151019"/>
              <a:gd name="connsiteX19" fmla="*/ 5545 w 412933"/>
              <a:gd name="connsiteY19" fmla="*/ 103695 h 151019"/>
              <a:gd name="connsiteX20" fmla="*/ 37799 w 412933"/>
              <a:gd name="connsiteY20" fmla="*/ 126850 h 151019"/>
              <a:gd name="connsiteX21" fmla="*/ 121591 w 412933"/>
              <a:gd name="connsiteY21" fmla="*/ 121289 h 151019"/>
              <a:gd name="connsiteX22" fmla="*/ 266422 w 412933"/>
              <a:gd name="connsiteY22" fmla="*/ 112790 h 151019"/>
              <a:gd name="connsiteX23" fmla="*/ 266422 w 412933"/>
              <a:gd name="connsiteY23" fmla="*/ 112790 h 151019"/>
              <a:gd name="connsiteX24" fmla="*/ 412884 w 412933"/>
              <a:gd name="connsiteY24" fmla="*/ 150948 h 1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933" h="151019">
                <a:moveTo>
                  <a:pt x="412884" y="150948"/>
                </a:moveTo>
                <a:cubicBezTo>
                  <a:pt x="413838" y="149142"/>
                  <a:pt x="362196" y="112410"/>
                  <a:pt x="267354" y="102524"/>
                </a:cubicBezTo>
                <a:cubicBezTo>
                  <a:pt x="267354" y="102524"/>
                  <a:pt x="267354" y="102524"/>
                  <a:pt x="267354" y="102524"/>
                </a:cubicBezTo>
                <a:cubicBezTo>
                  <a:pt x="220707" y="97713"/>
                  <a:pt x="178031" y="102482"/>
                  <a:pt x="120206" y="108383"/>
                </a:cubicBezTo>
                <a:cubicBezTo>
                  <a:pt x="94285" y="110984"/>
                  <a:pt x="65606" y="114594"/>
                  <a:pt x="38440" y="113207"/>
                </a:cubicBezTo>
                <a:cubicBezTo>
                  <a:pt x="30231" y="113084"/>
                  <a:pt x="21905" y="106373"/>
                  <a:pt x="18167" y="98119"/>
                </a:cubicBezTo>
                <a:cubicBezTo>
                  <a:pt x="12776" y="86166"/>
                  <a:pt x="12601" y="71720"/>
                  <a:pt x="16677" y="58343"/>
                </a:cubicBezTo>
                <a:cubicBezTo>
                  <a:pt x="17457" y="55754"/>
                  <a:pt x="18400" y="53222"/>
                  <a:pt x="19483" y="50772"/>
                </a:cubicBezTo>
                <a:cubicBezTo>
                  <a:pt x="22394" y="43908"/>
                  <a:pt x="28589" y="38252"/>
                  <a:pt x="35470" y="33623"/>
                </a:cubicBezTo>
                <a:cubicBezTo>
                  <a:pt x="62485" y="15746"/>
                  <a:pt x="96871" y="11926"/>
                  <a:pt x="127739" y="13974"/>
                </a:cubicBezTo>
                <a:cubicBezTo>
                  <a:pt x="179882" y="17616"/>
                  <a:pt x="228252" y="35260"/>
                  <a:pt x="266679" y="53183"/>
                </a:cubicBezTo>
                <a:cubicBezTo>
                  <a:pt x="326798" y="81323"/>
                  <a:pt x="363430" y="108145"/>
                  <a:pt x="388466" y="129388"/>
                </a:cubicBezTo>
                <a:cubicBezTo>
                  <a:pt x="404418" y="142929"/>
                  <a:pt x="412185" y="151528"/>
                  <a:pt x="412884" y="150948"/>
                </a:cubicBezTo>
                <a:cubicBezTo>
                  <a:pt x="413582" y="150368"/>
                  <a:pt x="407038" y="140525"/>
                  <a:pt x="391924" y="125608"/>
                </a:cubicBezTo>
                <a:cubicBezTo>
                  <a:pt x="368589" y="102591"/>
                  <a:pt x="331397" y="73070"/>
                  <a:pt x="271418" y="43338"/>
                </a:cubicBezTo>
                <a:cubicBezTo>
                  <a:pt x="232677" y="24075"/>
                  <a:pt x="183294" y="5210"/>
                  <a:pt x="128741" y="767"/>
                </a:cubicBezTo>
                <a:cubicBezTo>
                  <a:pt x="96044" y="-2003"/>
                  <a:pt x="58887" y="2208"/>
                  <a:pt x="27937" y="22036"/>
                </a:cubicBezTo>
                <a:cubicBezTo>
                  <a:pt x="19460" y="27387"/>
                  <a:pt x="11565" y="34988"/>
                  <a:pt x="6849" y="45090"/>
                </a:cubicBezTo>
                <a:cubicBezTo>
                  <a:pt x="5498" y="48058"/>
                  <a:pt x="4334" y="51126"/>
                  <a:pt x="3367" y="54267"/>
                </a:cubicBezTo>
                <a:cubicBezTo>
                  <a:pt x="-1628" y="70501"/>
                  <a:pt x="-1197" y="88185"/>
                  <a:pt x="5545" y="103695"/>
                </a:cubicBezTo>
                <a:cubicBezTo>
                  <a:pt x="11146" y="116577"/>
                  <a:pt x="23547" y="125922"/>
                  <a:pt x="37799" y="126850"/>
                </a:cubicBezTo>
                <a:cubicBezTo>
                  <a:pt x="66654" y="128083"/>
                  <a:pt x="95857" y="124210"/>
                  <a:pt x="121591" y="121289"/>
                </a:cubicBezTo>
                <a:cubicBezTo>
                  <a:pt x="179882" y="114770"/>
                  <a:pt x="220707" y="109219"/>
                  <a:pt x="266422" y="112790"/>
                </a:cubicBezTo>
                <a:cubicBezTo>
                  <a:pt x="266422" y="112790"/>
                  <a:pt x="266422" y="112790"/>
                  <a:pt x="266422" y="112790"/>
                </a:cubicBezTo>
                <a:cubicBezTo>
                  <a:pt x="358994" y="119923"/>
                  <a:pt x="411929" y="152755"/>
                  <a:pt x="412884" y="1509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944B35C-E066-4D6C-9820-36BF9ED1C6D0}"/>
              </a:ext>
            </a:extLst>
          </p:cNvPr>
          <p:cNvSpPr/>
          <p:nvPr/>
        </p:nvSpPr>
        <p:spPr>
          <a:xfrm>
            <a:off x="9842933" y="4209053"/>
            <a:ext cx="332683" cy="124268"/>
          </a:xfrm>
          <a:custGeom>
            <a:avLst/>
            <a:gdLst>
              <a:gd name="connsiteX0" fmla="*/ 25 w 332683"/>
              <a:gd name="connsiteY0" fmla="*/ 124204 h 124268"/>
              <a:gd name="connsiteX1" fmla="*/ 79549 w 332683"/>
              <a:gd name="connsiteY1" fmla="*/ 93506 h 124268"/>
              <a:gd name="connsiteX2" fmla="*/ 109517 w 332683"/>
              <a:gd name="connsiteY2" fmla="*/ 91810 h 124268"/>
              <a:gd name="connsiteX3" fmla="*/ 191526 w 332683"/>
              <a:gd name="connsiteY3" fmla="*/ 92933 h 124268"/>
              <a:gd name="connsiteX4" fmla="*/ 252984 w 332683"/>
              <a:gd name="connsiteY4" fmla="*/ 104474 h 124268"/>
              <a:gd name="connsiteX5" fmla="*/ 309610 w 332683"/>
              <a:gd name="connsiteY5" fmla="*/ 104499 h 124268"/>
              <a:gd name="connsiteX6" fmla="*/ 331322 w 332683"/>
              <a:gd name="connsiteY6" fmla="*/ 78019 h 124268"/>
              <a:gd name="connsiteX7" fmla="*/ 329341 w 332683"/>
              <a:gd name="connsiteY7" fmla="*/ 42536 h 124268"/>
              <a:gd name="connsiteX8" fmla="*/ 324171 w 332683"/>
              <a:gd name="connsiteY8" fmla="*/ 30299 h 124268"/>
              <a:gd name="connsiteX9" fmla="*/ 305721 w 332683"/>
              <a:gd name="connsiteY9" fmla="*/ 13023 h 124268"/>
              <a:gd name="connsiteX10" fmla="*/ 224970 w 332683"/>
              <a:gd name="connsiteY10" fmla="*/ 237 h 124268"/>
              <a:gd name="connsiteX11" fmla="*/ 97469 w 332683"/>
              <a:gd name="connsiteY11" fmla="*/ 29414 h 124268"/>
              <a:gd name="connsiteX12" fmla="*/ 23079 w 332683"/>
              <a:gd name="connsiteY12" fmla="*/ 80509 h 124268"/>
              <a:gd name="connsiteX13" fmla="*/ 4426 w 332683"/>
              <a:gd name="connsiteY13" fmla="*/ 124204 h 124268"/>
              <a:gd name="connsiteX14" fmla="*/ 28054 w 332683"/>
              <a:gd name="connsiteY14" fmla="*/ 85011 h 124268"/>
              <a:gd name="connsiteX15" fmla="*/ 101639 w 332683"/>
              <a:gd name="connsiteY15" fmla="*/ 39220 h 124268"/>
              <a:gd name="connsiteX16" fmla="*/ 225404 w 332683"/>
              <a:gd name="connsiteY16" fmla="*/ 13469 h 124268"/>
              <a:gd name="connsiteX17" fmla="*/ 300106 w 332683"/>
              <a:gd name="connsiteY17" fmla="*/ 25641 h 124268"/>
              <a:gd name="connsiteX18" fmla="*/ 311973 w 332683"/>
              <a:gd name="connsiteY18" fmla="*/ 36874 h 124268"/>
              <a:gd name="connsiteX19" fmla="*/ 316118 w 332683"/>
              <a:gd name="connsiteY19" fmla="*/ 46710 h 124268"/>
              <a:gd name="connsiteX20" fmla="*/ 317775 w 332683"/>
              <a:gd name="connsiteY20" fmla="*/ 75315 h 124268"/>
              <a:gd name="connsiteX21" fmla="*/ 305763 w 332683"/>
              <a:gd name="connsiteY21" fmla="*/ 91366 h 124268"/>
              <a:gd name="connsiteX22" fmla="*/ 255391 w 332683"/>
              <a:gd name="connsiteY22" fmla="*/ 91484 h 124268"/>
              <a:gd name="connsiteX23" fmla="*/ 192044 w 332683"/>
              <a:gd name="connsiteY23" fmla="*/ 80718 h 124268"/>
              <a:gd name="connsiteX24" fmla="*/ 109526 w 332683"/>
              <a:gd name="connsiteY24" fmla="*/ 81766 h 124268"/>
              <a:gd name="connsiteX25" fmla="*/ 77637 w 332683"/>
              <a:gd name="connsiteY25" fmla="*/ 84895 h 124268"/>
              <a:gd name="connsiteX26" fmla="*/ 25 w 332683"/>
              <a:gd name="connsiteY26" fmla="*/ 124204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683" h="124268">
                <a:moveTo>
                  <a:pt x="25" y="124204"/>
                </a:moveTo>
                <a:cubicBezTo>
                  <a:pt x="951" y="125602"/>
                  <a:pt x="27803" y="103712"/>
                  <a:pt x="79549" y="93506"/>
                </a:cubicBezTo>
                <a:cubicBezTo>
                  <a:pt x="88784" y="91648"/>
                  <a:pt x="98277" y="91633"/>
                  <a:pt x="109517" y="91810"/>
                </a:cubicBezTo>
                <a:cubicBezTo>
                  <a:pt x="134174" y="92260"/>
                  <a:pt x="161854" y="91368"/>
                  <a:pt x="191526" y="92933"/>
                </a:cubicBezTo>
                <a:cubicBezTo>
                  <a:pt x="212006" y="93927"/>
                  <a:pt x="229357" y="99987"/>
                  <a:pt x="252984" y="104474"/>
                </a:cubicBezTo>
                <a:cubicBezTo>
                  <a:pt x="270370" y="107925"/>
                  <a:pt x="290211" y="109934"/>
                  <a:pt x="309610" y="104499"/>
                </a:cubicBezTo>
                <a:cubicBezTo>
                  <a:pt x="321769" y="100348"/>
                  <a:pt x="329397" y="89453"/>
                  <a:pt x="331322" y="78019"/>
                </a:cubicBezTo>
                <a:cubicBezTo>
                  <a:pt x="333654" y="66360"/>
                  <a:pt x="332988" y="54076"/>
                  <a:pt x="329341" y="42536"/>
                </a:cubicBezTo>
                <a:cubicBezTo>
                  <a:pt x="328002" y="38298"/>
                  <a:pt x="326272" y="34198"/>
                  <a:pt x="324171" y="30299"/>
                </a:cubicBezTo>
                <a:cubicBezTo>
                  <a:pt x="320099" y="22718"/>
                  <a:pt x="313614" y="16572"/>
                  <a:pt x="305721" y="13023"/>
                </a:cubicBezTo>
                <a:cubicBezTo>
                  <a:pt x="279322" y="1454"/>
                  <a:pt x="250728" y="-837"/>
                  <a:pt x="224970" y="237"/>
                </a:cubicBezTo>
                <a:cubicBezTo>
                  <a:pt x="175847" y="2120"/>
                  <a:pt x="132618" y="13837"/>
                  <a:pt x="97469" y="29414"/>
                </a:cubicBezTo>
                <a:cubicBezTo>
                  <a:pt x="62493" y="44814"/>
                  <a:pt x="39235" y="61540"/>
                  <a:pt x="23079" y="80509"/>
                </a:cubicBezTo>
                <a:cubicBezTo>
                  <a:pt x="2946" y="104072"/>
                  <a:pt x="3221" y="124030"/>
                  <a:pt x="4426" y="124204"/>
                </a:cubicBezTo>
                <a:cubicBezTo>
                  <a:pt x="5632" y="124367"/>
                  <a:pt x="7815" y="106056"/>
                  <a:pt x="28054" y="85011"/>
                </a:cubicBezTo>
                <a:cubicBezTo>
                  <a:pt x="44677" y="67777"/>
                  <a:pt x="67001" y="53436"/>
                  <a:pt x="101639" y="39220"/>
                </a:cubicBezTo>
                <a:cubicBezTo>
                  <a:pt x="136129" y="25169"/>
                  <a:pt x="178043" y="14752"/>
                  <a:pt x="225404" y="13469"/>
                </a:cubicBezTo>
                <a:cubicBezTo>
                  <a:pt x="250056" y="12888"/>
                  <a:pt x="276708" y="15054"/>
                  <a:pt x="300106" y="25641"/>
                </a:cubicBezTo>
                <a:cubicBezTo>
                  <a:pt x="305020" y="27792"/>
                  <a:pt x="309292" y="31926"/>
                  <a:pt x="311973" y="36874"/>
                </a:cubicBezTo>
                <a:cubicBezTo>
                  <a:pt x="313653" y="39990"/>
                  <a:pt x="315041" y="43290"/>
                  <a:pt x="316118" y="46710"/>
                </a:cubicBezTo>
                <a:cubicBezTo>
                  <a:pt x="319054" y="56024"/>
                  <a:pt x="319627" y="66007"/>
                  <a:pt x="317775" y="75315"/>
                </a:cubicBezTo>
                <a:cubicBezTo>
                  <a:pt x="315921" y="82808"/>
                  <a:pt x="311639" y="90232"/>
                  <a:pt x="305763" y="91366"/>
                </a:cubicBezTo>
                <a:cubicBezTo>
                  <a:pt x="289942" y="96250"/>
                  <a:pt x="272079" y="94346"/>
                  <a:pt x="255391" y="91484"/>
                </a:cubicBezTo>
                <a:cubicBezTo>
                  <a:pt x="232854" y="87417"/>
                  <a:pt x="214541" y="81547"/>
                  <a:pt x="192044" y="80718"/>
                </a:cubicBezTo>
                <a:cubicBezTo>
                  <a:pt x="165147" y="79847"/>
                  <a:pt x="130371" y="81418"/>
                  <a:pt x="109526" y="81766"/>
                </a:cubicBezTo>
                <a:cubicBezTo>
                  <a:pt x="98168" y="81923"/>
                  <a:pt x="87864" y="82432"/>
                  <a:pt x="77637" y="84895"/>
                </a:cubicBezTo>
                <a:cubicBezTo>
                  <a:pt x="23900" y="98112"/>
                  <a:pt x="-900" y="122807"/>
                  <a:pt x="25" y="1242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9FFE5C-769E-427B-9AF7-B5BAF1B5DE2C}"/>
              </a:ext>
            </a:extLst>
          </p:cNvPr>
          <p:cNvSpPr/>
          <p:nvPr/>
        </p:nvSpPr>
        <p:spPr>
          <a:xfrm>
            <a:off x="10241811" y="4425661"/>
            <a:ext cx="40479" cy="284799"/>
          </a:xfrm>
          <a:custGeom>
            <a:avLst/>
            <a:gdLst>
              <a:gd name="connsiteX0" fmla="*/ 16208 w 40479"/>
              <a:gd name="connsiteY0" fmla="*/ 21 h 284799"/>
              <a:gd name="connsiteX1" fmla="*/ 22996 w 40479"/>
              <a:gd name="connsiteY1" fmla="*/ 47428 h 284799"/>
              <a:gd name="connsiteX2" fmla="*/ 22996 w 40479"/>
              <a:gd name="connsiteY2" fmla="*/ 47428 h 284799"/>
              <a:gd name="connsiteX3" fmla="*/ 16831 w 40479"/>
              <a:gd name="connsiteY3" fmla="*/ 73722 h 284799"/>
              <a:gd name="connsiteX4" fmla="*/ 6858 w 40479"/>
              <a:gd name="connsiteY4" fmla="*/ 92761 h 284799"/>
              <a:gd name="connsiteX5" fmla="*/ 74 w 40479"/>
              <a:gd name="connsiteY5" fmla="*/ 117460 h 284799"/>
              <a:gd name="connsiteX6" fmla="*/ 3950 w 40479"/>
              <a:gd name="connsiteY6" fmla="*/ 140447 h 284799"/>
              <a:gd name="connsiteX7" fmla="*/ 4246 w 40479"/>
              <a:gd name="connsiteY7" fmla="*/ 141984 h 284799"/>
              <a:gd name="connsiteX8" fmla="*/ 37204 w 40479"/>
              <a:gd name="connsiteY8" fmla="*/ 280895 h 284799"/>
              <a:gd name="connsiteX9" fmla="*/ 39549 w 40479"/>
              <a:gd name="connsiteY9" fmla="*/ 284796 h 284799"/>
              <a:gd name="connsiteX10" fmla="*/ 40475 w 40479"/>
              <a:gd name="connsiteY10" fmla="*/ 280313 h 284799"/>
              <a:gd name="connsiteX11" fmla="*/ 17857 w 40479"/>
              <a:gd name="connsiteY11" fmla="*/ 139340 h 284799"/>
              <a:gd name="connsiteX12" fmla="*/ 17561 w 40479"/>
              <a:gd name="connsiteY12" fmla="*/ 137815 h 284799"/>
              <a:gd name="connsiteX13" fmla="*/ 13670 w 40479"/>
              <a:gd name="connsiteY13" fmla="*/ 116004 h 284799"/>
              <a:gd name="connsiteX14" fmla="*/ 18431 w 40479"/>
              <a:gd name="connsiteY14" fmla="*/ 99026 h 284799"/>
              <a:gd name="connsiteX15" fmla="*/ 28577 w 40479"/>
              <a:gd name="connsiteY15" fmla="*/ 77157 h 284799"/>
              <a:gd name="connsiteX16" fmla="*/ 33352 w 40479"/>
              <a:gd name="connsiteY16" fmla="*/ 47637 h 284799"/>
              <a:gd name="connsiteX17" fmla="*/ 33352 w 40479"/>
              <a:gd name="connsiteY17" fmla="*/ 47637 h 284799"/>
              <a:gd name="connsiteX18" fmla="*/ 16208 w 40479"/>
              <a:gd name="connsiteY18" fmla="*/ 21 h 2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79" h="284799">
                <a:moveTo>
                  <a:pt x="16208" y="21"/>
                </a:moveTo>
                <a:cubicBezTo>
                  <a:pt x="14264" y="697"/>
                  <a:pt x="25216" y="20027"/>
                  <a:pt x="22996" y="47428"/>
                </a:cubicBezTo>
                <a:cubicBezTo>
                  <a:pt x="22996" y="47428"/>
                  <a:pt x="22996" y="47428"/>
                  <a:pt x="22996" y="47428"/>
                </a:cubicBezTo>
                <a:cubicBezTo>
                  <a:pt x="22510" y="55695"/>
                  <a:pt x="20031" y="63521"/>
                  <a:pt x="16831" y="73722"/>
                </a:cubicBezTo>
                <a:cubicBezTo>
                  <a:pt x="14963" y="79858"/>
                  <a:pt x="11055" y="85145"/>
                  <a:pt x="6858" y="92761"/>
                </a:cubicBezTo>
                <a:cubicBezTo>
                  <a:pt x="3029" y="99119"/>
                  <a:pt x="-564" y="107562"/>
                  <a:pt x="74" y="117460"/>
                </a:cubicBezTo>
                <a:cubicBezTo>
                  <a:pt x="891" y="125448"/>
                  <a:pt x="2476" y="132843"/>
                  <a:pt x="3950" y="140447"/>
                </a:cubicBezTo>
                <a:cubicBezTo>
                  <a:pt x="3950" y="140447"/>
                  <a:pt x="4246" y="141972"/>
                  <a:pt x="4246" y="141984"/>
                </a:cubicBezTo>
                <a:cubicBezTo>
                  <a:pt x="16411" y="204726"/>
                  <a:pt x="33343" y="270845"/>
                  <a:pt x="37204" y="280895"/>
                </a:cubicBezTo>
                <a:cubicBezTo>
                  <a:pt x="38210" y="283527"/>
                  <a:pt x="39003" y="284877"/>
                  <a:pt x="39549" y="284796"/>
                </a:cubicBezTo>
                <a:cubicBezTo>
                  <a:pt x="40134" y="284714"/>
                  <a:pt x="40440" y="283166"/>
                  <a:pt x="40475" y="280313"/>
                </a:cubicBezTo>
                <a:cubicBezTo>
                  <a:pt x="40718" y="259655"/>
                  <a:pt x="31805" y="211294"/>
                  <a:pt x="17857" y="139340"/>
                </a:cubicBezTo>
                <a:cubicBezTo>
                  <a:pt x="17861" y="139352"/>
                  <a:pt x="17559" y="137803"/>
                  <a:pt x="17561" y="137815"/>
                </a:cubicBezTo>
                <a:cubicBezTo>
                  <a:pt x="16046" y="129943"/>
                  <a:pt x="14470" y="123026"/>
                  <a:pt x="13670" y="116004"/>
                </a:cubicBezTo>
                <a:cubicBezTo>
                  <a:pt x="12713" y="111055"/>
                  <a:pt x="15575" y="105011"/>
                  <a:pt x="18431" y="99026"/>
                </a:cubicBezTo>
                <a:cubicBezTo>
                  <a:pt x="22101" y="92109"/>
                  <a:pt x="26186" y="85599"/>
                  <a:pt x="28577" y="77157"/>
                </a:cubicBezTo>
                <a:cubicBezTo>
                  <a:pt x="31384" y="66793"/>
                  <a:pt x="33466" y="57477"/>
                  <a:pt x="33352" y="47637"/>
                </a:cubicBezTo>
                <a:cubicBezTo>
                  <a:pt x="33352" y="47637"/>
                  <a:pt x="33352" y="47637"/>
                  <a:pt x="33352" y="47637"/>
                </a:cubicBezTo>
                <a:cubicBezTo>
                  <a:pt x="32359" y="14578"/>
                  <a:pt x="18154" y="-654"/>
                  <a:pt x="16208" y="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6B0ED79-C002-4575-890A-9BC6C84F1FD2}"/>
              </a:ext>
            </a:extLst>
          </p:cNvPr>
          <p:cNvSpPr/>
          <p:nvPr/>
        </p:nvSpPr>
        <p:spPr>
          <a:xfrm>
            <a:off x="10353963" y="4424122"/>
            <a:ext cx="36944" cy="276996"/>
          </a:xfrm>
          <a:custGeom>
            <a:avLst/>
            <a:gdLst>
              <a:gd name="connsiteX0" fmla="*/ 9872 w 36944"/>
              <a:gd name="connsiteY0" fmla="*/ 1 h 276996"/>
              <a:gd name="connsiteX1" fmla="*/ 33 w 36944"/>
              <a:gd name="connsiteY1" fmla="*/ 35785 h 276996"/>
              <a:gd name="connsiteX2" fmla="*/ 33 w 36944"/>
              <a:gd name="connsiteY2" fmla="*/ 35785 h 276996"/>
              <a:gd name="connsiteX3" fmla="*/ 5482 w 36944"/>
              <a:gd name="connsiteY3" fmla="*/ 62359 h 276996"/>
              <a:gd name="connsiteX4" fmla="*/ 23310 w 36944"/>
              <a:gd name="connsiteY4" fmla="*/ 107610 h 276996"/>
              <a:gd name="connsiteX5" fmla="*/ 22192 w 36944"/>
              <a:gd name="connsiteY5" fmla="*/ 125695 h 276996"/>
              <a:gd name="connsiteX6" fmla="*/ 21388 w 36944"/>
              <a:gd name="connsiteY6" fmla="*/ 135325 h 276996"/>
              <a:gd name="connsiteX7" fmla="*/ 15100 w 36944"/>
              <a:gd name="connsiteY7" fmla="*/ 262848 h 276996"/>
              <a:gd name="connsiteX8" fmla="*/ 17651 w 36944"/>
              <a:gd name="connsiteY8" fmla="*/ 276996 h 276996"/>
              <a:gd name="connsiteX9" fmla="*/ 21109 w 36944"/>
              <a:gd name="connsiteY9" fmla="*/ 263150 h 276996"/>
              <a:gd name="connsiteX10" fmla="*/ 35198 w 36944"/>
              <a:gd name="connsiteY10" fmla="*/ 136490 h 276996"/>
              <a:gd name="connsiteX11" fmla="*/ 35979 w 36944"/>
              <a:gd name="connsiteY11" fmla="*/ 126790 h 276996"/>
              <a:gd name="connsiteX12" fmla="*/ 36887 w 36944"/>
              <a:gd name="connsiteY12" fmla="*/ 107156 h 276996"/>
              <a:gd name="connsiteX13" fmla="*/ 16323 w 36944"/>
              <a:gd name="connsiteY13" fmla="*/ 58644 h 276996"/>
              <a:gd name="connsiteX14" fmla="*/ 9290 w 36944"/>
              <a:gd name="connsiteY14" fmla="*/ 35878 h 276996"/>
              <a:gd name="connsiteX15" fmla="*/ 9290 w 36944"/>
              <a:gd name="connsiteY15" fmla="*/ 35878 h 276996"/>
              <a:gd name="connsiteX16" fmla="*/ 9872 w 36944"/>
              <a:gd name="connsiteY16" fmla="*/ 1 h 2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4" h="276996">
                <a:moveTo>
                  <a:pt x="9872" y="1"/>
                </a:moveTo>
                <a:cubicBezTo>
                  <a:pt x="8091" y="-93"/>
                  <a:pt x="1663" y="11203"/>
                  <a:pt x="33" y="35785"/>
                </a:cubicBezTo>
                <a:cubicBezTo>
                  <a:pt x="33" y="35785"/>
                  <a:pt x="33" y="35785"/>
                  <a:pt x="33" y="35785"/>
                </a:cubicBezTo>
                <a:cubicBezTo>
                  <a:pt x="-340" y="45229"/>
                  <a:pt x="2525" y="53078"/>
                  <a:pt x="5482" y="62359"/>
                </a:cubicBezTo>
                <a:cubicBezTo>
                  <a:pt x="10385" y="78394"/>
                  <a:pt x="23822" y="92647"/>
                  <a:pt x="23310" y="107610"/>
                </a:cubicBezTo>
                <a:cubicBezTo>
                  <a:pt x="23473" y="113235"/>
                  <a:pt x="22739" y="119011"/>
                  <a:pt x="22192" y="125695"/>
                </a:cubicBezTo>
                <a:cubicBezTo>
                  <a:pt x="22122" y="126591"/>
                  <a:pt x="21458" y="134429"/>
                  <a:pt x="21388" y="135325"/>
                </a:cubicBezTo>
                <a:cubicBezTo>
                  <a:pt x="16276" y="196193"/>
                  <a:pt x="13680" y="234679"/>
                  <a:pt x="15100" y="262848"/>
                </a:cubicBezTo>
                <a:cubicBezTo>
                  <a:pt x="15566" y="271931"/>
                  <a:pt x="16533" y="276996"/>
                  <a:pt x="17651" y="276996"/>
                </a:cubicBezTo>
                <a:cubicBezTo>
                  <a:pt x="18687" y="277008"/>
                  <a:pt x="19770" y="272001"/>
                  <a:pt x="21109" y="263150"/>
                </a:cubicBezTo>
                <a:cubicBezTo>
                  <a:pt x="23030" y="250551"/>
                  <a:pt x="31344" y="182405"/>
                  <a:pt x="35198" y="136490"/>
                </a:cubicBezTo>
                <a:cubicBezTo>
                  <a:pt x="35478" y="133229"/>
                  <a:pt x="35734" y="130003"/>
                  <a:pt x="35979" y="126790"/>
                </a:cubicBezTo>
                <a:cubicBezTo>
                  <a:pt x="36491" y="120443"/>
                  <a:pt x="37143" y="114073"/>
                  <a:pt x="36887" y="107156"/>
                </a:cubicBezTo>
                <a:cubicBezTo>
                  <a:pt x="35129" y="84903"/>
                  <a:pt x="21237" y="71314"/>
                  <a:pt x="16323" y="58644"/>
                </a:cubicBezTo>
                <a:cubicBezTo>
                  <a:pt x="12713" y="48734"/>
                  <a:pt x="9500" y="43040"/>
                  <a:pt x="9290" y="35878"/>
                </a:cubicBezTo>
                <a:cubicBezTo>
                  <a:pt x="9290" y="35878"/>
                  <a:pt x="9290" y="35878"/>
                  <a:pt x="9290" y="35878"/>
                </a:cubicBezTo>
                <a:cubicBezTo>
                  <a:pt x="8079" y="15383"/>
                  <a:pt x="11642" y="105"/>
                  <a:pt x="987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1369E1C-050A-4D93-9A67-4045A4F1640B}"/>
              </a:ext>
            </a:extLst>
          </p:cNvPr>
          <p:cNvSpPr/>
          <p:nvPr/>
        </p:nvSpPr>
        <p:spPr>
          <a:xfrm>
            <a:off x="11022907" y="4982783"/>
            <a:ext cx="101272" cy="267656"/>
          </a:xfrm>
          <a:custGeom>
            <a:avLst/>
            <a:gdLst>
              <a:gd name="connsiteX0" fmla="*/ 2262 w 101272"/>
              <a:gd name="connsiteY0" fmla="*/ 0 h 267656"/>
              <a:gd name="connsiteX1" fmla="*/ 20509 w 101272"/>
              <a:gd name="connsiteY1" fmla="*/ 90504 h 267656"/>
              <a:gd name="connsiteX2" fmla="*/ 20509 w 101272"/>
              <a:gd name="connsiteY2" fmla="*/ 90504 h 267656"/>
              <a:gd name="connsiteX3" fmla="*/ 45451 w 101272"/>
              <a:gd name="connsiteY3" fmla="*/ 137141 h 267656"/>
              <a:gd name="connsiteX4" fmla="*/ 82980 w 101272"/>
              <a:gd name="connsiteY4" fmla="*/ 210201 h 267656"/>
              <a:gd name="connsiteX5" fmla="*/ 98735 w 101272"/>
              <a:gd name="connsiteY5" fmla="*/ 267657 h 267656"/>
              <a:gd name="connsiteX6" fmla="*/ 93646 w 101272"/>
              <a:gd name="connsiteY6" fmla="*/ 206498 h 267656"/>
              <a:gd name="connsiteX7" fmla="*/ 57502 w 101272"/>
              <a:gd name="connsiteY7" fmla="*/ 130213 h 267656"/>
              <a:gd name="connsiteX8" fmla="*/ 32106 w 101272"/>
              <a:gd name="connsiteY8" fmla="*/ 84821 h 267656"/>
              <a:gd name="connsiteX9" fmla="*/ 32106 w 101272"/>
              <a:gd name="connsiteY9" fmla="*/ 84821 h 267656"/>
              <a:gd name="connsiteX10" fmla="*/ 2262 w 101272"/>
              <a:gd name="connsiteY10" fmla="*/ 0 h 2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2" h="267656">
                <a:moveTo>
                  <a:pt x="2262" y="0"/>
                </a:moveTo>
                <a:cubicBezTo>
                  <a:pt x="-1476" y="82"/>
                  <a:pt x="-3478" y="39546"/>
                  <a:pt x="20509" y="90504"/>
                </a:cubicBezTo>
                <a:cubicBezTo>
                  <a:pt x="20509" y="90504"/>
                  <a:pt x="20509" y="90504"/>
                  <a:pt x="20509" y="90504"/>
                </a:cubicBezTo>
                <a:cubicBezTo>
                  <a:pt x="27716" y="105945"/>
                  <a:pt x="35961" y="120629"/>
                  <a:pt x="45451" y="137141"/>
                </a:cubicBezTo>
                <a:cubicBezTo>
                  <a:pt x="62323" y="166463"/>
                  <a:pt x="73781" y="186306"/>
                  <a:pt x="82980" y="210201"/>
                </a:cubicBezTo>
                <a:cubicBezTo>
                  <a:pt x="95835" y="243435"/>
                  <a:pt x="96406" y="267657"/>
                  <a:pt x="98735" y="267657"/>
                </a:cubicBezTo>
                <a:cubicBezTo>
                  <a:pt x="101063" y="267668"/>
                  <a:pt x="104836" y="242434"/>
                  <a:pt x="93646" y="206498"/>
                </a:cubicBezTo>
                <a:cubicBezTo>
                  <a:pt x="85879" y="181648"/>
                  <a:pt x="73967" y="158882"/>
                  <a:pt x="57502" y="130213"/>
                </a:cubicBezTo>
                <a:cubicBezTo>
                  <a:pt x="47779" y="113304"/>
                  <a:pt x="39850" y="99866"/>
                  <a:pt x="32106" y="84821"/>
                </a:cubicBezTo>
                <a:cubicBezTo>
                  <a:pt x="32106" y="84821"/>
                  <a:pt x="32106" y="84821"/>
                  <a:pt x="32106" y="84821"/>
                </a:cubicBezTo>
                <a:cubicBezTo>
                  <a:pt x="8154" y="37986"/>
                  <a:pt x="5196" y="-58"/>
                  <a:pt x="22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9067381-041F-4E1F-9487-ECC6496AD1C2}"/>
              </a:ext>
            </a:extLst>
          </p:cNvPr>
          <p:cNvSpPr/>
          <p:nvPr/>
        </p:nvSpPr>
        <p:spPr>
          <a:xfrm>
            <a:off x="10900554" y="5462074"/>
            <a:ext cx="54500" cy="311329"/>
          </a:xfrm>
          <a:custGeom>
            <a:avLst/>
            <a:gdLst>
              <a:gd name="connsiteX0" fmla="*/ 46809 w 54500"/>
              <a:gd name="connsiteY0" fmla="*/ 10 h 311329"/>
              <a:gd name="connsiteX1" fmla="*/ 34361 w 54500"/>
              <a:gd name="connsiteY1" fmla="*/ 100436 h 311329"/>
              <a:gd name="connsiteX2" fmla="*/ 34361 w 54500"/>
              <a:gd name="connsiteY2" fmla="*/ 100436 h 311329"/>
              <a:gd name="connsiteX3" fmla="*/ 39799 w 54500"/>
              <a:gd name="connsiteY3" fmla="*/ 161780 h 311329"/>
              <a:gd name="connsiteX4" fmla="*/ 39566 w 54500"/>
              <a:gd name="connsiteY4" fmla="*/ 213414 h 311329"/>
              <a:gd name="connsiteX5" fmla="*/ 10281 w 54500"/>
              <a:gd name="connsiteY5" fmla="*/ 293181 h 311329"/>
              <a:gd name="connsiteX6" fmla="*/ 127 w 54500"/>
              <a:gd name="connsiteY6" fmla="*/ 311242 h 311329"/>
              <a:gd name="connsiteX7" fmla="*/ 15742 w 54500"/>
              <a:gd name="connsiteY7" fmla="*/ 297175 h 311329"/>
              <a:gd name="connsiteX8" fmla="*/ 52561 w 54500"/>
              <a:gd name="connsiteY8" fmla="*/ 215021 h 311329"/>
              <a:gd name="connsiteX9" fmla="*/ 53632 w 54500"/>
              <a:gd name="connsiteY9" fmla="*/ 160802 h 311329"/>
              <a:gd name="connsiteX10" fmla="*/ 47135 w 54500"/>
              <a:gd name="connsiteY10" fmla="*/ 99329 h 311329"/>
              <a:gd name="connsiteX11" fmla="*/ 47135 w 54500"/>
              <a:gd name="connsiteY11" fmla="*/ 99329 h 311329"/>
              <a:gd name="connsiteX12" fmla="*/ 46809 w 54500"/>
              <a:gd name="connsiteY12" fmla="*/ 10 h 3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00" h="311329">
                <a:moveTo>
                  <a:pt x="46809" y="10"/>
                </a:moveTo>
                <a:cubicBezTo>
                  <a:pt x="44014" y="-758"/>
                  <a:pt x="30134" y="40884"/>
                  <a:pt x="34361" y="100436"/>
                </a:cubicBezTo>
                <a:cubicBezTo>
                  <a:pt x="34361" y="100436"/>
                  <a:pt x="34361" y="100436"/>
                  <a:pt x="34361" y="100436"/>
                </a:cubicBezTo>
                <a:cubicBezTo>
                  <a:pt x="35654" y="119568"/>
                  <a:pt x="38250" y="140354"/>
                  <a:pt x="39799" y="161780"/>
                </a:cubicBezTo>
                <a:cubicBezTo>
                  <a:pt x="41138" y="180389"/>
                  <a:pt x="41371" y="197123"/>
                  <a:pt x="39566" y="213414"/>
                </a:cubicBezTo>
                <a:cubicBezTo>
                  <a:pt x="35758" y="249175"/>
                  <a:pt x="19887" y="277600"/>
                  <a:pt x="10281" y="293181"/>
                </a:cubicBezTo>
                <a:cubicBezTo>
                  <a:pt x="3469" y="304197"/>
                  <a:pt x="-805" y="310427"/>
                  <a:pt x="127" y="311242"/>
                </a:cubicBezTo>
                <a:cubicBezTo>
                  <a:pt x="1047" y="312045"/>
                  <a:pt x="7079" y="307341"/>
                  <a:pt x="15742" y="297175"/>
                </a:cubicBezTo>
                <a:cubicBezTo>
                  <a:pt x="28492" y="282223"/>
                  <a:pt x="47135" y="253996"/>
                  <a:pt x="52561" y="215021"/>
                </a:cubicBezTo>
                <a:cubicBezTo>
                  <a:pt x="54901" y="197682"/>
                  <a:pt x="54948" y="179912"/>
                  <a:pt x="53632" y="160802"/>
                </a:cubicBezTo>
                <a:cubicBezTo>
                  <a:pt x="52235" y="140785"/>
                  <a:pt x="48905" y="115970"/>
                  <a:pt x="47135" y="99329"/>
                </a:cubicBezTo>
                <a:cubicBezTo>
                  <a:pt x="47135" y="99329"/>
                  <a:pt x="47135" y="99329"/>
                  <a:pt x="47135" y="99329"/>
                </a:cubicBezTo>
                <a:cubicBezTo>
                  <a:pt x="41173" y="41315"/>
                  <a:pt x="49603" y="767"/>
                  <a:pt x="46809" y="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BC82853-65F8-4B27-8D85-A82F729EB665}"/>
              </a:ext>
            </a:extLst>
          </p:cNvPr>
          <p:cNvSpPr/>
          <p:nvPr/>
        </p:nvSpPr>
        <p:spPr>
          <a:xfrm>
            <a:off x="10079012" y="5748293"/>
            <a:ext cx="90578" cy="196274"/>
          </a:xfrm>
          <a:custGeom>
            <a:avLst/>
            <a:gdLst>
              <a:gd name="connsiteX0" fmla="*/ 58 w 90578"/>
              <a:gd name="connsiteY0" fmla="*/ 127 h 196274"/>
              <a:gd name="connsiteX1" fmla="*/ 35123 w 90578"/>
              <a:gd name="connsiteY1" fmla="*/ 45367 h 196274"/>
              <a:gd name="connsiteX2" fmla="*/ 51325 w 90578"/>
              <a:gd name="connsiteY2" fmla="*/ 92365 h 196274"/>
              <a:gd name="connsiteX3" fmla="*/ 57908 w 90578"/>
              <a:gd name="connsiteY3" fmla="*/ 120278 h 196274"/>
              <a:gd name="connsiteX4" fmla="*/ 57908 w 90578"/>
              <a:gd name="connsiteY4" fmla="*/ 120278 h 196274"/>
              <a:gd name="connsiteX5" fmla="*/ 80856 w 90578"/>
              <a:gd name="connsiteY5" fmla="*/ 186269 h 196274"/>
              <a:gd name="connsiteX6" fmla="*/ 90310 w 90578"/>
              <a:gd name="connsiteY6" fmla="*/ 196191 h 196274"/>
              <a:gd name="connsiteX7" fmla="*/ 86724 w 90578"/>
              <a:gd name="connsiteY7" fmla="*/ 183381 h 196274"/>
              <a:gd name="connsiteX8" fmla="*/ 70995 w 90578"/>
              <a:gd name="connsiteY8" fmla="*/ 117437 h 196274"/>
              <a:gd name="connsiteX9" fmla="*/ 70995 w 90578"/>
              <a:gd name="connsiteY9" fmla="*/ 117437 h 196274"/>
              <a:gd name="connsiteX10" fmla="*/ 64816 w 90578"/>
              <a:gd name="connsiteY10" fmla="*/ 88988 h 196274"/>
              <a:gd name="connsiteX11" fmla="*/ 45925 w 90578"/>
              <a:gd name="connsiteY11" fmla="*/ 39533 h 196274"/>
              <a:gd name="connsiteX12" fmla="*/ 58 w 90578"/>
              <a:gd name="connsiteY12" fmla="*/ 127 h 19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78" h="196274">
                <a:moveTo>
                  <a:pt x="58" y="127"/>
                </a:moveTo>
                <a:cubicBezTo>
                  <a:pt x="-1262" y="2432"/>
                  <a:pt x="20232" y="15451"/>
                  <a:pt x="35123" y="45367"/>
                </a:cubicBezTo>
                <a:cubicBezTo>
                  <a:pt x="41990" y="59049"/>
                  <a:pt x="46748" y="73955"/>
                  <a:pt x="51325" y="92365"/>
                </a:cubicBezTo>
                <a:cubicBezTo>
                  <a:pt x="53696" y="101902"/>
                  <a:pt x="55786" y="111323"/>
                  <a:pt x="57908" y="120278"/>
                </a:cubicBezTo>
                <a:cubicBezTo>
                  <a:pt x="57908" y="120278"/>
                  <a:pt x="57908" y="120278"/>
                  <a:pt x="57908" y="120278"/>
                </a:cubicBezTo>
                <a:cubicBezTo>
                  <a:pt x="65416" y="152732"/>
                  <a:pt x="70956" y="170817"/>
                  <a:pt x="80856" y="186269"/>
                </a:cubicBezTo>
                <a:cubicBezTo>
                  <a:pt x="85540" y="193559"/>
                  <a:pt x="89326" y="196854"/>
                  <a:pt x="90310" y="196191"/>
                </a:cubicBezTo>
                <a:cubicBezTo>
                  <a:pt x="91295" y="195539"/>
                  <a:pt x="89453" y="191102"/>
                  <a:pt x="86724" y="183381"/>
                </a:cubicBezTo>
                <a:cubicBezTo>
                  <a:pt x="82024" y="170176"/>
                  <a:pt x="76922" y="146805"/>
                  <a:pt x="70995" y="117437"/>
                </a:cubicBezTo>
                <a:cubicBezTo>
                  <a:pt x="70995" y="117437"/>
                  <a:pt x="70995" y="117437"/>
                  <a:pt x="70995" y="117437"/>
                </a:cubicBezTo>
                <a:cubicBezTo>
                  <a:pt x="69253" y="108552"/>
                  <a:pt x="67262" y="98735"/>
                  <a:pt x="64816" y="88988"/>
                </a:cubicBezTo>
                <a:cubicBezTo>
                  <a:pt x="60076" y="70112"/>
                  <a:pt x="54208" y="53902"/>
                  <a:pt x="45925" y="39533"/>
                </a:cubicBezTo>
                <a:cubicBezTo>
                  <a:pt x="26217" y="5507"/>
                  <a:pt x="725" y="-1050"/>
                  <a:pt x="58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1EEEA9A-4B18-4CE6-B467-E7B47C1BA59B}"/>
              </a:ext>
            </a:extLst>
          </p:cNvPr>
          <p:cNvSpPr/>
          <p:nvPr/>
        </p:nvSpPr>
        <p:spPr>
          <a:xfrm>
            <a:off x="10171912" y="5698607"/>
            <a:ext cx="140876" cy="348601"/>
          </a:xfrm>
          <a:custGeom>
            <a:avLst/>
            <a:gdLst>
              <a:gd name="connsiteX0" fmla="*/ 523 w 140876"/>
              <a:gd name="connsiteY0" fmla="*/ 8 h 348601"/>
              <a:gd name="connsiteX1" fmla="*/ 11169 w 140876"/>
              <a:gd name="connsiteY1" fmla="*/ 54389 h 348601"/>
              <a:gd name="connsiteX2" fmla="*/ 58858 w 140876"/>
              <a:gd name="connsiteY2" fmla="*/ 179128 h 348601"/>
              <a:gd name="connsiteX3" fmla="*/ 79181 w 140876"/>
              <a:gd name="connsiteY3" fmla="*/ 223064 h 348601"/>
              <a:gd name="connsiteX4" fmla="*/ 79181 w 140876"/>
              <a:gd name="connsiteY4" fmla="*/ 223064 h 348601"/>
              <a:gd name="connsiteX5" fmla="*/ 140570 w 140876"/>
              <a:gd name="connsiteY5" fmla="*/ 348584 h 348601"/>
              <a:gd name="connsiteX6" fmla="*/ 91355 w 140876"/>
              <a:gd name="connsiteY6" fmla="*/ 217463 h 348601"/>
              <a:gd name="connsiteX7" fmla="*/ 91355 w 140876"/>
              <a:gd name="connsiteY7" fmla="*/ 217463 h 348601"/>
              <a:gd name="connsiteX8" fmla="*/ 71522 w 140876"/>
              <a:gd name="connsiteY8" fmla="*/ 173434 h 348601"/>
              <a:gd name="connsiteX9" fmla="*/ 20461 w 140876"/>
              <a:gd name="connsiteY9" fmla="*/ 51326 h 348601"/>
              <a:gd name="connsiteX10" fmla="*/ 523 w 140876"/>
              <a:gd name="connsiteY10" fmla="*/ 8 h 3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6" h="348601">
                <a:moveTo>
                  <a:pt x="523" y="8"/>
                </a:moveTo>
                <a:cubicBezTo>
                  <a:pt x="-1334" y="462"/>
                  <a:pt x="1646" y="21539"/>
                  <a:pt x="11169" y="54389"/>
                </a:cubicBezTo>
                <a:cubicBezTo>
                  <a:pt x="21393" y="89673"/>
                  <a:pt x="36438" y="129277"/>
                  <a:pt x="58858" y="179128"/>
                </a:cubicBezTo>
                <a:cubicBezTo>
                  <a:pt x="65688" y="194313"/>
                  <a:pt x="72640" y="209219"/>
                  <a:pt x="79181" y="223064"/>
                </a:cubicBezTo>
                <a:cubicBezTo>
                  <a:pt x="79181" y="223064"/>
                  <a:pt x="79181" y="223064"/>
                  <a:pt x="79181" y="223064"/>
                </a:cubicBezTo>
                <a:cubicBezTo>
                  <a:pt x="113517" y="295798"/>
                  <a:pt x="137563" y="349714"/>
                  <a:pt x="140570" y="348584"/>
                </a:cubicBezTo>
                <a:cubicBezTo>
                  <a:pt x="143576" y="347466"/>
                  <a:pt x="124281" y="290861"/>
                  <a:pt x="91355" y="217463"/>
                </a:cubicBezTo>
                <a:cubicBezTo>
                  <a:pt x="91355" y="217463"/>
                  <a:pt x="91355" y="217463"/>
                  <a:pt x="91355" y="217463"/>
                </a:cubicBezTo>
                <a:cubicBezTo>
                  <a:pt x="86495" y="206610"/>
                  <a:pt x="76381" y="184275"/>
                  <a:pt x="71522" y="173434"/>
                </a:cubicBezTo>
                <a:cubicBezTo>
                  <a:pt x="48075" y="121289"/>
                  <a:pt x="34073" y="87938"/>
                  <a:pt x="20461" y="51326"/>
                </a:cubicBezTo>
                <a:cubicBezTo>
                  <a:pt x="8682" y="19641"/>
                  <a:pt x="2382" y="-446"/>
                  <a:pt x="52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0BD73FB-B79E-433B-A13E-689D57EA84D0}"/>
              </a:ext>
            </a:extLst>
          </p:cNvPr>
          <p:cNvSpPr/>
          <p:nvPr/>
        </p:nvSpPr>
        <p:spPr>
          <a:xfrm>
            <a:off x="10664835" y="5343808"/>
            <a:ext cx="90031" cy="208536"/>
          </a:xfrm>
          <a:custGeom>
            <a:avLst/>
            <a:gdLst>
              <a:gd name="connsiteX0" fmla="*/ 86462 w 90031"/>
              <a:gd name="connsiteY0" fmla="*/ 0 h 208536"/>
              <a:gd name="connsiteX1" fmla="*/ 69101 w 90031"/>
              <a:gd name="connsiteY1" fmla="*/ 58062 h 208536"/>
              <a:gd name="connsiteX2" fmla="*/ 41737 w 90031"/>
              <a:gd name="connsiteY2" fmla="*/ 101194 h 208536"/>
              <a:gd name="connsiteX3" fmla="*/ 8504 w 90031"/>
              <a:gd name="connsiteY3" fmla="*/ 156332 h 208536"/>
              <a:gd name="connsiteX4" fmla="*/ 2438 w 90031"/>
              <a:gd name="connsiteY4" fmla="*/ 208536 h 208536"/>
              <a:gd name="connsiteX5" fmla="*/ 18996 w 90031"/>
              <a:gd name="connsiteY5" fmla="*/ 161188 h 208536"/>
              <a:gd name="connsiteX6" fmla="*/ 53102 w 90031"/>
              <a:gd name="connsiteY6" fmla="*/ 109229 h 208536"/>
              <a:gd name="connsiteX7" fmla="*/ 80303 w 90031"/>
              <a:gd name="connsiteY7" fmla="*/ 63243 h 208536"/>
              <a:gd name="connsiteX8" fmla="*/ 86462 w 90031"/>
              <a:gd name="connsiteY8" fmla="*/ 0 h 2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1" h="208536">
                <a:moveTo>
                  <a:pt x="86462" y="0"/>
                </a:moveTo>
                <a:cubicBezTo>
                  <a:pt x="83784" y="198"/>
                  <a:pt x="84960" y="26388"/>
                  <a:pt x="69101" y="58062"/>
                </a:cubicBezTo>
                <a:cubicBezTo>
                  <a:pt x="61963" y="72396"/>
                  <a:pt x="53160" y="85054"/>
                  <a:pt x="41737" y="101194"/>
                </a:cubicBezTo>
                <a:cubicBezTo>
                  <a:pt x="27356" y="121526"/>
                  <a:pt x="16387" y="137538"/>
                  <a:pt x="8504" y="156332"/>
                </a:cubicBezTo>
                <a:cubicBezTo>
                  <a:pt x="-4468" y="187331"/>
                  <a:pt x="831" y="208536"/>
                  <a:pt x="2438" y="208536"/>
                </a:cubicBezTo>
                <a:cubicBezTo>
                  <a:pt x="4848" y="208524"/>
                  <a:pt x="5453" y="187575"/>
                  <a:pt x="18996" y="161188"/>
                </a:cubicBezTo>
                <a:cubicBezTo>
                  <a:pt x="28008" y="143546"/>
                  <a:pt x="38139" y="130411"/>
                  <a:pt x="53102" y="109229"/>
                </a:cubicBezTo>
                <a:cubicBezTo>
                  <a:pt x="64443" y="93159"/>
                  <a:pt x="73584" y="78883"/>
                  <a:pt x="80303" y="63243"/>
                </a:cubicBezTo>
                <a:cubicBezTo>
                  <a:pt x="96302" y="25933"/>
                  <a:pt x="88139" y="-116"/>
                  <a:pt x="864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7C72EF-188C-4E89-AE9D-A034522DD82E}"/>
              </a:ext>
            </a:extLst>
          </p:cNvPr>
          <p:cNvSpPr/>
          <p:nvPr/>
        </p:nvSpPr>
        <p:spPr>
          <a:xfrm>
            <a:off x="10762006" y="5378042"/>
            <a:ext cx="68720" cy="177415"/>
          </a:xfrm>
          <a:custGeom>
            <a:avLst/>
            <a:gdLst>
              <a:gd name="connsiteX0" fmla="*/ 63977 w 68720"/>
              <a:gd name="connsiteY0" fmla="*/ 1 h 177415"/>
              <a:gd name="connsiteX1" fmla="*/ 51669 w 68720"/>
              <a:gd name="connsiteY1" fmla="*/ 46790 h 177415"/>
              <a:gd name="connsiteX2" fmla="*/ 28765 w 68720"/>
              <a:gd name="connsiteY2" fmla="*/ 84939 h 177415"/>
              <a:gd name="connsiteX3" fmla="*/ 6245 w 68720"/>
              <a:gd name="connsiteY3" fmla="*/ 124904 h 177415"/>
              <a:gd name="connsiteX4" fmla="*/ 2589 w 68720"/>
              <a:gd name="connsiteY4" fmla="*/ 174208 h 177415"/>
              <a:gd name="connsiteX5" fmla="*/ 4848 w 68720"/>
              <a:gd name="connsiteY5" fmla="*/ 177410 h 177415"/>
              <a:gd name="connsiteX6" fmla="*/ 6257 w 68720"/>
              <a:gd name="connsiteY6" fmla="*/ 173812 h 177415"/>
              <a:gd name="connsiteX7" fmla="*/ 17470 w 68720"/>
              <a:gd name="connsiteY7" fmla="*/ 129841 h 177415"/>
              <a:gd name="connsiteX8" fmla="*/ 40339 w 68720"/>
              <a:gd name="connsiteY8" fmla="*/ 92659 h 177415"/>
              <a:gd name="connsiteX9" fmla="*/ 62941 w 68720"/>
              <a:gd name="connsiteY9" fmla="*/ 51413 h 177415"/>
              <a:gd name="connsiteX10" fmla="*/ 63977 w 68720"/>
              <a:gd name="connsiteY10" fmla="*/ 1 h 17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20" h="177415">
                <a:moveTo>
                  <a:pt x="63977" y="1"/>
                </a:moveTo>
                <a:cubicBezTo>
                  <a:pt x="61380" y="362"/>
                  <a:pt x="63360" y="21242"/>
                  <a:pt x="51669" y="46790"/>
                </a:cubicBezTo>
                <a:cubicBezTo>
                  <a:pt x="45905" y="59507"/>
                  <a:pt x="38581" y="70231"/>
                  <a:pt x="28765" y="84939"/>
                </a:cubicBezTo>
                <a:cubicBezTo>
                  <a:pt x="19380" y="99017"/>
                  <a:pt x="11729" y="111198"/>
                  <a:pt x="6245" y="124904"/>
                </a:cubicBezTo>
                <a:cubicBezTo>
                  <a:pt x="-3035" y="148182"/>
                  <a:pt x="97" y="167524"/>
                  <a:pt x="2589" y="174208"/>
                </a:cubicBezTo>
                <a:cubicBezTo>
                  <a:pt x="3415" y="176409"/>
                  <a:pt x="4219" y="177504"/>
                  <a:pt x="4848" y="177410"/>
                </a:cubicBezTo>
                <a:cubicBezTo>
                  <a:pt x="5476" y="177317"/>
                  <a:pt x="5907" y="176048"/>
                  <a:pt x="6257" y="173812"/>
                </a:cubicBezTo>
                <a:cubicBezTo>
                  <a:pt x="7328" y="166907"/>
                  <a:pt x="7863" y="149474"/>
                  <a:pt x="17470" y="129841"/>
                </a:cubicBezTo>
                <a:cubicBezTo>
                  <a:pt x="23490" y="117416"/>
                  <a:pt x="30721" y="107099"/>
                  <a:pt x="40339" y="92659"/>
                </a:cubicBezTo>
                <a:cubicBezTo>
                  <a:pt x="49992" y="78185"/>
                  <a:pt x="57689" y="65550"/>
                  <a:pt x="62941" y="51413"/>
                </a:cubicBezTo>
                <a:cubicBezTo>
                  <a:pt x="74445" y="20112"/>
                  <a:pt x="65479" y="-197"/>
                  <a:pt x="6397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3969245-426B-44D8-A62B-D1835FC9ABD4}"/>
              </a:ext>
            </a:extLst>
          </p:cNvPr>
          <p:cNvSpPr/>
          <p:nvPr/>
        </p:nvSpPr>
        <p:spPr>
          <a:xfrm>
            <a:off x="10626615" y="5350038"/>
            <a:ext cx="40639" cy="127604"/>
          </a:xfrm>
          <a:custGeom>
            <a:avLst/>
            <a:gdLst>
              <a:gd name="connsiteX0" fmla="*/ 37537 w 40639"/>
              <a:gd name="connsiteY0" fmla="*/ 0 h 127604"/>
              <a:gd name="connsiteX1" fmla="*/ 21828 w 40639"/>
              <a:gd name="connsiteY1" fmla="*/ 42772 h 127604"/>
              <a:gd name="connsiteX2" fmla="*/ 21828 w 40639"/>
              <a:gd name="connsiteY2" fmla="*/ 42772 h 127604"/>
              <a:gd name="connsiteX3" fmla="*/ 13899 w 40639"/>
              <a:gd name="connsiteY3" fmla="*/ 61077 h 127604"/>
              <a:gd name="connsiteX4" fmla="*/ 985 w 40639"/>
              <a:gd name="connsiteY4" fmla="*/ 101240 h 127604"/>
              <a:gd name="connsiteX5" fmla="*/ 3302 w 40639"/>
              <a:gd name="connsiteY5" fmla="*/ 127604 h 127604"/>
              <a:gd name="connsiteX6" fmla="*/ 11581 w 40639"/>
              <a:gd name="connsiteY6" fmla="*/ 103732 h 127604"/>
              <a:gd name="connsiteX7" fmla="*/ 26672 w 40639"/>
              <a:gd name="connsiteY7" fmla="*/ 66562 h 127604"/>
              <a:gd name="connsiteX8" fmla="*/ 34183 w 40639"/>
              <a:gd name="connsiteY8" fmla="*/ 47476 h 127604"/>
              <a:gd name="connsiteX9" fmla="*/ 34183 w 40639"/>
              <a:gd name="connsiteY9" fmla="*/ 47476 h 127604"/>
              <a:gd name="connsiteX10" fmla="*/ 37537 w 40639"/>
              <a:gd name="connsiteY10" fmla="*/ 0 h 1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9" h="127604">
                <a:moveTo>
                  <a:pt x="37537" y="0"/>
                </a:moveTo>
                <a:cubicBezTo>
                  <a:pt x="34451" y="-35"/>
                  <a:pt x="31842" y="18783"/>
                  <a:pt x="21828" y="42772"/>
                </a:cubicBezTo>
                <a:cubicBezTo>
                  <a:pt x="21828" y="42772"/>
                  <a:pt x="21828" y="42772"/>
                  <a:pt x="21828" y="42772"/>
                </a:cubicBezTo>
                <a:cubicBezTo>
                  <a:pt x="19418" y="48489"/>
                  <a:pt x="16682" y="54591"/>
                  <a:pt x="13899" y="61077"/>
                </a:cubicBezTo>
                <a:cubicBezTo>
                  <a:pt x="7413" y="76204"/>
                  <a:pt x="2965" y="88606"/>
                  <a:pt x="985" y="101240"/>
                </a:cubicBezTo>
                <a:cubicBezTo>
                  <a:pt x="-1530" y="117508"/>
                  <a:pt x="1335" y="127604"/>
                  <a:pt x="3302" y="127604"/>
                </a:cubicBezTo>
                <a:cubicBezTo>
                  <a:pt x="5515" y="127604"/>
                  <a:pt x="6970" y="117776"/>
                  <a:pt x="11581" y="103732"/>
                </a:cubicBezTo>
                <a:cubicBezTo>
                  <a:pt x="15645" y="91179"/>
                  <a:pt x="19569" y="83074"/>
                  <a:pt x="26672" y="66562"/>
                </a:cubicBezTo>
                <a:cubicBezTo>
                  <a:pt x="29502" y="59983"/>
                  <a:pt x="32017" y="53776"/>
                  <a:pt x="34183" y="47476"/>
                </a:cubicBezTo>
                <a:cubicBezTo>
                  <a:pt x="34183" y="47476"/>
                  <a:pt x="34183" y="47476"/>
                  <a:pt x="34183" y="47476"/>
                </a:cubicBezTo>
                <a:cubicBezTo>
                  <a:pt x="43591" y="20390"/>
                  <a:pt x="40867" y="35"/>
                  <a:pt x="3753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F5F6EB4-6E6D-45C5-B6A5-AC4A8EA9A08B}"/>
              </a:ext>
            </a:extLst>
          </p:cNvPr>
          <p:cNvSpPr/>
          <p:nvPr/>
        </p:nvSpPr>
        <p:spPr>
          <a:xfrm>
            <a:off x="10902855" y="5346902"/>
            <a:ext cx="21988" cy="155668"/>
          </a:xfrm>
          <a:custGeom>
            <a:avLst/>
            <a:gdLst>
              <a:gd name="connsiteX0" fmla="*/ 935 w 21988"/>
              <a:gd name="connsiteY0" fmla="*/ 27 h 155668"/>
              <a:gd name="connsiteX1" fmla="*/ 7736 w 21988"/>
              <a:gd name="connsiteY1" fmla="*/ 77919 h 155668"/>
              <a:gd name="connsiteX2" fmla="*/ 7957 w 21988"/>
              <a:gd name="connsiteY2" fmla="*/ 82263 h 155668"/>
              <a:gd name="connsiteX3" fmla="*/ 7957 w 21988"/>
              <a:gd name="connsiteY3" fmla="*/ 82263 h 155668"/>
              <a:gd name="connsiteX4" fmla="*/ 6699 w 21988"/>
              <a:gd name="connsiteY4" fmla="*/ 144399 h 155668"/>
              <a:gd name="connsiteX5" fmla="*/ 7165 w 21988"/>
              <a:gd name="connsiteY5" fmla="*/ 155637 h 155668"/>
              <a:gd name="connsiteX6" fmla="*/ 13523 w 21988"/>
              <a:gd name="connsiteY6" fmla="*/ 146041 h 155668"/>
              <a:gd name="connsiteX7" fmla="*/ 21790 w 21988"/>
              <a:gd name="connsiteY7" fmla="*/ 81669 h 155668"/>
              <a:gd name="connsiteX8" fmla="*/ 21790 w 21988"/>
              <a:gd name="connsiteY8" fmla="*/ 81669 h 155668"/>
              <a:gd name="connsiteX9" fmla="*/ 21580 w 21988"/>
              <a:gd name="connsiteY9" fmla="*/ 77151 h 155668"/>
              <a:gd name="connsiteX10" fmla="*/ 935 w 21988"/>
              <a:gd name="connsiteY10" fmla="*/ 27 h 1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8" h="155668">
                <a:moveTo>
                  <a:pt x="935" y="27"/>
                </a:moveTo>
                <a:cubicBezTo>
                  <a:pt x="-2721" y="1145"/>
                  <a:pt x="5360" y="35334"/>
                  <a:pt x="7736" y="77919"/>
                </a:cubicBezTo>
                <a:cubicBezTo>
                  <a:pt x="7817" y="79375"/>
                  <a:pt x="7887" y="80819"/>
                  <a:pt x="7957" y="82263"/>
                </a:cubicBezTo>
                <a:cubicBezTo>
                  <a:pt x="7957" y="82263"/>
                  <a:pt x="7957" y="82263"/>
                  <a:pt x="7957" y="82263"/>
                </a:cubicBezTo>
                <a:cubicBezTo>
                  <a:pt x="9377" y="113447"/>
                  <a:pt x="8166" y="127165"/>
                  <a:pt x="6699" y="144399"/>
                </a:cubicBezTo>
                <a:cubicBezTo>
                  <a:pt x="6140" y="151153"/>
                  <a:pt x="5919" y="155229"/>
                  <a:pt x="7165" y="155637"/>
                </a:cubicBezTo>
                <a:cubicBezTo>
                  <a:pt x="8341" y="156033"/>
                  <a:pt x="10868" y="152691"/>
                  <a:pt x="13523" y="146041"/>
                </a:cubicBezTo>
                <a:cubicBezTo>
                  <a:pt x="19019" y="132254"/>
                  <a:pt x="22931" y="110792"/>
                  <a:pt x="21790" y="81669"/>
                </a:cubicBezTo>
                <a:cubicBezTo>
                  <a:pt x="21790" y="81669"/>
                  <a:pt x="21790" y="81669"/>
                  <a:pt x="21790" y="81669"/>
                </a:cubicBezTo>
                <a:cubicBezTo>
                  <a:pt x="21732" y="80178"/>
                  <a:pt x="21662" y="78664"/>
                  <a:pt x="21580" y="77151"/>
                </a:cubicBezTo>
                <a:cubicBezTo>
                  <a:pt x="19065" y="32062"/>
                  <a:pt x="4533" y="-1079"/>
                  <a:pt x="935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D4DD666-E64C-4FB8-8BAA-C426AF660ECE}"/>
              </a:ext>
            </a:extLst>
          </p:cNvPr>
          <p:cNvSpPr/>
          <p:nvPr/>
        </p:nvSpPr>
        <p:spPr>
          <a:xfrm>
            <a:off x="10112962" y="5340686"/>
            <a:ext cx="38883" cy="177551"/>
          </a:xfrm>
          <a:custGeom>
            <a:avLst/>
            <a:gdLst>
              <a:gd name="connsiteX0" fmla="*/ 37688 w 38883"/>
              <a:gd name="connsiteY0" fmla="*/ 12 h 177551"/>
              <a:gd name="connsiteX1" fmla="*/ 28263 w 38883"/>
              <a:gd name="connsiteY1" fmla="*/ 25724 h 177551"/>
              <a:gd name="connsiteX2" fmla="*/ 19675 w 38883"/>
              <a:gd name="connsiteY2" fmla="*/ 89957 h 177551"/>
              <a:gd name="connsiteX3" fmla="*/ 16042 w 38883"/>
              <a:gd name="connsiteY3" fmla="*/ 117299 h 177551"/>
              <a:gd name="connsiteX4" fmla="*/ 16042 w 38883"/>
              <a:gd name="connsiteY4" fmla="*/ 117299 h 177551"/>
              <a:gd name="connsiteX5" fmla="*/ 342 w 38883"/>
              <a:gd name="connsiteY5" fmla="*/ 177421 h 177551"/>
              <a:gd name="connsiteX6" fmla="*/ 29016 w 38883"/>
              <a:gd name="connsiteY6" fmla="*/ 119721 h 177551"/>
              <a:gd name="connsiteX7" fmla="*/ 29016 w 38883"/>
              <a:gd name="connsiteY7" fmla="*/ 119721 h 177551"/>
              <a:gd name="connsiteX8" fmla="*/ 33456 w 38883"/>
              <a:gd name="connsiteY8" fmla="*/ 91518 h 177551"/>
              <a:gd name="connsiteX9" fmla="*/ 37966 w 38883"/>
              <a:gd name="connsiteY9" fmla="*/ 27028 h 177551"/>
              <a:gd name="connsiteX10" fmla="*/ 37688 w 38883"/>
              <a:gd name="connsiteY10" fmla="*/ 12 h 1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83" h="177551">
                <a:moveTo>
                  <a:pt x="37688" y="12"/>
                </a:moveTo>
                <a:cubicBezTo>
                  <a:pt x="35837" y="-395"/>
                  <a:pt x="31746" y="9258"/>
                  <a:pt x="28263" y="25724"/>
                </a:cubicBezTo>
                <a:cubicBezTo>
                  <a:pt x="24170" y="45090"/>
                  <a:pt x="22804" y="62196"/>
                  <a:pt x="19675" y="89957"/>
                </a:cubicBezTo>
                <a:cubicBezTo>
                  <a:pt x="18573" y="99750"/>
                  <a:pt x="17445" y="108600"/>
                  <a:pt x="16042" y="117299"/>
                </a:cubicBezTo>
                <a:cubicBezTo>
                  <a:pt x="16042" y="117299"/>
                  <a:pt x="16042" y="117299"/>
                  <a:pt x="16042" y="117299"/>
                </a:cubicBezTo>
                <a:cubicBezTo>
                  <a:pt x="10260" y="152630"/>
                  <a:pt x="-2221" y="175698"/>
                  <a:pt x="342" y="177421"/>
                </a:cubicBezTo>
                <a:cubicBezTo>
                  <a:pt x="3351" y="179436"/>
                  <a:pt x="21076" y="157893"/>
                  <a:pt x="29016" y="119721"/>
                </a:cubicBezTo>
                <a:cubicBezTo>
                  <a:pt x="29016" y="119721"/>
                  <a:pt x="29016" y="119721"/>
                  <a:pt x="29016" y="119721"/>
                </a:cubicBezTo>
                <a:cubicBezTo>
                  <a:pt x="30898" y="110778"/>
                  <a:pt x="32328" y="101451"/>
                  <a:pt x="33456" y="91518"/>
                </a:cubicBezTo>
                <a:cubicBezTo>
                  <a:pt x="35772" y="71127"/>
                  <a:pt x="37328" y="38336"/>
                  <a:pt x="37966" y="27028"/>
                </a:cubicBezTo>
                <a:cubicBezTo>
                  <a:pt x="38887" y="10726"/>
                  <a:pt x="39571" y="432"/>
                  <a:pt x="37688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7DE4AA0-EFCF-4D64-AFEF-EF794089E3EC}"/>
              </a:ext>
            </a:extLst>
          </p:cNvPr>
          <p:cNvSpPr/>
          <p:nvPr/>
        </p:nvSpPr>
        <p:spPr>
          <a:xfrm>
            <a:off x="10040645" y="5346560"/>
            <a:ext cx="75836" cy="109331"/>
          </a:xfrm>
          <a:custGeom>
            <a:avLst/>
            <a:gdLst>
              <a:gd name="connsiteX0" fmla="*/ 75772 w 75836"/>
              <a:gd name="connsiteY0" fmla="*/ 369 h 109331"/>
              <a:gd name="connsiteX1" fmla="*/ 29754 w 75836"/>
              <a:gd name="connsiteY1" fmla="*/ 26826 h 109331"/>
              <a:gd name="connsiteX2" fmla="*/ 29754 w 75836"/>
              <a:gd name="connsiteY2" fmla="*/ 26826 h 109331"/>
              <a:gd name="connsiteX3" fmla="*/ 19342 w 75836"/>
              <a:gd name="connsiteY3" fmla="*/ 41732 h 109331"/>
              <a:gd name="connsiteX4" fmla="*/ 6198 w 75836"/>
              <a:gd name="connsiteY4" fmla="*/ 73941 h 109331"/>
              <a:gd name="connsiteX5" fmla="*/ 1080 w 75836"/>
              <a:gd name="connsiteY5" fmla="*/ 109295 h 109331"/>
              <a:gd name="connsiteX6" fmla="*/ 17632 w 75836"/>
              <a:gd name="connsiteY6" fmla="*/ 77877 h 109331"/>
              <a:gd name="connsiteX7" fmla="*/ 31342 w 75836"/>
              <a:gd name="connsiteY7" fmla="*/ 48602 h 109331"/>
              <a:gd name="connsiteX8" fmla="*/ 40158 w 75836"/>
              <a:gd name="connsiteY8" fmla="*/ 35315 h 109331"/>
              <a:gd name="connsiteX9" fmla="*/ 40158 w 75836"/>
              <a:gd name="connsiteY9" fmla="*/ 35315 h 109331"/>
              <a:gd name="connsiteX10" fmla="*/ 75772 w 75836"/>
              <a:gd name="connsiteY10" fmla="*/ 369 h 1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36" h="109331">
                <a:moveTo>
                  <a:pt x="75772" y="369"/>
                </a:moveTo>
                <a:cubicBezTo>
                  <a:pt x="75019" y="-1273"/>
                  <a:pt x="51387" y="1720"/>
                  <a:pt x="29754" y="26826"/>
                </a:cubicBezTo>
                <a:cubicBezTo>
                  <a:pt x="29754" y="26826"/>
                  <a:pt x="29754" y="26826"/>
                  <a:pt x="29754" y="26826"/>
                </a:cubicBezTo>
                <a:cubicBezTo>
                  <a:pt x="25932" y="31333"/>
                  <a:pt x="22464" y="36305"/>
                  <a:pt x="19342" y="41732"/>
                </a:cubicBezTo>
                <a:cubicBezTo>
                  <a:pt x="12976" y="52806"/>
                  <a:pt x="8898" y="64299"/>
                  <a:pt x="6198" y="73941"/>
                </a:cubicBezTo>
                <a:cubicBezTo>
                  <a:pt x="384" y="94436"/>
                  <a:pt x="-1383" y="108480"/>
                  <a:pt x="1080" y="109295"/>
                </a:cubicBezTo>
                <a:cubicBezTo>
                  <a:pt x="3543" y="110122"/>
                  <a:pt x="9781" y="96975"/>
                  <a:pt x="17632" y="77877"/>
                </a:cubicBezTo>
                <a:cubicBezTo>
                  <a:pt x="21270" y="69132"/>
                  <a:pt x="25803" y="58325"/>
                  <a:pt x="31342" y="48602"/>
                </a:cubicBezTo>
                <a:cubicBezTo>
                  <a:pt x="34114" y="43746"/>
                  <a:pt x="37018" y="39344"/>
                  <a:pt x="40158" y="35315"/>
                </a:cubicBezTo>
                <a:cubicBezTo>
                  <a:pt x="40158" y="35315"/>
                  <a:pt x="40158" y="35315"/>
                  <a:pt x="40158" y="35315"/>
                </a:cubicBezTo>
                <a:cubicBezTo>
                  <a:pt x="56896" y="13458"/>
                  <a:pt x="77122" y="3304"/>
                  <a:pt x="75772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5D72AE6-8D37-432F-8BF4-DC4195CC50BC}"/>
              </a:ext>
            </a:extLst>
          </p:cNvPr>
          <p:cNvSpPr/>
          <p:nvPr/>
        </p:nvSpPr>
        <p:spPr>
          <a:xfrm>
            <a:off x="9954132" y="5247282"/>
            <a:ext cx="24090" cy="165002"/>
          </a:xfrm>
          <a:custGeom>
            <a:avLst/>
            <a:gdLst>
              <a:gd name="connsiteX0" fmla="*/ 16013 w 24090"/>
              <a:gd name="connsiteY0" fmla="*/ 49 h 165002"/>
              <a:gd name="connsiteX1" fmla="*/ 108 w 24090"/>
              <a:gd name="connsiteY1" fmla="*/ 64643 h 165002"/>
              <a:gd name="connsiteX2" fmla="*/ 108 w 24090"/>
              <a:gd name="connsiteY2" fmla="*/ 64643 h 165002"/>
              <a:gd name="connsiteX3" fmla="*/ 1607 w 24090"/>
              <a:gd name="connsiteY3" fmla="*/ 83298 h 165002"/>
              <a:gd name="connsiteX4" fmla="*/ 13621 w 24090"/>
              <a:gd name="connsiteY4" fmla="*/ 141638 h 165002"/>
              <a:gd name="connsiteX5" fmla="*/ 22237 w 24090"/>
              <a:gd name="connsiteY5" fmla="*/ 164998 h 165002"/>
              <a:gd name="connsiteX6" fmla="*/ 23281 w 24090"/>
              <a:gd name="connsiteY6" fmla="*/ 139915 h 165002"/>
              <a:gd name="connsiteX7" fmla="*/ 15345 w 24090"/>
              <a:gd name="connsiteY7" fmla="*/ 81632 h 165002"/>
              <a:gd name="connsiteX8" fmla="*/ 13621 w 24090"/>
              <a:gd name="connsiteY8" fmla="*/ 63932 h 165002"/>
              <a:gd name="connsiteX9" fmla="*/ 13621 w 24090"/>
              <a:gd name="connsiteY9" fmla="*/ 63932 h 165002"/>
              <a:gd name="connsiteX10" fmla="*/ 16013 w 24090"/>
              <a:gd name="connsiteY10" fmla="*/ 49 h 1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0" h="165002">
                <a:moveTo>
                  <a:pt x="16013" y="49"/>
                </a:moveTo>
                <a:cubicBezTo>
                  <a:pt x="12660" y="-1279"/>
                  <a:pt x="-1367" y="24619"/>
                  <a:pt x="108" y="64643"/>
                </a:cubicBezTo>
                <a:cubicBezTo>
                  <a:pt x="108" y="64643"/>
                  <a:pt x="108" y="64643"/>
                  <a:pt x="108" y="64643"/>
                </a:cubicBezTo>
                <a:cubicBezTo>
                  <a:pt x="328" y="70721"/>
                  <a:pt x="836" y="76928"/>
                  <a:pt x="1607" y="83298"/>
                </a:cubicBezTo>
                <a:cubicBezTo>
                  <a:pt x="4243" y="105108"/>
                  <a:pt x="10153" y="128585"/>
                  <a:pt x="13621" y="141638"/>
                </a:cubicBezTo>
                <a:cubicBezTo>
                  <a:pt x="17495" y="156206"/>
                  <a:pt x="20363" y="165242"/>
                  <a:pt x="22237" y="164998"/>
                </a:cubicBezTo>
                <a:cubicBezTo>
                  <a:pt x="24155" y="164765"/>
                  <a:pt x="24724" y="155193"/>
                  <a:pt x="23281" y="139915"/>
                </a:cubicBezTo>
                <a:cubicBezTo>
                  <a:pt x="21843" y="124683"/>
                  <a:pt x="18059" y="104025"/>
                  <a:pt x="15345" y="81632"/>
                </a:cubicBezTo>
                <a:cubicBezTo>
                  <a:pt x="14602" y="75507"/>
                  <a:pt x="14021" y="69673"/>
                  <a:pt x="13621" y="63932"/>
                </a:cubicBezTo>
                <a:cubicBezTo>
                  <a:pt x="13621" y="63932"/>
                  <a:pt x="13621" y="63932"/>
                  <a:pt x="13621" y="63932"/>
                </a:cubicBezTo>
                <a:cubicBezTo>
                  <a:pt x="11133" y="27822"/>
                  <a:pt x="19086" y="1272"/>
                  <a:pt x="16013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99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Tyranny naturally arises out of democracy.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D3DE4-7D7D-440C-A5B9-4B2A94CEB964}"/>
              </a:ext>
            </a:extLst>
          </p:cNvPr>
          <p:cNvSpPr/>
          <p:nvPr/>
        </p:nvSpPr>
        <p:spPr>
          <a:xfrm>
            <a:off x="9939332" y="4384433"/>
            <a:ext cx="225113" cy="70296"/>
          </a:xfrm>
          <a:custGeom>
            <a:avLst/>
            <a:gdLst>
              <a:gd name="connsiteX0" fmla="*/ 453 w 225113"/>
              <a:gd name="connsiteY0" fmla="*/ 67660 h 70296"/>
              <a:gd name="connsiteX1" fmla="*/ 25499 w 225113"/>
              <a:gd name="connsiteY1" fmla="*/ 49855 h 70296"/>
              <a:gd name="connsiteX2" fmla="*/ 87210 w 225113"/>
              <a:gd name="connsiteY2" fmla="*/ 21127 h 70296"/>
              <a:gd name="connsiteX3" fmla="*/ 87210 w 225113"/>
              <a:gd name="connsiteY3" fmla="*/ 21127 h 70296"/>
              <a:gd name="connsiteX4" fmla="*/ 108977 w 225113"/>
              <a:gd name="connsiteY4" fmla="*/ 21279 h 70296"/>
              <a:gd name="connsiteX5" fmla="*/ 184636 w 225113"/>
              <a:gd name="connsiteY5" fmla="*/ 50892 h 70296"/>
              <a:gd name="connsiteX6" fmla="*/ 224917 w 225113"/>
              <a:gd name="connsiteY6" fmla="*/ 69861 h 70296"/>
              <a:gd name="connsiteX7" fmla="*/ 193225 w 225113"/>
              <a:gd name="connsiteY7" fmla="*/ 37756 h 70296"/>
              <a:gd name="connsiteX8" fmla="*/ 111515 w 225113"/>
              <a:gd name="connsiteY8" fmla="*/ 877 h 70296"/>
              <a:gd name="connsiteX9" fmla="*/ 84789 w 225113"/>
              <a:gd name="connsiteY9" fmla="*/ 726 h 70296"/>
              <a:gd name="connsiteX10" fmla="*/ 84789 w 225113"/>
              <a:gd name="connsiteY10" fmla="*/ 726 h 70296"/>
              <a:gd name="connsiteX11" fmla="*/ 16110 w 225113"/>
              <a:gd name="connsiteY11" fmla="*/ 40050 h 70296"/>
              <a:gd name="connsiteX12" fmla="*/ 453 w 225113"/>
              <a:gd name="connsiteY12" fmla="*/ 67660 h 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13" h="70296">
                <a:moveTo>
                  <a:pt x="453" y="67660"/>
                </a:moveTo>
                <a:cubicBezTo>
                  <a:pt x="2464" y="69220"/>
                  <a:pt x="10964" y="61267"/>
                  <a:pt x="25499" y="49855"/>
                </a:cubicBezTo>
                <a:cubicBezTo>
                  <a:pt x="39344" y="39002"/>
                  <a:pt x="61474" y="23177"/>
                  <a:pt x="87210" y="21127"/>
                </a:cubicBezTo>
                <a:cubicBezTo>
                  <a:pt x="87210" y="21127"/>
                  <a:pt x="87210" y="21127"/>
                  <a:pt x="87210" y="21127"/>
                </a:cubicBezTo>
                <a:cubicBezTo>
                  <a:pt x="94278" y="20266"/>
                  <a:pt x="101510" y="20335"/>
                  <a:pt x="108977" y="21279"/>
                </a:cubicBezTo>
                <a:cubicBezTo>
                  <a:pt x="136756" y="24784"/>
                  <a:pt x="166177" y="40889"/>
                  <a:pt x="184636" y="50892"/>
                </a:cubicBezTo>
                <a:cubicBezTo>
                  <a:pt x="207930" y="63817"/>
                  <a:pt x="223042" y="72365"/>
                  <a:pt x="224917" y="69861"/>
                </a:cubicBezTo>
                <a:cubicBezTo>
                  <a:pt x="226791" y="67357"/>
                  <a:pt x="215225" y="54432"/>
                  <a:pt x="193225" y="37756"/>
                </a:cubicBezTo>
                <a:cubicBezTo>
                  <a:pt x="175524" y="24073"/>
                  <a:pt x="146173" y="5127"/>
                  <a:pt x="111515" y="877"/>
                </a:cubicBezTo>
                <a:cubicBezTo>
                  <a:pt x="102521" y="-229"/>
                  <a:pt x="93595" y="-299"/>
                  <a:pt x="84789" y="726"/>
                </a:cubicBezTo>
                <a:cubicBezTo>
                  <a:pt x="84789" y="726"/>
                  <a:pt x="84789" y="726"/>
                  <a:pt x="84789" y="726"/>
                </a:cubicBezTo>
                <a:cubicBezTo>
                  <a:pt x="51836" y="5651"/>
                  <a:pt x="28668" y="25622"/>
                  <a:pt x="16110" y="40050"/>
                </a:cubicBezTo>
                <a:cubicBezTo>
                  <a:pt x="3030" y="55060"/>
                  <a:pt x="-1558" y="66100"/>
                  <a:pt x="453" y="676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2ACA1C-0E94-4765-B02B-94C99E686911}"/>
              </a:ext>
            </a:extLst>
          </p:cNvPr>
          <p:cNvSpPr/>
          <p:nvPr/>
        </p:nvSpPr>
        <p:spPr>
          <a:xfrm>
            <a:off x="10463290" y="4367589"/>
            <a:ext cx="255749" cy="65026"/>
          </a:xfrm>
          <a:custGeom>
            <a:avLst/>
            <a:gdLst>
              <a:gd name="connsiteX0" fmla="*/ 243 w 255749"/>
              <a:gd name="connsiteY0" fmla="*/ 55893 h 65026"/>
              <a:gd name="connsiteX1" fmla="*/ 37236 w 255749"/>
              <a:gd name="connsiteY1" fmla="*/ 38834 h 65026"/>
              <a:gd name="connsiteX2" fmla="*/ 128399 w 255749"/>
              <a:gd name="connsiteY2" fmla="*/ 21145 h 65026"/>
              <a:gd name="connsiteX3" fmla="*/ 136562 w 255749"/>
              <a:gd name="connsiteY3" fmla="*/ 21821 h 65026"/>
              <a:gd name="connsiteX4" fmla="*/ 136562 w 255749"/>
              <a:gd name="connsiteY4" fmla="*/ 21821 h 65026"/>
              <a:gd name="connsiteX5" fmla="*/ 221006 w 255749"/>
              <a:gd name="connsiteY5" fmla="*/ 48173 h 65026"/>
              <a:gd name="connsiteX6" fmla="*/ 255519 w 255749"/>
              <a:gd name="connsiteY6" fmla="*/ 64697 h 65026"/>
              <a:gd name="connsiteX7" fmla="*/ 228540 w 255749"/>
              <a:gd name="connsiteY7" fmla="*/ 35934 h 65026"/>
              <a:gd name="connsiteX8" fmla="*/ 138856 w 255749"/>
              <a:gd name="connsiteY8" fmla="*/ 1070 h 65026"/>
              <a:gd name="connsiteX9" fmla="*/ 138856 w 255749"/>
              <a:gd name="connsiteY9" fmla="*/ 1070 h 65026"/>
              <a:gd name="connsiteX10" fmla="*/ 129598 w 255749"/>
              <a:gd name="connsiteY10" fmla="*/ 278 h 65026"/>
              <a:gd name="connsiteX11" fmla="*/ 30180 w 255749"/>
              <a:gd name="connsiteY11" fmla="*/ 25838 h 65026"/>
              <a:gd name="connsiteX12" fmla="*/ 243 w 255749"/>
              <a:gd name="connsiteY12" fmla="*/ 55893 h 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49" h="65026">
                <a:moveTo>
                  <a:pt x="243" y="55893"/>
                </a:moveTo>
                <a:cubicBezTo>
                  <a:pt x="2176" y="58048"/>
                  <a:pt x="14973" y="48767"/>
                  <a:pt x="37236" y="38834"/>
                </a:cubicBezTo>
                <a:cubicBezTo>
                  <a:pt x="59745" y="28796"/>
                  <a:pt x="91557" y="18979"/>
                  <a:pt x="128399" y="21145"/>
                </a:cubicBezTo>
                <a:cubicBezTo>
                  <a:pt x="131147" y="21308"/>
                  <a:pt x="133860" y="21529"/>
                  <a:pt x="136562" y="21821"/>
                </a:cubicBezTo>
                <a:cubicBezTo>
                  <a:pt x="136562" y="21821"/>
                  <a:pt x="136562" y="21821"/>
                  <a:pt x="136562" y="21821"/>
                </a:cubicBezTo>
                <a:cubicBezTo>
                  <a:pt x="171308" y="25431"/>
                  <a:pt x="200361" y="37669"/>
                  <a:pt x="221006" y="48173"/>
                </a:cubicBezTo>
                <a:cubicBezTo>
                  <a:pt x="241535" y="58618"/>
                  <a:pt x="253691" y="66793"/>
                  <a:pt x="255519" y="64697"/>
                </a:cubicBezTo>
                <a:cubicBezTo>
                  <a:pt x="257336" y="62601"/>
                  <a:pt x="248381" y="50350"/>
                  <a:pt x="228540" y="35934"/>
                </a:cubicBezTo>
                <a:cubicBezTo>
                  <a:pt x="208605" y="21448"/>
                  <a:pt x="177701" y="5611"/>
                  <a:pt x="138856" y="1070"/>
                </a:cubicBezTo>
                <a:cubicBezTo>
                  <a:pt x="138856" y="1070"/>
                  <a:pt x="138856" y="1070"/>
                  <a:pt x="138856" y="1070"/>
                </a:cubicBezTo>
                <a:cubicBezTo>
                  <a:pt x="135805" y="720"/>
                  <a:pt x="132719" y="452"/>
                  <a:pt x="129598" y="278"/>
                </a:cubicBezTo>
                <a:cubicBezTo>
                  <a:pt x="87714" y="-2121"/>
                  <a:pt x="52712" y="11410"/>
                  <a:pt x="30180" y="25838"/>
                </a:cubicBezTo>
                <a:cubicBezTo>
                  <a:pt x="7893" y="40103"/>
                  <a:pt x="-1690" y="53751"/>
                  <a:pt x="243" y="558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5075F4-E4C6-404C-BE44-4A9514427492}"/>
              </a:ext>
            </a:extLst>
          </p:cNvPr>
          <p:cNvSpPr/>
          <p:nvPr/>
        </p:nvSpPr>
        <p:spPr>
          <a:xfrm>
            <a:off x="9919540" y="4344204"/>
            <a:ext cx="253648" cy="94703"/>
          </a:xfrm>
          <a:custGeom>
            <a:avLst/>
            <a:gdLst>
              <a:gd name="connsiteX0" fmla="*/ 440 w 253648"/>
              <a:gd name="connsiteY0" fmla="*/ 94685 h 94703"/>
              <a:gd name="connsiteX1" fmla="*/ 19128 w 253648"/>
              <a:gd name="connsiteY1" fmla="*/ 66667 h 94703"/>
              <a:gd name="connsiteX2" fmla="*/ 81793 w 253648"/>
              <a:gd name="connsiteY2" fmla="*/ 18737 h 94703"/>
              <a:gd name="connsiteX3" fmla="*/ 81793 w 253648"/>
              <a:gd name="connsiteY3" fmla="*/ 18737 h 94703"/>
              <a:gd name="connsiteX4" fmla="*/ 116933 w 253648"/>
              <a:gd name="connsiteY4" fmla="*/ 13683 h 94703"/>
              <a:gd name="connsiteX5" fmla="*/ 214211 w 253648"/>
              <a:gd name="connsiteY5" fmla="*/ 46172 h 94703"/>
              <a:gd name="connsiteX6" fmla="*/ 253511 w 253648"/>
              <a:gd name="connsiteY6" fmla="*/ 74877 h 94703"/>
              <a:gd name="connsiteX7" fmla="*/ 220088 w 253648"/>
              <a:gd name="connsiteY7" fmla="*/ 37986 h 94703"/>
              <a:gd name="connsiteX8" fmla="*/ 116992 w 253648"/>
              <a:gd name="connsiteY8" fmla="*/ 0 h 94703"/>
              <a:gd name="connsiteX9" fmla="*/ 77763 w 253648"/>
              <a:gd name="connsiteY9" fmla="*/ 5904 h 94703"/>
              <a:gd name="connsiteX10" fmla="*/ 77763 w 253648"/>
              <a:gd name="connsiteY10" fmla="*/ 5904 h 94703"/>
              <a:gd name="connsiteX11" fmla="*/ 11824 w 253648"/>
              <a:gd name="connsiteY11" fmla="*/ 61998 h 94703"/>
              <a:gd name="connsiteX12" fmla="*/ 440 w 253648"/>
              <a:gd name="connsiteY12" fmla="*/ 94685 h 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648" h="94703">
                <a:moveTo>
                  <a:pt x="440" y="94685"/>
                </a:moveTo>
                <a:cubicBezTo>
                  <a:pt x="1962" y="95243"/>
                  <a:pt x="6992" y="83459"/>
                  <a:pt x="19128" y="66667"/>
                </a:cubicBezTo>
                <a:cubicBezTo>
                  <a:pt x="30835" y="50469"/>
                  <a:pt x="51533" y="27575"/>
                  <a:pt x="81793" y="18737"/>
                </a:cubicBezTo>
                <a:cubicBezTo>
                  <a:pt x="81793" y="18737"/>
                  <a:pt x="81793" y="18737"/>
                  <a:pt x="81793" y="18737"/>
                </a:cubicBezTo>
                <a:cubicBezTo>
                  <a:pt x="92821" y="15313"/>
                  <a:pt x="104564" y="13613"/>
                  <a:pt x="116933" y="13683"/>
                </a:cubicBezTo>
                <a:cubicBezTo>
                  <a:pt x="156039" y="13916"/>
                  <a:pt x="191734" y="31581"/>
                  <a:pt x="214211" y="46172"/>
                </a:cubicBezTo>
                <a:cubicBezTo>
                  <a:pt x="238921" y="62347"/>
                  <a:pt x="252029" y="76193"/>
                  <a:pt x="253511" y="74877"/>
                </a:cubicBezTo>
                <a:cubicBezTo>
                  <a:pt x="254995" y="73561"/>
                  <a:pt x="244462" y="57037"/>
                  <a:pt x="220088" y="37986"/>
                </a:cubicBezTo>
                <a:cubicBezTo>
                  <a:pt x="197836" y="20449"/>
                  <a:pt x="160699" y="128"/>
                  <a:pt x="116992" y="0"/>
                </a:cubicBezTo>
                <a:cubicBezTo>
                  <a:pt x="103288" y="-35"/>
                  <a:pt x="90134" y="1968"/>
                  <a:pt x="77763" y="5904"/>
                </a:cubicBezTo>
                <a:cubicBezTo>
                  <a:pt x="77763" y="5904"/>
                  <a:pt x="77763" y="5904"/>
                  <a:pt x="77763" y="5904"/>
                </a:cubicBezTo>
                <a:cubicBezTo>
                  <a:pt x="43321" y="17386"/>
                  <a:pt x="22626" y="42912"/>
                  <a:pt x="11824" y="61998"/>
                </a:cubicBezTo>
                <a:cubicBezTo>
                  <a:pt x="1022" y="81095"/>
                  <a:pt x="-1082" y="94126"/>
                  <a:pt x="440" y="946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BFB12-788D-407D-8075-C05E4C004C0B}"/>
              </a:ext>
            </a:extLst>
          </p:cNvPr>
          <p:cNvSpPr/>
          <p:nvPr/>
        </p:nvSpPr>
        <p:spPr>
          <a:xfrm>
            <a:off x="10456791" y="4321939"/>
            <a:ext cx="312766" cy="110407"/>
          </a:xfrm>
          <a:custGeom>
            <a:avLst/>
            <a:gdLst>
              <a:gd name="connsiteX0" fmla="*/ 140 w 312766"/>
              <a:gd name="connsiteY0" fmla="*/ 75133 h 110407"/>
              <a:gd name="connsiteX1" fmla="*/ 33780 w 312766"/>
              <a:gd name="connsiteY1" fmla="*/ 47546 h 110407"/>
              <a:gd name="connsiteX2" fmla="*/ 130509 w 312766"/>
              <a:gd name="connsiteY2" fmla="*/ 13648 h 110407"/>
              <a:gd name="connsiteX3" fmla="*/ 130509 w 312766"/>
              <a:gd name="connsiteY3" fmla="*/ 13648 h 110407"/>
              <a:gd name="connsiteX4" fmla="*/ 161040 w 312766"/>
              <a:gd name="connsiteY4" fmla="*/ 16478 h 110407"/>
              <a:gd name="connsiteX5" fmla="*/ 272347 w 312766"/>
              <a:gd name="connsiteY5" fmla="*/ 73864 h 110407"/>
              <a:gd name="connsiteX6" fmla="*/ 312625 w 312766"/>
              <a:gd name="connsiteY6" fmla="*/ 110347 h 110407"/>
              <a:gd name="connsiteX7" fmla="*/ 279066 w 312766"/>
              <a:gd name="connsiteY7" fmla="*/ 66539 h 110407"/>
              <a:gd name="connsiteX8" fmla="*/ 163544 w 312766"/>
              <a:gd name="connsiteY8" fmla="*/ 3063 h 110407"/>
              <a:gd name="connsiteX9" fmla="*/ 130486 w 312766"/>
              <a:gd name="connsiteY9" fmla="*/ 0 h 110407"/>
              <a:gd name="connsiteX10" fmla="*/ 130486 w 312766"/>
              <a:gd name="connsiteY10" fmla="*/ 0 h 110407"/>
              <a:gd name="connsiteX11" fmla="*/ 28144 w 312766"/>
              <a:gd name="connsiteY11" fmla="*/ 40513 h 110407"/>
              <a:gd name="connsiteX12" fmla="*/ 140 w 312766"/>
              <a:gd name="connsiteY12" fmla="*/ 75133 h 1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66" h="110407">
                <a:moveTo>
                  <a:pt x="140" y="75133"/>
                </a:moveTo>
                <a:cubicBezTo>
                  <a:pt x="1479" y="76193"/>
                  <a:pt x="12122" y="63325"/>
                  <a:pt x="33780" y="47546"/>
                </a:cubicBezTo>
                <a:cubicBezTo>
                  <a:pt x="54949" y="32129"/>
                  <a:pt x="89312" y="13229"/>
                  <a:pt x="130509" y="13648"/>
                </a:cubicBezTo>
                <a:cubicBezTo>
                  <a:pt x="130509" y="13648"/>
                  <a:pt x="130509" y="13648"/>
                  <a:pt x="130509" y="13648"/>
                </a:cubicBezTo>
                <a:cubicBezTo>
                  <a:pt x="140581" y="13648"/>
                  <a:pt x="150770" y="14580"/>
                  <a:pt x="161040" y="16478"/>
                </a:cubicBezTo>
                <a:cubicBezTo>
                  <a:pt x="208455" y="25246"/>
                  <a:pt x="246928" y="52262"/>
                  <a:pt x="272347" y="73864"/>
                </a:cubicBezTo>
                <a:cubicBezTo>
                  <a:pt x="297767" y="95465"/>
                  <a:pt x="311123" y="111523"/>
                  <a:pt x="312625" y="110347"/>
                </a:cubicBezTo>
                <a:cubicBezTo>
                  <a:pt x="314139" y="109171"/>
                  <a:pt x="303577" y="90749"/>
                  <a:pt x="279066" y="66539"/>
                </a:cubicBezTo>
                <a:cubicBezTo>
                  <a:pt x="254858" y="42620"/>
                  <a:pt x="214988" y="12693"/>
                  <a:pt x="163544" y="3063"/>
                </a:cubicBezTo>
                <a:cubicBezTo>
                  <a:pt x="152458" y="990"/>
                  <a:pt x="141420" y="-23"/>
                  <a:pt x="130486" y="0"/>
                </a:cubicBezTo>
                <a:cubicBezTo>
                  <a:pt x="130486" y="0"/>
                  <a:pt x="130486" y="0"/>
                  <a:pt x="130486" y="0"/>
                </a:cubicBezTo>
                <a:cubicBezTo>
                  <a:pt x="84735" y="536"/>
                  <a:pt x="48906" y="22393"/>
                  <a:pt x="28144" y="40513"/>
                </a:cubicBezTo>
                <a:cubicBezTo>
                  <a:pt x="6987" y="58993"/>
                  <a:pt x="-1199" y="74085"/>
                  <a:pt x="140" y="751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F4C556-16C7-47FB-A9B5-3FC87486B50A}"/>
              </a:ext>
            </a:extLst>
          </p:cNvPr>
          <p:cNvSpPr/>
          <p:nvPr/>
        </p:nvSpPr>
        <p:spPr>
          <a:xfrm>
            <a:off x="10135958" y="4722368"/>
            <a:ext cx="74506" cy="125148"/>
          </a:xfrm>
          <a:custGeom>
            <a:avLst/>
            <a:gdLst>
              <a:gd name="connsiteX0" fmla="*/ 37093 w 74506"/>
              <a:gd name="connsiteY0" fmla="*/ 421 h 125148"/>
              <a:gd name="connsiteX1" fmla="*/ 268 w 74506"/>
              <a:gd name="connsiteY1" fmla="*/ 43461 h 125148"/>
              <a:gd name="connsiteX2" fmla="*/ 268 w 74506"/>
              <a:gd name="connsiteY2" fmla="*/ 43461 h 125148"/>
              <a:gd name="connsiteX3" fmla="*/ 5020 w 74506"/>
              <a:gd name="connsiteY3" fmla="*/ 75053 h 125148"/>
              <a:gd name="connsiteX4" fmla="*/ 33446 w 74506"/>
              <a:gd name="connsiteY4" fmla="*/ 111525 h 125148"/>
              <a:gd name="connsiteX5" fmla="*/ 74503 w 74506"/>
              <a:gd name="connsiteY5" fmla="*/ 123659 h 125148"/>
              <a:gd name="connsiteX6" fmla="*/ 40997 w 74506"/>
              <a:gd name="connsiteY6" fmla="*/ 102302 h 125148"/>
              <a:gd name="connsiteX7" fmla="*/ 17830 w 74506"/>
              <a:gd name="connsiteY7" fmla="*/ 69918 h 125148"/>
              <a:gd name="connsiteX8" fmla="*/ 13231 w 74506"/>
              <a:gd name="connsiteY8" fmla="*/ 44451 h 125148"/>
              <a:gd name="connsiteX9" fmla="*/ 13231 w 74506"/>
              <a:gd name="connsiteY9" fmla="*/ 44451 h 125148"/>
              <a:gd name="connsiteX10" fmla="*/ 37093 w 74506"/>
              <a:gd name="connsiteY10" fmla="*/ 421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6" h="125148">
                <a:moveTo>
                  <a:pt x="37093" y="421"/>
                </a:moveTo>
                <a:cubicBezTo>
                  <a:pt x="35618" y="-2175"/>
                  <a:pt x="4637" y="6640"/>
                  <a:pt x="268" y="43461"/>
                </a:cubicBezTo>
                <a:cubicBezTo>
                  <a:pt x="268" y="43461"/>
                  <a:pt x="268" y="43461"/>
                  <a:pt x="268" y="43461"/>
                </a:cubicBezTo>
                <a:cubicBezTo>
                  <a:pt x="-671" y="53720"/>
                  <a:pt x="845" y="64480"/>
                  <a:pt x="5020" y="75053"/>
                </a:cubicBezTo>
                <a:cubicBezTo>
                  <a:pt x="11396" y="91216"/>
                  <a:pt x="22550" y="103536"/>
                  <a:pt x="33446" y="111525"/>
                </a:cubicBezTo>
                <a:cubicBezTo>
                  <a:pt x="56002" y="128526"/>
                  <a:pt x="74305" y="125568"/>
                  <a:pt x="74503" y="123659"/>
                </a:cubicBezTo>
                <a:cubicBezTo>
                  <a:pt x="74765" y="121132"/>
                  <a:pt x="58306" y="117836"/>
                  <a:pt x="40997" y="102302"/>
                </a:cubicBezTo>
                <a:cubicBezTo>
                  <a:pt x="32345" y="94290"/>
                  <a:pt x="23234" y="83135"/>
                  <a:pt x="17830" y="69918"/>
                </a:cubicBezTo>
                <a:cubicBezTo>
                  <a:pt x="14264" y="61196"/>
                  <a:pt x="12761" y="52637"/>
                  <a:pt x="13231" y="44451"/>
                </a:cubicBezTo>
                <a:cubicBezTo>
                  <a:pt x="13231" y="44451"/>
                  <a:pt x="13231" y="44451"/>
                  <a:pt x="13231" y="44451"/>
                </a:cubicBezTo>
                <a:cubicBezTo>
                  <a:pt x="13773" y="17004"/>
                  <a:pt x="38568" y="3006"/>
                  <a:pt x="37093" y="4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594166-3CEF-4F7B-999B-71E87B7F6DB4}"/>
              </a:ext>
            </a:extLst>
          </p:cNvPr>
          <p:cNvSpPr/>
          <p:nvPr/>
        </p:nvSpPr>
        <p:spPr>
          <a:xfrm>
            <a:off x="10487669" y="4687362"/>
            <a:ext cx="65213" cy="159054"/>
          </a:xfrm>
          <a:custGeom>
            <a:avLst/>
            <a:gdLst>
              <a:gd name="connsiteX0" fmla="*/ 15478 w 65213"/>
              <a:gd name="connsiteY0" fmla="*/ 213 h 159054"/>
              <a:gd name="connsiteX1" fmla="*/ 28962 w 65213"/>
              <a:gd name="connsiteY1" fmla="*/ 20534 h 159054"/>
              <a:gd name="connsiteX2" fmla="*/ 51144 w 65213"/>
              <a:gd name="connsiteY2" fmla="*/ 70909 h 159054"/>
              <a:gd name="connsiteX3" fmla="*/ 51144 w 65213"/>
              <a:gd name="connsiteY3" fmla="*/ 70909 h 159054"/>
              <a:gd name="connsiteX4" fmla="*/ 51214 w 65213"/>
              <a:gd name="connsiteY4" fmla="*/ 83311 h 159054"/>
              <a:gd name="connsiteX5" fmla="*/ 27180 w 65213"/>
              <a:gd name="connsiteY5" fmla="*/ 131171 h 159054"/>
              <a:gd name="connsiteX6" fmla="*/ 73 w 65213"/>
              <a:gd name="connsiteY6" fmla="*/ 158665 h 159054"/>
              <a:gd name="connsiteX7" fmla="*/ 34959 w 65213"/>
              <a:gd name="connsiteY7" fmla="*/ 139078 h 159054"/>
              <a:gd name="connsiteX8" fmla="*/ 64780 w 65213"/>
              <a:gd name="connsiteY8" fmla="*/ 84825 h 159054"/>
              <a:gd name="connsiteX9" fmla="*/ 64756 w 65213"/>
              <a:gd name="connsiteY9" fmla="*/ 69244 h 159054"/>
              <a:gd name="connsiteX10" fmla="*/ 64756 w 65213"/>
              <a:gd name="connsiteY10" fmla="*/ 69244 h 159054"/>
              <a:gd name="connsiteX11" fmla="*/ 35960 w 65213"/>
              <a:gd name="connsiteY11" fmla="*/ 14548 h 159054"/>
              <a:gd name="connsiteX12" fmla="*/ 15478 w 65213"/>
              <a:gd name="connsiteY12" fmla="*/ 213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13" h="159054">
                <a:moveTo>
                  <a:pt x="15478" y="213"/>
                </a:moveTo>
                <a:cubicBezTo>
                  <a:pt x="14302" y="1506"/>
                  <a:pt x="20322" y="8563"/>
                  <a:pt x="28962" y="20534"/>
                </a:cubicBezTo>
                <a:cubicBezTo>
                  <a:pt x="37229" y="32004"/>
                  <a:pt x="49130" y="50042"/>
                  <a:pt x="51144" y="70909"/>
                </a:cubicBezTo>
                <a:cubicBezTo>
                  <a:pt x="51144" y="70909"/>
                  <a:pt x="51144" y="70909"/>
                  <a:pt x="51144" y="70909"/>
                </a:cubicBezTo>
                <a:cubicBezTo>
                  <a:pt x="51668" y="74962"/>
                  <a:pt x="51680" y="79096"/>
                  <a:pt x="51214" y="83311"/>
                </a:cubicBezTo>
                <a:cubicBezTo>
                  <a:pt x="49072" y="102490"/>
                  <a:pt x="37253" y="119864"/>
                  <a:pt x="27180" y="131171"/>
                </a:cubicBezTo>
                <a:cubicBezTo>
                  <a:pt x="11903" y="148010"/>
                  <a:pt x="-1092" y="156720"/>
                  <a:pt x="73" y="158665"/>
                </a:cubicBezTo>
                <a:cubicBezTo>
                  <a:pt x="1237" y="160609"/>
                  <a:pt x="16456" y="155462"/>
                  <a:pt x="34959" y="139078"/>
                </a:cubicBezTo>
                <a:cubicBezTo>
                  <a:pt x="47733" y="127899"/>
                  <a:pt x="62078" y="108965"/>
                  <a:pt x="64780" y="84825"/>
                </a:cubicBezTo>
                <a:cubicBezTo>
                  <a:pt x="65362" y="79608"/>
                  <a:pt x="65362" y="74391"/>
                  <a:pt x="64756" y="69244"/>
                </a:cubicBezTo>
                <a:cubicBezTo>
                  <a:pt x="64756" y="69244"/>
                  <a:pt x="64756" y="69244"/>
                  <a:pt x="64756" y="69244"/>
                </a:cubicBezTo>
                <a:cubicBezTo>
                  <a:pt x="61100" y="43952"/>
                  <a:pt x="46626" y="25215"/>
                  <a:pt x="35960" y="14548"/>
                </a:cubicBezTo>
                <a:cubicBezTo>
                  <a:pt x="24898" y="3474"/>
                  <a:pt x="16642" y="-1079"/>
                  <a:pt x="15478" y="2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77FF67-4404-4824-AB3E-E3C57EBD010F}"/>
              </a:ext>
            </a:extLst>
          </p:cNvPr>
          <p:cNvSpPr/>
          <p:nvPr/>
        </p:nvSpPr>
        <p:spPr>
          <a:xfrm>
            <a:off x="10212658" y="4782827"/>
            <a:ext cx="244295" cy="88326"/>
          </a:xfrm>
          <a:custGeom>
            <a:avLst/>
            <a:gdLst>
              <a:gd name="connsiteX0" fmla="*/ 5 w 244295"/>
              <a:gd name="connsiteY0" fmla="*/ 1575 h 88326"/>
              <a:gd name="connsiteX1" fmla="*/ 31477 w 244295"/>
              <a:gd name="connsiteY1" fmla="*/ 28917 h 88326"/>
              <a:gd name="connsiteX2" fmla="*/ 31477 w 244295"/>
              <a:gd name="connsiteY2" fmla="*/ 28917 h 88326"/>
              <a:gd name="connsiteX3" fmla="*/ 100974 w 244295"/>
              <a:gd name="connsiteY3" fmla="*/ 86582 h 88326"/>
              <a:gd name="connsiteX4" fmla="*/ 100974 w 244295"/>
              <a:gd name="connsiteY4" fmla="*/ 86582 h 88326"/>
              <a:gd name="connsiteX5" fmla="*/ 122564 w 244295"/>
              <a:gd name="connsiteY5" fmla="*/ 87688 h 88326"/>
              <a:gd name="connsiteX6" fmla="*/ 163427 w 244295"/>
              <a:gd name="connsiteY6" fmla="*/ 66029 h 88326"/>
              <a:gd name="connsiteX7" fmla="*/ 163427 w 244295"/>
              <a:gd name="connsiteY7" fmla="*/ 66029 h 88326"/>
              <a:gd name="connsiteX8" fmla="*/ 218364 w 244295"/>
              <a:gd name="connsiteY8" fmla="*/ 10355 h 88326"/>
              <a:gd name="connsiteX9" fmla="*/ 218364 w 244295"/>
              <a:gd name="connsiteY9" fmla="*/ 10355 h 88326"/>
              <a:gd name="connsiteX10" fmla="*/ 244273 w 244295"/>
              <a:gd name="connsiteY10" fmla="*/ 5977 h 88326"/>
              <a:gd name="connsiteX11" fmla="*/ 214848 w 244295"/>
              <a:gd name="connsiteY11" fmla="*/ 3042 h 88326"/>
              <a:gd name="connsiteX12" fmla="*/ 214848 w 244295"/>
              <a:gd name="connsiteY12" fmla="*/ 3042 h 88326"/>
              <a:gd name="connsiteX13" fmla="*/ 154566 w 244295"/>
              <a:gd name="connsiteY13" fmla="*/ 56108 h 88326"/>
              <a:gd name="connsiteX14" fmla="*/ 154566 w 244295"/>
              <a:gd name="connsiteY14" fmla="*/ 56108 h 88326"/>
              <a:gd name="connsiteX15" fmla="*/ 120372 w 244295"/>
              <a:gd name="connsiteY15" fmla="*/ 74355 h 88326"/>
              <a:gd name="connsiteX16" fmla="*/ 104917 w 244295"/>
              <a:gd name="connsiteY16" fmla="*/ 73412 h 88326"/>
              <a:gd name="connsiteX17" fmla="*/ 104917 w 244295"/>
              <a:gd name="connsiteY17" fmla="*/ 73412 h 88326"/>
              <a:gd name="connsiteX18" fmla="*/ 38953 w 244295"/>
              <a:gd name="connsiteY18" fmla="*/ 22652 h 88326"/>
              <a:gd name="connsiteX19" fmla="*/ 38953 w 244295"/>
              <a:gd name="connsiteY19" fmla="*/ 22652 h 88326"/>
              <a:gd name="connsiteX20" fmla="*/ 5 w 244295"/>
              <a:gd name="connsiteY20" fmla="*/ 1575 h 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295" h="88326">
                <a:moveTo>
                  <a:pt x="5" y="1575"/>
                </a:moveTo>
                <a:cubicBezTo>
                  <a:pt x="-311" y="3450"/>
                  <a:pt x="15344" y="8329"/>
                  <a:pt x="31477" y="28917"/>
                </a:cubicBezTo>
                <a:cubicBezTo>
                  <a:pt x="31477" y="28917"/>
                  <a:pt x="31477" y="28917"/>
                  <a:pt x="31477" y="28917"/>
                </a:cubicBezTo>
                <a:cubicBezTo>
                  <a:pt x="44013" y="45627"/>
                  <a:pt x="67174" y="75764"/>
                  <a:pt x="100974" y="86582"/>
                </a:cubicBezTo>
                <a:cubicBezTo>
                  <a:pt x="100974" y="86582"/>
                  <a:pt x="100974" y="86582"/>
                  <a:pt x="100974" y="86582"/>
                </a:cubicBezTo>
                <a:cubicBezTo>
                  <a:pt x="108149" y="88504"/>
                  <a:pt x="115410" y="88783"/>
                  <a:pt x="122564" y="87688"/>
                </a:cubicBezTo>
                <a:cubicBezTo>
                  <a:pt x="138834" y="85196"/>
                  <a:pt x="153098" y="75974"/>
                  <a:pt x="163427" y="66029"/>
                </a:cubicBezTo>
                <a:cubicBezTo>
                  <a:pt x="163427" y="66029"/>
                  <a:pt x="163427" y="66029"/>
                  <a:pt x="163427" y="66029"/>
                </a:cubicBezTo>
                <a:cubicBezTo>
                  <a:pt x="188835" y="42868"/>
                  <a:pt x="202482" y="19124"/>
                  <a:pt x="218364" y="10355"/>
                </a:cubicBezTo>
                <a:cubicBezTo>
                  <a:pt x="218364" y="10355"/>
                  <a:pt x="218364" y="10355"/>
                  <a:pt x="218364" y="10355"/>
                </a:cubicBezTo>
                <a:cubicBezTo>
                  <a:pt x="231976" y="2495"/>
                  <a:pt x="243679" y="7374"/>
                  <a:pt x="244273" y="5977"/>
                </a:cubicBezTo>
                <a:cubicBezTo>
                  <a:pt x="244867" y="4591"/>
                  <a:pt x="233548" y="-4690"/>
                  <a:pt x="214848" y="3042"/>
                </a:cubicBezTo>
                <a:cubicBezTo>
                  <a:pt x="214848" y="3042"/>
                  <a:pt x="214848" y="3042"/>
                  <a:pt x="214848" y="3042"/>
                </a:cubicBezTo>
                <a:cubicBezTo>
                  <a:pt x="195879" y="11089"/>
                  <a:pt x="177540" y="36020"/>
                  <a:pt x="154566" y="56108"/>
                </a:cubicBezTo>
                <a:cubicBezTo>
                  <a:pt x="154566" y="56108"/>
                  <a:pt x="154566" y="56108"/>
                  <a:pt x="154566" y="56108"/>
                </a:cubicBezTo>
                <a:cubicBezTo>
                  <a:pt x="144866" y="64096"/>
                  <a:pt x="132508" y="72178"/>
                  <a:pt x="120372" y="74355"/>
                </a:cubicBezTo>
                <a:cubicBezTo>
                  <a:pt x="114995" y="75322"/>
                  <a:pt x="109804" y="75100"/>
                  <a:pt x="104917" y="73412"/>
                </a:cubicBezTo>
                <a:cubicBezTo>
                  <a:pt x="104917" y="73412"/>
                  <a:pt x="104917" y="73412"/>
                  <a:pt x="104917" y="73412"/>
                </a:cubicBezTo>
                <a:cubicBezTo>
                  <a:pt x="76967" y="65726"/>
                  <a:pt x="52960" y="37685"/>
                  <a:pt x="38953" y="22652"/>
                </a:cubicBezTo>
                <a:cubicBezTo>
                  <a:pt x="38953" y="22652"/>
                  <a:pt x="38953" y="22652"/>
                  <a:pt x="38953" y="22652"/>
                </a:cubicBezTo>
                <a:cubicBezTo>
                  <a:pt x="18895" y="96"/>
                  <a:pt x="402" y="-777"/>
                  <a:pt x="5" y="15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DAB24B-DD5B-4C6A-AB59-458C8AD1C34B}"/>
              </a:ext>
            </a:extLst>
          </p:cNvPr>
          <p:cNvSpPr/>
          <p:nvPr/>
        </p:nvSpPr>
        <p:spPr>
          <a:xfrm>
            <a:off x="10256141" y="4114450"/>
            <a:ext cx="31953" cy="252135"/>
          </a:xfrm>
          <a:custGeom>
            <a:avLst/>
            <a:gdLst>
              <a:gd name="connsiteX0" fmla="*/ 15882 w 31953"/>
              <a:gd name="connsiteY0" fmla="*/ 2 h 252135"/>
              <a:gd name="connsiteX1" fmla="*/ 14711 w 31953"/>
              <a:gd name="connsiteY1" fmla="*/ 37927 h 252135"/>
              <a:gd name="connsiteX2" fmla="*/ 18125 w 31953"/>
              <a:gd name="connsiteY2" fmla="*/ 127945 h 252135"/>
              <a:gd name="connsiteX3" fmla="*/ 12116 w 31953"/>
              <a:gd name="connsiteY3" fmla="*/ 200550 h 252135"/>
              <a:gd name="connsiteX4" fmla="*/ 322 w 31953"/>
              <a:gd name="connsiteY4" fmla="*/ 252101 h 252135"/>
              <a:gd name="connsiteX5" fmla="*/ 23124 w 31953"/>
              <a:gd name="connsiteY5" fmla="*/ 202929 h 252135"/>
              <a:gd name="connsiteX6" fmla="*/ 31945 w 31953"/>
              <a:gd name="connsiteY6" fmla="*/ 128022 h 252135"/>
              <a:gd name="connsiteX7" fmla="*/ 24517 w 31953"/>
              <a:gd name="connsiteY7" fmla="*/ 36958 h 252135"/>
              <a:gd name="connsiteX8" fmla="*/ 15882 w 31953"/>
              <a:gd name="connsiteY8" fmla="*/ 2 h 2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" h="252135">
                <a:moveTo>
                  <a:pt x="15882" y="2"/>
                </a:moveTo>
                <a:cubicBezTo>
                  <a:pt x="13979" y="185"/>
                  <a:pt x="13685" y="14656"/>
                  <a:pt x="14711" y="37927"/>
                </a:cubicBezTo>
                <a:cubicBezTo>
                  <a:pt x="15574" y="57491"/>
                  <a:pt x="18265" y="96934"/>
                  <a:pt x="18125" y="127945"/>
                </a:cubicBezTo>
                <a:cubicBezTo>
                  <a:pt x="17997" y="156246"/>
                  <a:pt x="15876" y="179323"/>
                  <a:pt x="12116" y="200550"/>
                </a:cubicBezTo>
                <a:cubicBezTo>
                  <a:pt x="6651" y="231711"/>
                  <a:pt x="-1752" y="251064"/>
                  <a:pt x="322" y="252101"/>
                </a:cubicBezTo>
                <a:cubicBezTo>
                  <a:pt x="2155" y="253021"/>
                  <a:pt x="14818" y="235414"/>
                  <a:pt x="23124" y="202929"/>
                </a:cubicBezTo>
                <a:cubicBezTo>
                  <a:pt x="28569" y="181502"/>
                  <a:pt x="31755" y="156833"/>
                  <a:pt x="31945" y="128022"/>
                </a:cubicBezTo>
                <a:cubicBezTo>
                  <a:pt x="32173" y="93326"/>
                  <a:pt x="27904" y="58958"/>
                  <a:pt x="24517" y="36958"/>
                </a:cubicBezTo>
                <a:cubicBezTo>
                  <a:pt x="20962" y="13872"/>
                  <a:pt x="17788" y="-181"/>
                  <a:pt x="15882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C4DD01-5E59-4724-9807-7BB90210FE93}"/>
              </a:ext>
            </a:extLst>
          </p:cNvPr>
          <p:cNvSpPr/>
          <p:nvPr/>
        </p:nvSpPr>
        <p:spPr>
          <a:xfrm>
            <a:off x="10350057" y="4120676"/>
            <a:ext cx="56147" cy="230362"/>
          </a:xfrm>
          <a:custGeom>
            <a:avLst/>
            <a:gdLst>
              <a:gd name="connsiteX0" fmla="*/ 2879 w 56147"/>
              <a:gd name="connsiteY0" fmla="*/ 0 h 230362"/>
              <a:gd name="connsiteX1" fmla="*/ 10890 w 56147"/>
              <a:gd name="connsiteY1" fmla="*/ 119543 h 230362"/>
              <a:gd name="connsiteX2" fmla="*/ 43668 w 56147"/>
              <a:gd name="connsiteY2" fmla="*/ 213408 h 230362"/>
              <a:gd name="connsiteX3" fmla="*/ 55790 w 56147"/>
              <a:gd name="connsiteY3" fmla="*/ 230317 h 230362"/>
              <a:gd name="connsiteX4" fmla="*/ 50783 w 56147"/>
              <a:gd name="connsiteY4" fmla="*/ 210334 h 230362"/>
              <a:gd name="connsiteX5" fmla="*/ 24444 w 56147"/>
              <a:gd name="connsiteY5" fmla="*/ 116616 h 230362"/>
              <a:gd name="connsiteX6" fmla="*/ 2879 w 56147"/>
              <a:gd name="connsiteY6" fmla="*/ 0 h 2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7" h="230362">
                <a:moveTo>
                  <a:pt x="2879" y="0"/>
                </a:moveTo>
                <a:cubicBezTo>
                  <a:pt x="-941" y="186"/>
                  <a:pt x="-3155" y="54623"/>
                  <a:pt x="10890" y="119543"/>
                </a:cubicBezTo>
                <a:cubicBezTo>
                  <a:pt x="19926" y="161284"/>
                  <a:pt x="32921" y="193343"/>
                  <a:pt x="43668" y="213408"/>
                </a:cubicBezTo>
                <a:cubicBezTo>
                  <a:pt x="49817" y="224867"/>
                  <a:pt x="54509" y="230957"/>
                  <a:pt x="55790" y="230317"/>
                </a:cubicBezTo>
                <a:cubicBezTo>
                  <a:pt x="57071" y="229664"/>
                  <a:pt x="54800" y="222445"/>
                  <a:pt x="50783" y="210334"/>
                </a:cubicBezTo>
                <a:cubicBezTo>
                  <a:pt x="43179" y="187431"/>
                  <a:pt x="33596" y="159060"/>
                  <a:pt x="24444" y="116616"/>
                </a:cubicBezTo>
                <a:cubicBezTo>
                  <a:pt x="10762" y="53194"/>
                  <a:pt x="6710" y="-186"/>
                  <a:pt x="28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422C7-222D-4568-B58C-9E4C80DFF7DE}"/>
              </a:ext>
            </a:extLst>
          </p:cNvPr>
          <p:cNvSpPr/>
          <p:nvPr/>
        </p:nvSpPr>
        <p:spPr>
          <a:xfrm>
            <a:off x="10249867" y="4325150"/>
            <a:ext cx="152975" cy="47715"/>
          </a:xfrm>
          <a:custGeom>
            <a:avLst/>
            <a:gdLst>
              <a:gd name="connsiteX0" fmla="*/ 372 w 152975"/>
              <a:gd name="connsiteY0" fmla="*/ 47619 h 47715"/>
              <a:gd name="connsiteX1" fmla="*/ 16164 w 152975"/>
              <a:gd name="connsiteY1" fmla="*/ 34786 h 47715"/>
              <a:gd name="connsiteX2" fmla="*/ 56738 w 152975"/>
              <a:gd name="connsiteY2" fmla="*/ 14361 h 47715"/>
              <a:gd name="connsiteX3" fmla="*/ 56738 w 152975"/>
              <a:gd name="connsiteY3" fmla="*/ 14361 h 47715"/>
              <a:gd name="connsiteX4" fmla="*/ 72427 w 152975"/>
              <a:gd name="connsiteY4" fmla="*/ 13860 h 47715"/>
              <a:gd name="connsiteX5" fmla="*/ 129397 w 152975"/>
              <a:gd name="connsiteY5" fmla="*/ 32364 h 47715"/>
              <a:gd name="connsiteX6" fmla="*/ 152872 w 152975"/>
              <a:gd name="connsiteY6" fmla="*/ 41400 h 47715"/>
              <a:gd name="connsiteX7" fmla="*/ 134241 w 152975"/>
              <a:gd name="connsiteY7" fmla="*/ 24003 h 47715"/>
              <a:gd name="connsiteX8" fmla="*/ 73442 w 152975"/>
              <a:gd name="connsiteY8" fmla="*/ 236 h 47715"/>
              <a:gd name="connsiteX9" fmla="*/ 54712 w 152975"/>
              <a:gd name="connsiteY9" fmla="*/ 923 h 47715"/>
              <a:gd name="connsiteX10" fmla="*/ 54712 w 152975"/>
              <a:gd name="connsiteY10" fmla="*/ 923 h 47715"/>
              <a:gd name="connsiteX11" fmla="*/ 9695 w 152975"/>
              <a:gd name="connsiteY11" fmla="*/ 28626 h 47715"/>
              <a:gd name="connsiteX12" fmla="*/ 372 w 152975"/>
              <a:gd name="connsiteY12" fmla="*/ 47619 h 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975" h="47715">
                <a:moveTo>
                  <a:pt x="372" y="47619"/>
                </a:moveTo>
                <a:cubicBezTo>
                  <a:pt x="1776" y="48539"/>
                  <a:pt x="6915" y="42775"/>
                  <a:pt x="16164" y="34786"/>
                </a:cubicBezTo>
                <a:cubicBezTo>
                  <a:pt x="25053" y="27112"/>
                  <a:pt x="39345" y="16364"/>
                  <a:pt x="56738" y="14361"/>
                </a:cubicBezTo>
                <a:cubicBezTo>
                  <a:pt x="56738" y="14361"/>
                  <a:pt x="56738" y="14361"/>
                  <a:pt x="56738" y="14361"/>
                </a:cubicBezTo>
                <a:cubicBezTo>
                  <a:pt x="61806" y="13604"/>
                  <a:pt x="67019" y="13441"/>
                  <a:pt x="72427" y="13860"/>
                </a:cubicBezTo>
                <a:cubicBezTo>
                  <a:pt x="93632" y="15456"/>
                  <a:pt x="116251" y="26251"/>
                  <a:pt x="129397" y="32364"/>
                </a:cubicBezTo>
                <a:cubicBezTo>
                  <a:pt x="143102" y="38862"/>
                  <a:pt x="151824" y="42961"/>
                  <a:pt x="152872" y="41400"/>
                </a:cubicBezTo>
                <a:cubicBezTo>
                  <a:pt x="153908" y="39840"/>
                  <a:pt x="147143" y="32923"/>
                  <a:pt x="134241" y="24003"/>
                </a:cubicBezTo>
                <a:cubicBezTo>
                  <a:pt x="121595" y="15130"/>
                  <a:pt x="99308" y="2134"/>
                  <a:pt x="73442" y="236"/>
                </a:cubicBezTo>
                <a:cubicBezTo>
                  <a:pt x="67084" y="-230"/>
                  <a:pt x="60829" y="-9"/>
                  <a:pt x="54712" y="923"/>
                </a:cubicBezTo>
                <a:cubicBezTo>
                  <a:pt x="54712" y="923"/>
                  <a:pt x="54712" y="923"/>
                  <a:pt x="54712" y="923"/>
                </a:cubicBezTo>
                <a:cubicBezTo>
                  <a:pt x="32722" y="4871"/>
                  <a:pt x="17966" y="18204"/>
                  <a:pt x="9695" y="28626"/>
                </a:cubicBezTo>
                <a:cubicBezTo>
                  <a:pt x="1423" y="39060"/>
                  <a:pt x="-1031" y="46699"/>
                  <a:pt x="372" y="47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D5616-1DD7-4C97-BB86-FB8B72858E3E}"/>
              </a:ext>
            </a:extLst>
          </p:cNvPr>
          <p:cNvSpPr/>
          <p:nvPr/>
        </p:nvSpPr>
        <p:spPr>
          <a:xfrm>
            <a:off x="10097726" y="4002223"/>
            <a:ext cx="494848" cy="38966"/>
          </a:xfrm>
          <a:custGeom>
            <a:avLst/>
            <a:gdLst>
              <a:gd name="connsiteX0" fmla="*/ 17 w 494848"/>
              <a:gd name="connsiteY0" fmla="*/ 185 h 38966"/>
              <a:gd name="connsiteX1" fmla="*/ 68156 w 494848"/>
              <a:gd name="connsiteY1" fmla="*/ 26937 h 38966"/>
              <a:gd name="connsiteX2" fmla="*/ 246124 w 494848"/>
              <a:gd name="connsiteY2" fmla="*/ 36127 h 38966"/>
              <a:gd name="connsiteX3" fmla="*/ 297479 w 494848"/>
              <a:gd name="connsiteY3" fmla="*/ 30808 h 38966"/>
              <a:gd name="connsiteX4" fmla="*/ 297479 w 494848"/>
              <a:gd name="connsiteY4" fmla="*/ 30808 h 38966"/>
              <a:gd name="connsiteX5" fmla="*/ 438339 w 494848"/>
              <a:gd name="connsiteY5" fmla="*/ 13002 h 38966"/>
              <a:gd name="connsiteX6" fmla="*/ 494849 w 494848"/>
              <a:gd name="connsiteY6" fmla="*/ 6409 h 38966"/>
              <a:gd name="connsiteX7" fmla="*/ 437710 w 494848"/>
              <a:gd name="connsiteY7" fmla="*/ 4231 h 38966"/>
              <a:gd name="connsiteX8" fmla="*/ 295930 w 494848"/>
              <a:gd name="connsiteY8" fmla="*/ 17323 h 38966"/>
              <a:gd name="connsiteX9" fmla="*/ 295930 w 494848"/>
              <a:gd name="connsiteY9" fmla="*/ 17323 h 38966"/>
              <a:gd name="connsiteX10" fmla="*/ 244996 w 494848"/>
              <a:gd name="connsiteY10" fmla="*/ 22181 h 38966"/>
              <a:gd name="connsiteX11" fmla="*/ 70167 w 494848"/>
              <a:gd name="connsiteY11" fmla="*/ 17449 h 38966"/>
              <a:gd name="connsiteX12" fmla="*/ 17 w 494848"/>
              <a:gd name="connsiteY12" fmla="*/ 185 h 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48" h="38966">
                <a:moveTo>
                  <a:pt x="17" y="185"/>
                </a:moveTo>
                <a:cubicBezTo>
                  <a:pt x="-753" y="1936"/>
                  <a:pt x="24060" y="16306"/>
                  <a:pt x="68156" y="26937"/>
                </a:cubicBezTo>
                <a:cubicBezTo>
                  <a:pt x="115719" y="38403"/>
                  <a:pt x="172370" y="42132"/>
                  <a:pt x="246124" y="36127"/>
                </a:cubicBezTo>
                <a:cubicBezTo>
                  <a:pt x="263804" y="34686"/>
                  <a:pt x="281084" y="32816"/>
                  <a:pt x="297479" y="30808"/>
                </a:cubicBezTo>
                <a:cubicBezTo>
                  <a:pt x="297479" y="30808"/>
                  <a:pt x="297479" y="30808"/>
                  <a:pt x="297479" y="30808"/>
                </a:cubicBezTo>
                <a:cubicBezTo>
                  <a:pt x="354023" y="24010"/>
                  <a:pt x="403139" y="16733"/>
                  <a:pt x="438339" y="13002"/>
                </a:cubicBezTo>
                <a:cubicBezTo>
                  <a:pt x="473551" y="9272"/>
                  <a:pt x="494849" y="8080"/>
                  <a:pt x="494849" y="6409"/>
                </a:cubicBezTo>
                <a:cubicBezTo>
                  <a:pt x="494849" y="4739"/>
                  <a:pt x="473388" y="2872"/>
                  <a:pt x="437710" y="4231"/>
                </a:cubicBezTo>
                <a:cubicBezTo>
                  <a:pt x="394510" y="5878"/>
                  <a:pt x="359764" y="10361"/>
                  <a:pt x="295930" y="17323"/>
                </a:cubicBezTo>
                <a:cubicBezTo>
                  <a:pt x="295930" y="17323"/>
                  <a:pt x="295930" y="17323"/>
                  <a:pt x="295930" y="17323"/>
                </a:cubicBezTo>
                <a:cubicBezTo>
                  <a:pt x="279652" y="19060"/>
                  <a:pt x="262430" y="20778"/>
                  <a:pt x="244996" y="22181"/>
                </a:cubicBezTo>
                <a:cubicBezTo>
                  <a:pt x="171362" y="28103"/>
                  <a:pt x="117893" y="26160"/>
                  <a:pt x="70167" y="17449"/>
                </a:cubicBezTo>
                <a:cubicBezTo>
                  <a:pt x="26615" y="9502"/>
                  <a:pt x="789" y="-1567"/>
                  <a:pt x="17" y="1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7E48F-C33A-4359-BFE2-179BFB90BD20}"/>
              </a:ext>
            </a:extLst>
          </p:cNvPr>
          <p:cNvSpPr/>
          <p:nvPr/>
        </p:nvSpPr>
        <p:spPr>
          <a:xfrm>
            <a:off x="10047942" y="3921107"/>
            <a:ext cx="454378" cy="33296"/>
          </a:xfrm>
          <a:custGeom>
            <a:avLst/>
            <a:gdLst>
              <a:gd name="connsiteX0" fmla="*/ 7 w 454378"/>
              <a:gd name="connsiteY0" fmla="*/ 381 h 33296"/>
              <a:gd name="connsiteX1" fmla="*/ 64545 w 454378"/>
              <a:gd name="connsiteY1" fmla="*/ 18779 h 33296"/>
              <a:gd name="connsiteX2" fmla="*/ 225681 w 454378"/>
              <a:gd name="connsiteY2" fmla="*/ 33284 h 33296"/>
              <a:gd name="connsiteX3" fmla="*/ 454378 w 454378"/>
              <a:gd name="connsiteY3" fmla="*/ 12831 h 33296"/>
              <a:gd name="connsiteX4" fmla="*/ 225735 w 454378"/>
              <a:gd name="connsiteY4" fmla="*/ 19412 h 33296"/>
              <a:gd name="connsiteX5" fmla="*/ 66123 w 454378"/>
              <a:gd name="connsiteY5" fmla="*/ 9152 h 33296"/>
              <a:gd name="connsiteX6" fmla="*/ 7 w 454378"/>
              <a:gd name="connsiteY6" fmla="*/ 381 h 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78" h="33296">
                <a:moveTo>
                  <a:pt x="7" y="381"/>
                </a:moveTo>
                <a:cubicBezTo>
                  <a:pt x="-465" y="2235"/>
                  <a:pt x="23891" y="10850"/>
                  <a:pt x="64545" y="18779"/>
                </a:cubicBezTo>
                <a:cubicBezTo>
                  <a:pt x="107089" y="27076"/>
                  <a:pt x="160285" y="33004"/>
                  <a:pt x="225681" y="33284"/>
                </a:cubicBezTo>
                <a:cubicBezTo>
                  <a:pt x="352525" y="33825"/>
                  <a:pt x="454762" y="16638"/>
                  <a:pt x="454378" y="12831"/>
                </a:cubicBezTo>
                <a:cubicBezTo>
                  <a:pt x="454005" y="9023"/>
                  <a:pt x="351256" y="19854"/>
                  <a:pt x="225735" y="19412"/>
                </a:cubicBezTo>
                <a:cubicBezTo>
                  <a:pt x="160128" y="19182"/>
                  <a:pt x="109487" y="14917"/>
                  <a:pt x="66123" y="9152"/>
                </a:cubicBezTo>
                <a:cubicBezTo>
                  <a:pt x="25548" y="3757"/>
                  <a:pt x="479" y="-1473"/>
                  <a:pt x="7" y="3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B076E6-0617-4B96-B05F-A6E0642229B9}"/>
              </a:ext>
            </a:extLst>
          </p:cNvPr>
          <p:cNvSpPr/>
          <p:nvPr/>
        </p:nvSpPr>
        <p:spPr>
          <a:xfrm>
            <a:off x="10013407" y="4833368"/>
            <a:ext cx="103717" cy="171282"/>
          </a:xfrm>
          <a:custGeom>
            <a:avLst/>
            <a:gdLst>
              <a:gd name="connsiteX0" fmla="*/ 103010 w 103717"/>
              <a:gd name="connsiteY0" fmla="*/ 24 h 171282"/>
              <a:gd name="connsiteX1" fmla="*/ 87942 w 103717"/>
              <a:gd name="connsiteY1" fmla="*/ 25142 h 171282"/>
              <a:gd name="connsiteX2" fmla="*/ 51143 w 103717"/>
              <a:gd name="connsiteY2" fmla="*/ 84111 h 171282"/>
              <a:gd name="connsiteX3" fmla="*/ 309 w 103717"/>
              <a:gd name="connsiteY3" fmla="*/ 171203 h 171282"/>
              <a:gd name="connsiteX4" fmla="*/ 62649 w 103717"/>
              <a:gd name="connsiteY4" fmla="*/ 91913 h 171282"/>
              <a:gd name="connsiteX5" fmla="*/ 96768 w 103717"/>
              <a:gd name="connsiteY5" fmla="*/ 29194 h 171282"/>
              <a:gd name="connsiteX6" fmla="*/ 103010 w 103717"/>
              <a:gd name="connsiteY6" fmla="*/ 24 h 1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7" h="171282">
                <a:moveTo>
                  <a:pt x="103010" y="24"/>
                </a:moveTo>
                <a:cubicBezTo>
                  <a:pt x="101189" y="-559"/>
                  <a:pt x="96438" y="9619"/>
                  <a:pt x="87942" y="25142"/>
                </a:cubicBezTo>
                <a:cubicBezTo>
                  <a:pt x="78078" y="43168"/>
                  <a:pt x="68225" y="58982"/>
                  <a:pt x="51143" y="84111"/>
                </a:cubicBezTo>
                <a:cubicBezTo>
                  <a:pt x="20213" y="129596"/>
                  <a:pt x="-2967" y="169223"/>
                  <a:pt x="309" y="171203"/>
                </a:cubicBezTo>
                <a:cubicBezTo>
                  <a:pt x="3583" y="173182"/>
                  <a:pt x="31353" y="138190"/>
                  <a:pt x="62649" y="91913"/>
                </a:cubicBezTo>
                <a:cubicBezTo>
                  <a:pt x="78969" y="67773"/>
                  <a:pt x="89839" y="47442"/>
                  <a:pt x="96768" y="29194"/>
                </a:cubicBezTo>
                <a:cubicBezTo>
                  <a:pt x="103274" y="12076"/>
                  <a:pt x="104830" y="618"/>
                  <a:pt x="103010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5E0BE4-AE45-4CE0-9A07-06BCC398D2B9}"/>
              </a:ext>
            </a:extLst>
          </p:cNvPr>
          <p:cNvSpPr/>
          <p:nvPr/>
        </p:nvSpPr>
        <p:spPr>
          <a:xfrm>
            <a:off x="10557878" y="4839566"/>
            <a:ext cx="94184" cy="165084"/>
          </a:xfrm>
          <a:custGeom>
            <a:avLst/>
            <a:gdLst>
              <a:gd name="connsiteX0" fmla="*/ 462 w 94184"/>
              <a:gd name="connsiteY0" fmla="*/ 56 h 165084"/>
              <a:gd name="connsiteX1" fmla="*/ 39319 w 94184"/>
              <a:gd name="connsiteY1" fmla="*/ 86996 h 165084"/>
              <a:gd name="connsiteX2" fmla="*/ 93825 w 94184"/>
              <a:gd name="connsiteY2" fmla="*/ 165004 h 165084"/>
              <a:gd name="connsiteX3" fmla="*/ 51312 w 94184"/>
              <a:gd name="connsiteY3" fmla="*/ 80044 h 165084"/>
              <a:gd name="connsiteX4" fmla="*/ 462 w 94184"/>
              <a:gd name="connsiteY4" fmla="*/ 56 h 16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4" h="165084">
                <a:moveTo>
                  <a:pt x="462" y="56"/>
                </a:moveTo>
                <a:cubicBezTo>
                  <a:pt x="-2973" y="1721"/>
                  <a:pt x="13026" y="41546"/>
                  <a:pt x="39319" y="86996"/>
                </a:cubicBezTo>
                <a:cubicBezTo>
                  <a:pt x="65600" y="132446"/>
                  <a:pt x="90542" y="166973"/>
                  <a:pt x="93825" y="165004"/>
                </a:cubicBezTo>
                <a:cubicBezTo>
                  <a:pt x="97109" y="163037"/>
                  <a:pt x="77442" y="125202"/>
                  <a:pt x="51312" y="80044"/>
                </a:cubicBezTo>
                <a:cubicBezTo>
                  <a:pt x="25194" y="34897"/>
                  <a:pt x="3909" y="-1621"/>
                  <a:pt x="46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0CEEA6-AF3A-4796-86E7-71627B45DCAC}"/>
              </a:ext>
            </a:extLst>
          </p:cNvPr>
          <p:cNvSpPr/>
          <p:nvPr/>
        </p:nvSpPr>
        <p:spPr>
          <a:xfrm>
            <a:off x="9739828" y="3937049"/>
            <a:ext cx="106169" cy="305400"/>
          </a:xfrm>
          <a:custGeom>
            <a:avLst/>
            <a:gdLst>
              <a:gd name="connsiteX0" fmla="*/ 96495 w 106169"/>
              <a:gd name="connsiteY0" fmla="*/ 1 h 305400"/>
              <a:gd name="connsiteX1" fmla="*/ 94280 w 106169"/>
              <a:gd name="connsiteY1" fmla="*/ 50545 h 305400"/>
              <a:gd name="connsiteX2" fmla="*/ 86629 w 106169"/>
              <a:gd name="connsiteY2" fmla="*/ 169950 h 305400"/>
              <a:gd name="connsiteX3" fmla="*/ 78381 w 106169"/>
              <a:gd name="connsiteY3" fmla="*/ 205599 h 305400"/>
              <a:gd name="connsiteX4" fmla="*/ 78381 w 106169"/>
              <a:gd name="connsiteY4" fmla="*/ 205599 h 305400"/>
              <a:gd name="connsiteX5" fmla="*/ 30182 w 106169"/>
              <a:gd name="connsiteY5" fmla="*/ 282937 h 305400"/>
              <a:gd name="connsiteX6" fmla="*/ 18 w 106169"/>
              <a:gd name="connsiteY6" fmla="*/ 305008 h 305400"/>
              <a:gd name="connsiteX7" fmla="*/ 35540 w 106169"/>
              <a:gd name="connsiteY7" fmla="*/ 289729 h 305400"/>
              <a:gd name="connsiteX8" fmla="*/ 91348 w 106169"/>
              <a:gd name="connsiteY8" fmla="*/ 209464 h 305400"/>
              <a:gd name="connsiteX9" fmla="*/ 91348 w 106169"/>
              <a:gd name="connsiteY9" fmla="*/ 209464 h 305400"/>
              <a:gd name="connsiteX10" fmla="*/ 100196 w 106169"/>
              <a:gd name="connsiteY10" fmla="*/ 172353 h 305400"/>
              <a:gd name="connsiteX11" fmla="*/ 104128 w 106169"/>
              <a:gd name="connsiteY11" fmla="*/ 50155 h 305400"/>
              <a:gd name="connsiteX12" fmla="*/ 96495 w 106169"/>
              <a:gd name="connsiteY12" fmla="*/ 1 h 3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69" h="305400">
                <a:moveTo>
                  <a:pt x="96495" y="1"/>
                </a:moveTo>
                <a:cubicBezTo>
                  <a:pt x="94586" y="118"/>
                  <a:pt x="94308" y="19442"/>
                  <a:pt x="94280" y="50545"/>
                </a:cubicBezTo>
                <a:cubicBezTo>
                  <a:pt x="94254" y="79914"/>
                  <a:pt x="94382" y="126224"/>
                  <a:pt x="86629" y="169950"/>
                </a:cubicBezTo>
                <a:cubicBezTo>
                  <a:pt x="84427" y="182371"/>
                  <a:pt x="81691" y="194212"/>
                  <a:pt x="78381" y="205599"/>
                </a:cubicBezTo>
                <a:cubicBezTo>
                  <a:pt x="78381" y="205599"/>
                  <a:pt x="78381" y="205599"/>
                  <a:pt x="78381" y="205599"/>
                </a:cubicBezTo>
                <a:cubicBezTo>
                  <a:pt x="67768" y="242019"/>
                  <a:pt x="47723" y="267539"/>
                  <a:pt x="30182" y="282937"/>
                </a:cubicBezTo>
                <a:cubicBezTo>
                  <a:pt x="12931" y="298080"/>
                  <a:pt x="-562" y="303460"/>
                  <a:pt x="18" y="305008"/>
                </a:cubicBezTo>
                <a:cubicBezTo>
                  <a:pt x="599" y="306555"/>
                  <a:pt x="15586" y="303939"/>
                  <a:pt x="35540" y="289729"/>
                </a:cubicBezTo>
                <a:cubicBezTo>
                  <a:pt x="55780" y="275313"/>
                  <a:pt x="79390" y="248788"/>
                  <a:pt x="91348" y="209464"/>
                </a:cubicBezTo>
                <a:cubicBezTo>
                  <a:pt x="91348" y="209464"/>
                  <a:pt x="91348" y="209464"/>
                  <a:pt x="91348" y="209464"/>
                </a:cubicBezTo>
                <a:cubicBezTo>
                  <a:pt x="94966" y="197607"/>
                  <a:pt x="97912" y="185252"/>
                  <a:pt x="100196" y="172353"/>
                </a:cubicBezTo>
                <a:cubicBezTo>
                  <a:pt x="108369" y="126190"/>
                  <a:pt x="106535" y="80224"/>
                  <a:pt x="104128" y="50155"/>
                </a:cubicBezTo>
                <a:cubicBezTo>
                  <a:pt x="101626" y="18901"/>
                  <a:pt x="98405" y="-117"/>
                  <a:pt x="9649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EC56F3-F808-45BD-9200-D2298989D087}"/>
              </a:ext>
            </a:extLst>
          </p:cNvPr>
          <p:cNvSpPr/>
          <p:nvPr/>
        </p:nvSpPr>
        <p:spPr>
          <a:xfrm>
            <a:off x="9720456" y="4245154"/>
            <a:ext cx="47817" cy="329926"/>
          </a:xfrm>
          <a:custGeom>
            <a:avLst/>
            <a:gdLst>
              <a:gd name="connsiteX0" fmla="*/ 47400 w 47817"/>
              <a:gd name="connsiteY0" fmla="*/ 14 h 329926"/>
              <a:gd name="connsiteX1" fmla="*/ 30219 w 47817"/>
              <a:gd name="connsiteY1" fmla="*/ 46089 h 329926"/>
              <a:gd name="connsiteX2" fmla="*/ 12101 w 47817"/>
              <a:gd name="connsiteY2" fmla="*/ 163097 h 329926"/>
              <a:gd name="connsiteX3" fmla="*/ 521 w 47817"/>
              <a:gd name="connsiteY3" fmla="*/ 315003 h 329926"/>
              <a:gd name="connsiteX4" fmla="*/ 717 w 47817"/>
              <a:gd name="connsiteY4" fmla="*/ 329920 h 329926"/>
              <a:gd name="connsiteX5" fmla="*/ 6139 w 47817"/>
              <a:gd name="connsiteY5" fmla="*/ 315923 h 329926"/>
              <a:gd name="connsiteX6" fmla="*/ 25946 w 47817"/>
              <a:gd name="connsiteY6" fmla="*/ 164319 h 329926"/>
              <a:gd name="connsiteX7" fmla="*/ 39752 w 47817"/>
              <a:gd name="connsiteY7" fmla="*/ 48133 h 329926"/>
              <a:gd name="connsiteX8" fmla="*/ 47400 w 47817"/>
              <a:gd name="connsiteY8" fmla="*/ 14 h 3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17" h="329926">
                <a:moveTo>
                  <a:pt x="47400" y="14"/>
                </a:moveTo>
                <a:cubicBezTo>
                  <a:pt x="45577" y="-567"/>
                  <a:pt x="37788" y="16723"/>
                  <a:pt x="30219" y="46089"/>
                </a:cubicBezTo>
                <a:cubicBezTo>
                  <a:pt x="22029" y="77868"/>
                  <a:pt x="16402" y="114491"/>
                  <a:pt x="12101" y="163097"/>
                </a:cubicBezTo>
                <a:cubicBezTo>
                  <a:pt x="6104" y="230881"/>
                  <a:pt x="2344" y="288884"/>
                  <a:pt x="521" y="315003"/>
                </a:cubicBezTo>
                <a:cubicBezTo>
                  <a:pt x="-135" y="324401"/>
                  <a:pt x="-277" y="329723"/>
                  <a:pt x="717" y="329920"/>
                </a:cubicBezTo>
                <a:cubicBezTo>
                  <a:pt x="1712" y="330118"/>
                  <a:pt x="3752" y="325146"/>
                  <a:pt x="6139" y="315923"/>
                </a:cubicBezTo>
                <a:cubicBezTo>
                  <a:pt x="14968" y="281827"/>
                  <a:pt x="19257" y="240616"/>
                  <a:pt x="25946" y="164319"/>
                </a:cubicBezTo>
                <a:cubicBezTo>
                  <a:pt x="30405" y="113443"/>
                  <a:pt x="33889" y="82433"/>
                  <a:pt x="39752" y="48133"/>
                </a:cubicBezTo>
                <a:cubicBezTo>
                  <a:pt x="44777" y="18740"/>
                  <a:pt x="49223" y="595"/>
                  <a:pt x="4740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1ED8B3-BDFD-4E43-B612-DFB3A1B3897A}"/>
              </a:ext>
            </a:extLst>
          </p:cNvPr>
          <p:cNvSpPr/>
          <p:nvPr/>
        </p:nvSpPr>
        <p:spPr>
          <a:xfrm>
            <a:off x="9570376" y="3949450"/>
            <a:ext cx="77481" cy="485572"/>
          </a:xfrm>
          <a:custGeom>
            <a:avLst/>
            <a:gdLst>
              <a:gd name="connsiteX0" fmla="*/ 72994 w 77481"/>
              <a:gd name="connsiteY0" fmla="*/ 49 h 485572"/>
              <a:gd name="connsiteX1" fmla="*/ 16310 w 77481"/>
              <a:gd name="connsiteY1" fmla="*/ 95227 h 485572"/>
              <a:gd name="connsiteX2" fmla="*/ 2673 w 77481"/>
              <a:gd name="connsiteY2" fmla="*/ 218588 h 485572"/>
              <a:gd name="connsiteX3" fmla="*/ 11775 w 77481"/>
              <a:gd name="connsiteY3" fmla="*/ 247693 h 485572"/>
              <a:gd name="connsiteX4" fmla="*/ 37315 w 77481"/>
              <a:gd name="connsiteY4" fmla="*/ 288356 h 485572"/>
              <a:gd name="connsiteX5" fmla="*/ 39644 w 77481"/>
              <a:gd name="connsiteY5" fmla="*/ 312418 h 485572"/>
              <a:gd name="connsiteX6" fmla="*/ 26019 w 77481"/>
              <a:gd name="connsiteY6" fmla="*/ 378277 h 485572"/>
              <a:gd name="connsiteX7" fmla="*/ 26019 w 77481"/>
              <a:gd name="connsiteY7" fmla="*/ 378277 h 485572"/>
              <a:gd name="connsiteX8" fmla="*/ 37271 w 77481"/>
              <a:gd name="connsiteY8" fmla="*/ 413933 h 485572"/>
              <a:gd name="connsiteX9" fmla="*/ 71638 w 77481"/>
              <a:gd name="connsiteY9" fmla="*/ 469048 h 485572"/>
              <a:gd name="connsiteX10" fmla="*/ 76107 w 77481"/>
              <a:gd name="connsiteY10" fmla="*/ 485572 h 485572"/>
              <a:gd name="connsiteX11" fmla="*/ 76455 w 77481"/>
              <a:gd name="connsiteY11" fmla="*/ 467837 h 485572"/>
              <a:gd name="connsiteX12" fmla="*/ 46095 w 77481"/>
              <a:gd name="connsiteY12" fmla="*/ 408949 h 485572"/>
              <a:gd name="connsiteX13" fmla="*/ 37576 w 77481"/>
              <a:gd name="connsiteY13" fmla="*/ 379092 h 485572"/>
              <a:gd name="connsiteX14" fmla="*/ 37576 w 77481"/>
              <a:gd name="connsiteY14" fmla="*/ 379092 h 485572"/>
              <a:gd name="connsiteX15" fmla="*/ 52724 w 77481"/>
              <a:gd name="connsiteY15" fmla="*/ 314565 h 485572"/>
              <a:gd name="connsiteX16" fmla="*/ 48086 w 77481"/>
              <a:gd name="connsiteY16" fmla="*/ 279977 h 485572"/>
              <a:gd name="connsiteX17" fmla="*/ 24363 w 77481"/>
              <a:gd name="connsiteY17" fmla="*/ 241998 h 485572"/>
              <a:gd name="connsiteX18" fmla="*/ 16256 w 77481"/>
              <a:gd name="connsiteY18" fmla="*/ 216264 h 485572"/>
              <a:gd name="connsiteX19" fmla="*/ 27082 w 77481"/>
              <a:gd name="connsiteY19" fmla="*/ 98677 h 485572"/>
              <a:gd name="connsiteX20" fmla="*/ 72994 w 77481"/>
              <a:gd name="connsiteY20" fmla="*/ 49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81" h="485572">
                <a:moveTo>
                  <a:pt x="72994" y="49"/>
                </a:moveTo>
                <a:cubicBezTo>
                  <a:pt x="71199" y="-1440"/>
                  <a:pt x="38131" y="31047"/>
                  <a:pt x="16310" y="95227"/>
                </a:cubicBezTo>
                <a:cubicBezTo>
                  <a:pt x="4934" y="128409"/>
                  <a:pt x="-4920" y="172685"/>
                  <a:pt x="2673" y="218588"/>
                </a:cubicBezTo>
                <a:cubicBezTo>
                  <a:pt x="4432" y="228631"/>
                  <a:pt x="7569" y="238324"/>
                  <a:pt x="11775" y="247693"/>
                </a:cubicBezTo>
                <a:cubicBezTo>
                  <a:pt x="18542" y="262763"/>
                  <a:pt x="27802" y="276371"/>
                  <a:pt x="37315" y="288356"/>
                </a:cubicBezTo>
                <a:cubicBezTo>
                  <a:pt x="42138" y="293084"/>
                  <a:pt x="40603" y="302971"/>
                  <a:pt x="39644" y="312418"/>
                </a:cubicBezTo>
                <a:cubicBezTo>
                  <a:pt x="36179" y="334864"/>
                  <a:pt x="27295" y="356620"/>
                  <a:pt x="26019" y="378277"/>
                </a:cubicBezTo>
                <a:cubicBezTo>
                  <a:pt x="26019" y="378277"/>
                  <a:pt x="26019" y="378277"/>
                  <a:pt x="26019" y="378277"/>
                </a:cubicBezTo>
                <a:cubicBezTo>
                  <a:pt x="25524" y="392437"/>
                  <a:pt x="31616" y="404769"/>
                  <a:pt x="37271" y="413933"/>
                </a:cubicBezTo>
                <a:cubicBezTo>
                  <a:pt x="52567" y="439738"/>
                  <a:pt x="67421" y="455878"/>
                  <a:pt x="71638" y="469048"/>
                </a:cubicBezTo>
                <a:cubicBezTo>
                  <a:pt x="74997" y="479284"/>
                  <a:pt x="75231" y="485572"/>
                  <a:pt x="76107" y="485572"/>
                </a:cubicBezTo>
                <a:cubicBezTo>
                  <a:pt x="76981" y="485572"/>
                  <a:pt x="78516" y="479272"/>
                  <a:pt x="76455" y="467837"/>
                </a:cubicBezTo>
                <a:cubicBezTo>
                  <a:pt x="71972" y="443919"/>
                  <a:pt x="63539" y="441496"/>
                  <a:pt x="46095" y="408949"/>
                </a:cubicBezTo>
                <a:cubicBezTo>
                  <a:pt x="41458" y="399901"/>
                  <a:pt x="36382" y="389071"/>
                  <a:pt x="37576" y="379092"/>
                </a:cubicBezTo>
                <a:cubicBezTo>
                  <a:pt x="37576" y="379092"/>
                  <a:pt x="37576" y="379092"/>
                  <a:pt x="37576" y="379092"/>
                </a:cubicBezTo>
                <a:cubicBezTo>
                  <a:pt x="39164" y="359917"/>
                  <a:pt x="48441" y="339335"/>
                  <a:pt x="52724" y="314565"/>
                </a:cubicBezTo>
                <a:cubicBezTo>
                  <a:pt x="54935" y="304693"/>
                  <a:pt x="55885" y="291488"/>
                  <a:pt x="48086" y="279977"/>
                </a:cubicBezTo>
                <a:cubicBezTo>
                  <a:pt x="39204" y="268314"/>
                  <a:pt x="30543" y="255552"/>
                  <a:pt x="24363" y="241998"/>
                </a:cubicBezTo>
                <a:cubicBezTo>
                  <a:pt x="20515" y="233558"/>
                  <a:pt x="17711" y="225001"/>
                  <a:pt x="16256" y="216264"/>
                </a:cubicBezTo>
                <a:cubicBezTo>
                  <a:pt x="8762" y="173941"/>
                  <a:pt x="17389" y="131270"/>
                  <a:pt x="27082" y="98677"/>
                </a:cubicBezTo>
                <a:cubicBezTo>
                  <a:pt x="45976" y="35735"/>
                  <a:pt x="74790" y="1540"/>
                  <a:pt x="72994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06094-DC9E-4608-B891-365CFB0B9F2F}"/>
              </a:ext>
            </a:extLst>
          </p:cNvPr>
          <p:cNvSpPr/>
          <p:nvPr/>
        </p:nvSpPr>
        <p:spPr>
          <a:xfrm>
            <a:off x="9624561" y="3364914"/>
            <a:ext cx="890206" cy="572138"/>
          </a:xfrm>
          <a:custGeom>
            <a:avLst/>
            <a:gdLst>
              <a:gd name="connsiteX0" fmla="*/ 890206 w 890206"/>
              <a:gd name="connsiteY0" fmla="*/ 55493 h 572138"/>
              <a:gd name="connsiteX1" fmla="*/ 875535 w 890206"/>
              <a:gd name="connsiteY1" fmla="*/ 51400 h 572138"/>
              <a:gd name="connsiteX2" fmla="*/ 842116 w 890206"/>
              <a:gd name="connsiteY2" fmla="*/ 21854 h 572138"/>
              <a:gd name="connsiteX3" fmla="*/ 806170 w 890206"/>
              <a:gd name="connsiteY3" fmla="*/ 14291 h 572138"/>
              <a:gd name="connsiteX4" fmla="*/ 786677 w 890206"/>
              <a:gd name="connsiteY4" fmla="*/ 30764 h 572138"/>
              <a:gd name="connsiteX5" fmla="*/ 768163 w 890206"/>
              <a:gd name="connsiteY5" fmla="*/ 38835 h 572138"/>
              <a:gd name="connsiteX6" fmla="*/ 731950 w 890206"/>
              <a:gd name="connsiteY6" fmla="*/ 10717 h 572138"/>
              <a:gd name="connsiteX7" fmla="*/ 688578 w 890206"/>
              <a:gd name="connsiteY7" fmla="*/ 3882 h 572138"/>
              <a:gd name="connsiteX8" fmla="*/ 498876 w 890206"/>
              <a:gd name="connsiteY8" fmla="*/ 40154 h 572138"/>
              <a:gd name="connsiteX9" fmla="*/ 337520 w 890206"/>
              <a:gd name="connsiteY9" fmla="*/ 81825 h 572138"/>
              <a:gd name="connsiteX10" fmla="*/ 332875 w 890206"/>
              <a:gd name="connsiteY10" fmla="*/ 85020 h 572138"/>
              <a:gd name="connsiteX11" fmla="*/ 265420 w 890206"/>
              <a:gd name="connsiteY11" fmla="*/ 177677 h 572138"/>
              <a:gd name="connsiteX12" fmla="*/ 207010 w 890206"/>
              <a:gd name="connsiteY12" fmla="*/ 271923 h 572138"/>
              <a:gd name="connsiteX13" fmla="*/ 157604 w 890206"/>
              <a:gd name="connsiteY13" fmla="*/ 299716 h 572138"/>
              <a:gd name="connsiteX14" fmla="*/ 108796 w 890206"/>
              <a:gd name="connsiteY14" fmla="*/ 334103 h 572138"/>
              <a:gd name="connsiteX15" fmla="*/ 81350 w 890206"/>
              <a:gd name="connsiteY15" fmla="*/ 383137 h 572138"/>
              <a:gd name="connsiteX16" fmla="*/ 2228 w 890206"/>
              <a:gd name="connsiteY16" fmla="*/ 561665 h 572138"/>
              <a:gd name="connsiteX17" fmla="*/ 2228 w 890206"/>
              <a:gd name="connsiteY17" fmla="*/ 561665 h 572138"/>
              <a:gd name="connsiteX18" fmla="*/ 136 w 890206"/>
              <a:gd name="connsiteY18" fmla="*/ 572137 h 572138"/>
              <a:gd name="connsiteX19" fmla="*/ 4669 w 890206"/>
              <a:gd name="connsiteY19" fmla="*/ 562550 h 572138"/>
              <a:gd name="connsiteX20" fmla="*/ 4669 w 890206"/>
              <a:gd name="connsiteY20" fmla="*/ 562550 h 572138"/>
              <a:gd name="connsiteX21" fmla="*/ 90677 w 890206"/>
              <a:gd name="connsiteY21" fmla="*/ 387785 h 572138"/>
              <a:gd name="connsiteX22" fmla="*/ 117739 w 890206"/>
              <a:gd name="connsiteY22" fmla="*/ 341188 h 572138"/>
              <a:gd name="connsiteX23" fmla="*/ 162758 w 890206"/>
              <a:gd name="connsiteY23" fmla="*/ 310797 h 572138"/>
              <a:gd name="connsiteX24" fmla="*/ 215339 w 890206"/>
              <a:gd name="connsiteY24" fmla="*/ 281710 h 572138"/>
              <a:gd name="connsiteX25" fmla="*/ 277511 w 890206"/>
              <a:gd name="connsiteY25" fmla="*/ 183955 h 572138"/>
              <a:gd name="connsiteX26" fmla="*/ 340846 w 890206"/>
              <a:gd name="connsiteY26" fmla="*/ 96243 h 572138"/>
              <a:gd name="connsiteX27" fmla="*/ 344996 w 890206"/>
              <a:gd name="connsiteY27" fmla="*/ 93499 h 572138"/>
              <a:gd name="connsiteX28" fmla="*/ 500165 w 890206"/>
              <a:gd name="connsiteY28" fmla="*/ 53396 h 572138"/>
              <a:gd name="connsiteX29" fmla="*/ 693489 w 890206"/>
              <a:gd name="connsiteY29" fmla="*/ 13735 h 572138"/>
              <a:gd name="connsiteX30" fmla="*/ 724649 w 890206"/>
              <a:gd name="connsiteY30" fmla="*/ 17884 h 572138"/>
              <a:gd name="connsiteX31" fmla="*/ 767639 w 890206"/>
              <a:gd name="connsiteY31" fmla="*/ 47859 h 572138"/>
              <a:gd name="connsiteX32" fmla="*/ 792302 w 890206"/>
              <a:gd name="connsiteY32" fmla="*/ 36925 h 572138"/>
              <a:gd name="connsiteX33" fmla="*/ 809966 w 890206"/>
              <a:gd name="connsiteY33" fmla="*/ 20803 h 572138"/>
              <a:gd name="connsiteX34" fmla="*/ 837458 w 890206"/>
              <a:gd name="connsiteY34" fmla="*/ 25817 h 572138"/>
              <a:gd name="connsiteX35" fmla="*/ 874428 w 890206"/>
              <a:gd name="connsiteY35" fmla="*/ 54268 h 572138"/>
              <a:gd name="connsiteX36" fmla="*/ 890206 w 890206"/>
              <a:gd name="connsiteY36" fmla="*/ 55493 h 5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206" h="572138">
                <a:moveTo>
                  <a:pt x="890206" y="55493"/>
                </a:moveTo>
                <a:cubicBezTo>
                  <a:pt x="890183" y="54944"/>
                  <a:pt x="884466" y="55379"/>
                  <a:pt x="875535" y="51400"/>
                </a:cubicBezTo>
                <a:cubicBezTo>
                  <a:pt x="865125" y="46769"/>
                  <a:pt x="856065" y="38567"/>
                  <a:pt x="842116" y="21854"/>
                </a:cubicBezTo>
                <a:cubicBezTo>
                  <a:pt x="834850" y="13015"/>
                  <a:pt x="819829" y="6968"/>
                  <a:pt x="806170" y="14291"/>
                </a:cubicBezTo>
                <a:cubicBezTo>
                  <a:pt x="798182" y="18892"/>
                  <a:pt x="793187" y="24939"/>
                  <a:pt x="786677" y="30764"/>
                </a:cubicBezTo>
                <a:cubicBezTo>
                  <a:pt x="781251" y="35345"/>
                  <a:pt x="774567" y="39650"/>
                  <a:pt x="768163" y="38835"/>
                </a:cubicBezTo>
                <a:cubicBezTo>
                  <a:pt x="754143" y="38656"/>
                  <a:pt x="745783" y="24343"/>
                  <a:pt x="731950" y="10717"/>
                </a:cubicBezTo>
                <a:cubicBezTo>
                  <a:pt x="721186" y="-116"/>
                  <a:pt x="703444" y="-3365"/>
                  <a:pt x="688578" y="3882"/>
                </a:cubicBezTo>
                <a:cubicBezTo>
                  <a:pt x="633184" y="31098"/>
                  <a:pt x="575999" y="32739"/>
                  <a:pt x="498876" y="40154"/>
                </a:cubicBezTo>
                <a:cubicBezTo>
                  <a:pt x="447778" y="44770"/>
                  <a:pt x="386985" y="50524"/>
                  <a:pt x="337520" y="81825"/>
                </a:cubicBezTo>
                <a:cubicBezTo>
                  <a:pt x="335941" y="82858"/>
                  <a:pt x="334393" y="83924"/>
                  <a:pt x="332875" y="85020"/>
                </a:cubicBezTo>
                <a:cubicBezTo>
                  <a:pt x="300388" y="108452"/>
                  <a:pt x="281666" y="145701"/>
                  <a:pt x="265420" y="177677"/>
                </a:cubicBezTo>
                <a:cubicBezTo>
                  <a:pt x="246152" y="214550"/>
                  <a:pt x="234311" y="248932"/>
                  <a:pt x="207010" y="271923"/>
                </a:cubicBezTo>
                <a:cubicBezTo>
                  <a:pt x="193211" y="283966"/>
                  <a:pt x="174528" y="291641"/>
                  <a:pt x="157604" y="299716"/>
                </a:cubicBezTo>
                <a:cubicBezTo>
                  <a:pt x="139091" y="308298"/>
                  <a:pt x="121426" y="318231"/>
                  <a:pt x="108796" y="334103"/>
                </a:cubicBezTo>
                <a:cubicBezTo>
                  <a:pt x="96785" y="349620"/>
                  <a:pt x="88659" y="368010"/>
                  <a:pt x="81350" y="383137"/>
                </a:cubicBezTo>
                <a:cubicBezTo>
                  <a:pt x="38102" y="472117"/>
                  <a:pt x="9506" y="537054"/>
                  <a:pt x="2228" y="561665"/>
                </a:cubicBezTo>
                <a:cubicBezTo>
                  <a:pt x="2228" y="561665"/>
                  <a:pt x="2228" y="561665"/>
                  <a:pt x="2228" y="561665"/>
                </a:cubicBezTo>
                <a:cubicBezTo>
                  <a:pt x="298" y="568173"/>
                  <a:pt x="-302" y="572065"/>
                  <a:pt x="136" y="572137"/>
                </a:cubicBezTo>
                <a:cubicBezTo>
                  <a:pt x="574" y="572208"/>
                  <a:pt x="1866" y="569103"/>
                  <a:pt x="4669" y="562550"/>
                </a:cubicBezTo>
                <a:cubicBezTo>
                  <a:pt x="4669" y="562550"/>
                  <a:pt x="4669" y="562550"/>
                  <a:pt x="4669" y="562550"/>
                </a:cubicBezTo>
                <a:cubicBezTo>
                  <a:pt x="14816" y="539090"/>
                  <a:pt x="45490" y="476263"/>
                  <a:pt x="90677" y="387785"/>
                </a:cubicBezTo>
                <a:cubicBezTo>
                  <a:pt x="98469" y="372608"/>
                  <a:pt x="106603" y="354890"/>
                  <a:pt x="117739" y="341188"/>
                </a:cubicBezTo>
                <a:cubicBezTo>
                  <a:pt x="128391" y="327672"/>
                  <a:pt x="144656" y="319248"/>
                  <a:pt x="162758" y="310797"/>
                </a:cubicBezTo>
                <a:cubicBezTo>
                  <a:pt x="179492" y="303216"/>
                  <a:pt x="199120" y="295217"/>
                  <a:pt x="215339" y="281710"/>
                </a:cubicBezTo>
                <a:cubicBezTo>
                  <a:pt x="245644" y="255666"/>
                  <a:pt x="259022" y="219821"/>
                  <a:pt x="277511" y="183955"/>
                </a:cubicBezTo>
                <a:cubicBezTo>
                  <a:pt x="294370" y="152158"/>
                  <a:pt x="311865" y="116479"/>
                  <a:pt x="340846" y="96243"/>
                </a:cubicBezTo>
                <a:cubicBezTo>
                  <a:pt x="342205" y="95294"/>
                  <a:pt x="343589" y="94380"/>
                  <a:pt x="344996" y="93499"/>
                </a:cubicBezTo>
                <a:cubicBezTo>
                  <a:pt x="390253" y="64122"/>
                  <a:pt x="449180" y="58715"/>
                  <a:pt x="500165" y="53396"/>
                </a:cubicBezTo>
                <a:cubicBezTo>
                  <a:pt x="576525" y="45873"/>
                  <a:pt x="635987" y="42783"/>
                  <a:pt x="693489" y="13735"/>
                </a:cubicBezTo>
                <a:cubicBezTo>
                  <a:pt x="703777" y="8443"/>
                  <a:pt x="717447" y="10401"/>
                  <a:pt x="724649" y="17884"/>
                </a:cubicBezTo>
                <a:cubicBezTo>
                  <a:pt x="737038" y="30990"/>
                  <a:pt x="748519" y="46094"/>
                  <a:pt x="767639" y="47859"/>
                </a:cubicBezTo>
                <a:cubicBezTo>
                  <a:pt x="777909" y="48025"/>
                  <a:pt x="786410" y="42695"/>
                  <a:pt x="792302" y="36925"/>
                </a:cubicBezTo>
                <a:cubicBezTo>
                  <a:pt x="799323" y="30388"/>
                  <a:pt x="803538" y="24605"/>
                  <a:pt x="809966" y="20803"/>
                </a:cubicBezTo>
                <a:cubicBezTo>
                  <a:pt x="819083" y="14841"/>
                  <a:pt x="831601" y="19252"/>
                  <a:pt x="837458" y="25817"/>
                </a:cubicBezTo>
                <a:cubicBezTo>
                  <a:pt x="851745" y="42260"/>
                  <a:pt x="863355" y="50643"/>
                  <a:pt x="874428" y="54268"/>
                </a:cubicBezTo>
                <a:cubicBezTo>
                  <a:pt x="884384" y="57527"/>
                  <a:pt x="890230" y="56041"/>
                  <a:pt x="890206" y="554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D832C9-D5CE-4C8C-94F7-DE0425C63B6A}"/>
              </a:ext>
            </a:extLst>
          </p:cNvPr>
          <p:cNvSpPr/>
          <p:nvPr/>
        </p:nvSpPr>
        <p:spPr>
          <a:xfrm>
            <a:off x="10542776" y="3428503"/>
            <a:ext cx="684241" cy="888248"/>
          </a:xfrm>
          <a:custGeom>
            <a:avLst/>
            <a:gdLst>
              <a:gd name="connsiteX0" fmla="*/ 8 w 684241"/>
              <a:gd name="connsiteY0" fmla="*/ 4353 h 888248"/>
              <a:gd name="connsiteX1" fmla="*/ 42148 w 684241"/>
              <a:gd name="connsiteY1" fmla="*/ 7853 h 888248"/>
              <a:gd name="connsiteX2" fmla="*/ 199672 w 684241"/>
              <a:gd name="connsiteY2" fmla="*/ 74207 h 888248"/>
              <a:gd name="connsiteX3" fmla="*/ 421751 w 684241"/>
              <a:gd name="connsiteY3" fmla="*/ 195933 h 888248"/>
              <a:gd name="connsiteX4" fmla="*/ 467920 w 684241"/>
              <a:gd name="connsiteY4" fmla="*/ 239281 h 888248"/>
              <a:gd name="connsiteX5" fmla="*/ 480414 w 684241"/>
              <a:gd name="connsiteY5" fmla="*/ 270329 h 888248"/>
              <a:gd name="connsiteX6" fmla="*/ 499825 w 684241"/>
              <a:gd name="connsiteY6" fmla="*/ 302302 h 888248"/>
              <a:gd name="connsiteX7" fmla="*/ 521483 w 684241"/>
              <a:gd name="connsiteY7" fmla="*/ 319388 h 888248"/>
              <a:gd name="connsiteX8" fmla="*/ 612332 w 684241"/>
              <a:gd name="connsiteY8" fmla="*/ 410922 h 888248"/>
              <a:gd name="connsiteX9" fmla="*/ 636587 w 684241"/>
              <a:gd name="connsiteY9" fmla="*/ 481290 h 888248"/>
              <a:gd name="connsiteX10" fmla="*/ 630311 w 684241"/>
              <a:gd name="connsiteY10" fmla="*/ 563111 h 888248"/>
              <a:gd name="connsiteX11" fmla="*/ 636610 w 684241"/>
              <a:gd name="connsiteY11" fmla="*/ 615220 h 888248"/>
              <a:gd name="connsiteX12" fmla="*/ 636610 w 684241"/>
              <a:gd name="connsiteY12" fmla="*/ 615220 h 888248"/>
              <a:gd name="connsiteX13" fmla="*/ 668876 w 684241"/>
              <a:gd name="connsiteY13" fmla="*/ 683193 h 888248"/>
              <a:gd name="connsiteX14" fmla="*/ 659689 w 684241"/>
              <a:gd name="connsiteY14" fmla="*/ 823579 h 888248"/>
              <a:gd name="connsiteX15" fmla="*/ 647334 w 684241"/>
              <a:gd name="connsiteY15" fmla="*/ 888248 h 888248"/>
              <a:gd name="connsiteX16" fmla="*/ 665628 w 684241"/>
              <a:gd name="connsiteY16" fmla="*/ 825195 h 888248"/>
              <a:gd name="connsiteX17" fmla="*/ 678797 w 684241"/>
              <a:gd name="connsiteY17" fmla="*/ 680320 h 888248"/>
              <a:gd name="connsiteX18" fmla="*/ 647416 w 684241"/>
              <a:gd name="connsiteY18" fmla="*/ 610998 h 888248"/>
              <a:gd name="connsiteX19" fmla="*/ 647416 w 684241"/>
              <a:gd name="connsiteY19" fmla="*/ 610998 h 888248"/>
              <a:gd name="connsiteX20" fmla="*/ 641326 w 684241"/>
              <a:gd name="connsiteY20" fmla="*/ 568437 h 888248"/>
              <a:gd name="connsiteX21" fmla="*/ 649279 w 684241"/>
              <a:gd name="connsiteY21" fmla="*/ 478109 h 888248"/>
              <a:gd name="connsiteX22" fmla="*/ 624244 w 684241"/>
              <a:gd name="connsiteY22" fmla="*/ 404447 h 888248"/>
              <a:gd name="connsiteX23" fmla="*/ 530042 w 684241"/>
              <a:gd name="connsiteY23" fmla="*/ 308317 h 888248"/>
              <a:gd name="connsiteX24" fmla="*/ 508523 w 684241"/>
              <a:gd name="connsiteY24" fmla="*/ 291517 h 888248"/>
              <a:gd name="connsiteX25" fmla="*/ 493456 w 684241"/>
              <a:gd name="connsiteY25" fmla="*/ 265826 h 888248"/>
              <a:gd name="connsiteX26" fmla="*/ 479424 w 684241"/>
              <a:gd name="connsiteY26" fmla="*/ 231830 h 888248"/>
              <a:gd name="connsiteX27" fmla="*/ 428469 w 684241"/>
              <a:gd name="connsiteY27" fmla="*/ 184345 h 888248"/>
              <a:gd name="connsiteX28" fmla="*/ 204225 w 684241"/>
              <a:gd name="connsiteY28" fmla="*/ 64835 h 888248"/>
              <a:gd name="connsiteX29" fmla="*/ 43476 w 684241"/>
              <a:gd name="connsiteY29" fmla="*/ 2952 h 888248"/>
              <a:gd name="connsiteX30" fmla="*/ 8 w 684241"/>
              <a:gd name="connsiteY30" fmla="*/ 4353 h 8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241" h="888248">
                <a:moveTo>
                  <a:pt x="8" y="4353"/>
                </a:moveTo>
                <a:cubicBezTo>
                  <a:pt x="415" y="5147"/>
                  <a:pt x="14982" y="21"/>
                  <a:pt x="42148" y="7853"/>
                </a:cubicBezTo>
                <a:cubicBezTo>
                  <a:pt x="84696" y="20697"/>
                  <a:pt x="125835" y="37430"/>
                  <a:pt x="199672" y="74207"/>
                </a:cubicBezTo>
                <a:cubicBezTo>
                  <a:pt x="267476" y="108010"/>
                  <a:pt x="336130" y="145954"/>
                  <a:pt x="421751" y="195933"/>
                </a:cubicBezTo>
                <a:cubicBezTo>
                  <a:pt x="439834" y="206523"/>
                  <a:pt x="456264" y="221151"/>
                  <a:pt x="467920" y="239281"/>
                </a:cubicBezTo>
                <a:cubicBezTo>
                  <a:pt x="473614" y="247840"/>
                  <a:pt x="476350" y="258748"/>
                  <a:pt x="480414" y="270329"/>
                </a:cubicBezTo>
                <a:cubicBezTo>
                  <a:pt x="483966" y="281354"/>
                  <a:pt x="489369" y="293445"/>
                  <a:pt x="499825" y="302302"/>
                </a:cubicBezTo>
                <a:cubicBezTo>
                  <a:pt x="506928" y="308076"/>
                  <a:pt x="514159" y="313716"/>
                  <a:pt x="521483" y="319388"/>
                </a:cubicBezTo>
                <a:cubicBezTo>
                  <a:pt x="558512" y="348112"/>
                  <a:pt x="592537" y="374089"/>
                  <a:pt x="612332" y="410922"/>
                </a:cubicBezTo>
                <a:cubicBezTo>
                  <a:pt x="624209" y="432470"/>
                  <a:pt x="630497" y="457602"/>
                  <a:pt x="636587" y="481290"/>
                </a:cubicBezTo>
                <a:cubicBezTo>
                  <a:pt x="643760" y="509712"/>
                  <a:pt x="641815" y="539136"/>
                  <a:pt x="630311" y="563111"/>
                </a:cubicBezTo>
                <a:cubicBezTo>
                  <a:pt x="622520" y="581834"/>
                  <a:pt x="630380" y="601037"/>
                  <a:pt x="636610" y="615220"/>
                </a:cubicBezTo>
                <a:cubicBezTo>
                  <a:pt x="636610" y="615220"/>
                  <a:pt x="636610" y="615220"/>
                  <a:pt x="636610" y="615220"/>
                </a:cubicBezTo>
                <a:cubicBezTo>
                  <a:pt x="646950" y="641091"/>
                  <a:pt x="662495" y="661574"/>
                  <a:pt x="668876" y="683193"/>
                </a:cubicBezTo>
                <a:cubicBezTo>
                  <a:pt x="684142" y="732837"/>
                  <a:pt x="666792" y="794696"/>
                  <a:pt x="659689" y="823579"/>
                </a:cubicBezTo>
                <a:cubicBezTo>
                  <a:pt x="649558" y="864300"/>
                  <a:pt x="646240" y="888087"/>
                  <a:pt x="647334" y="888248"/>
                </a:cubicBezTo>
                <a:cubicBezTo>
                  <a:pt x="648429" y="888410"/>
                  <a:pt x="653681" y="865652"/>
                  <a:pt x="665628" y="825195"/>
                </a:cubicBezTo>
                <a:cubicBezTo>
                  <a:pt x="674198" y="796449"/>
                  <a:pt x="693702" y="734877"/>
                  <a:pt x="678797" y="680320"/>
                </a:cubicBezTo>
                <a:cubicBezTo>
                  <a:pt x="671985" y="656377"/>
                  <a:pt x="656533" y="634931"/>
                  <a:pt x="647416" y="610998"/>
                </a:cubicBezTo>
                <a:cubicBezTo>
                  <a:pt x="647416" y="610998"/>
                  <a:pt x="647416" y="610998"/>
                  <a:pt x="647416" y="610998"/>
                </a:cubicBezTo>
                <a:cubicBezTo>
                  <a:pt x="642269" y="596084"/>
                  <a:pt x="634665" y="579669"/>
                  <a:pt x="641326" y="568437"/>
                </a:cubicBezTo>
                <a:cubicBezTo>
                  <a:pt x="654379" y="541586"/>
                  <a:pt x="657046" y="509253"/>
                  <a:pt x="649279" y="478109"/>
                </a:cubicBezTo>
                <a:cubicBezTo>
                  <a:pt x="643480" y="454332"/>
                  <a:pt x="636971" y="428181"/>
                  <a:pt x="624244" y="404447"/>
                </a:cubicBezTo>
                <a:cubicBezTo>
                  <a:pt x="602353" y="364576"/>
                  <a:pt x="567106" y="336917"/>
                  <a:pt x="530042" y="308317"/>
                </a:cubicBezTo>
                <a:cubicBezTo>
                  <a:pt x="522718" y="302665"/>
                  <a:pt x="515545" y="297127"/>
                  <a:pt x="508523" y="291517"/>
                </a:cubicBezTo>
                <a:cubicBezTo>
                  <a:pt x="501211" y="286060"/>
                  <a:pt x="497229" y="276045"/>
                  <a:pt x="493456" y="265826"/>
                </a:cubicBezTo>
                <a:cubicBezTo>
                  <a:pt x="489741" y="254869"/>
                  <a:pt x="486469" y="242946"/>
                  <a:pt x="479424" y="231830"/>
                </a:cubicBezTo>
                <a:cubicBezTo>
                  <a:pt x="466301" y="211704"/>
                  <a:pt x="448288" y="195738"/>
                  <a:pt x="428469" y="184345"/>
                </a:cubicBezTo>
                <a:cubicBezTo>
                  <a:pt x="342989" y="135103"/>
                  <a:pt x="272378" y="97193"/>
                  <a:pt x="204225" y="64835"/>
                </a:cubicBezTo>
                <a:cubicBezTo>
                  <a:pt x="130715" y="29900"/>
                  <a:pt x="85721" y="13204"/>
                  <a:pt x="43476" y="2952"/>
                </a:cubicBezTo>
                <a:cubicBezTo>
                  <a:pt x="15972" y="-4082"/>
                  <a:pt x="-411" y="3559"/>
                  <a:pt x="8" y="4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3A19A-3400-495E-8957-48C01F5A4DA6}"/>
              </a:ext>
            </a:extLst>
          </p:cNvPr>
          <p:cNvSpPr/>
          <p:nvPr/>
        </p:nvSpPr>
        <p:spPr>
          <a:xfrm>
            <a:off x="9759412" y="3790754"/>
            <a:ext cx="108035" cy="142047"/>
          </a:xfrm>
          <a:custGeom>
            <a:avLst/>
            <a:gdLst>
              <a:gd name="connsiteX0" fmla="*/ 11555 w 108035"/>
              <a:gd name="connsiteY0" fmla="*/ 18 h 142047"/>
              <a:gd name="connsiteX1" fmla="*/ 3617 w 108035"/>
              <a:gd name="connsiteY1" fmla="*/ 68959 h 142047"/>
              <a:gd name="connsiteX2" fmla="*/ 3617 w 108035"/>
              <a:gd name="connsiteY2" fmla="*/ 68959 h 142047"/>
              <a:gd name="connsiteX3" fmla="*/ 17705 w 108035"/>
              <a:gd name="connsiteY3" fmla="*/ 98767 h 142047"/>
              <a:gd name="connsiteX4" fmla="*/ 38075 w 108035"/>
              <a:gd name="connsiteY4" fmla="*/ 119694 h 142047"/>
              <a:gd name="connsiteX5" fmla="*/ 38075 w 108035"/>
              <a:gd name="connsiteY5" fmla="*/ 119694 h 142047"/>
              <a:gd name="connsiteX6" fmla="*/ 108032 w 108035"/>
              <a:gd name="connsiteY6" fmla="*/ 140072 h 142047"/>
              <a:gd name="connsiteX7" fmla="*/ 46307 w 108035"/>
              <a:gd name="connsiteY7" fmla="*/ 109215 h 142047"/>
              <a:gd name="connsiteX8" fmla="*/ 46307 w 108035"/>
              <a:gd name="connsiteY8" fmla="*/ 109215 h 142047"/>
              <a:gd name="connsiteX9" fmla="*/ 28992 w 108035"/>
              <a:gd name="connsiteY9" fmla="*/ 90708 h 142047"/>
              <a:gd name="connsiteX10" fmla="*/ 16287 w 108035"/>
              <a:gd name="connsiteY10" fmla="*/ 65348 h 142047"/>
              <a:gd name="connsiteX11" fmla="*/ 16287 w 108035"/>
              <a:gd name="connsiteY11" fmla="*/ 65348 h 142047"/>
              <a:gd name="connsiteX12" fmla="*/ 11555 w 108035"/>
              <a:gd name="connsiteY12" fmla="*/ 18 h 1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5" h="142047">
                <a:moveTo>
                  <a:pt x="11555" y="18"/>
                </a:moveTo>
                <a:cubicBezTo>
                  <a:pt x="8602" y="-827"/>
                  <a:pt x="-6912" y="28107"/>
                  <a:pt x="3617" y="68959"/>
                </a:cubicBezTo>
                <a:cubicBezTo>
                  <a:pt x="3617" y="68959"/>
                  <a:pt x="3617" y="68959"/>
                  <a:pt x="3617" y="68959"/>
                </a:cubicBezTo>
                <a:cubicBezTo>
                  <a:pt x="6300" y="79124"/>
                  <a:pt x="10955" y="89301"/>
                  <a:pt x="17705" y="98767"/>
                </a:cubicBezTo>
                <a:cubicBezTo>
                  <a:pt x="23637" y="107088"/>
                  <a:pt x="30636" y="114085"/>
                  <a:pt x="38075" y="119694"/>
                </a:cubicBezTo>
                <a:cubicBezTo>
                  <a:pt x="38075" y="119694"/>
                  <a:pt x="38075" y="119694"/>
                  <a:pt x="38075" y="119694"/>
                </a:cubicBezTo>
                <a:cubicBezTo>
                  <a:pt x="73244" y="146059"/>
                  <a:pt x="107641" y="143209"/>
                  <a:pt x="108032" y="140072"/>
                </a:cubicBezTo>
                <a:cubicBezTo>
                  <a:pt x="108423" y="136935"/>
                  <a:pt x="76069" y="133860"/>
                  <a:pt x="46307" y="109215"/>
                </a:cubicBezTo>
                <a:cubicBezTo>
                  <a:pt x="46307" y="109215"/>
                  <a:pt x="46307" y="109215"/>
                  <a:pt x="46307" y="109215"/>
                </a:cubicBezTo>
                <a:cubicBezTo>
                  <a:pt x="40057" y="104070"/>
                  <a:pt x="34119" y="97878"/>
                  <a:pt x="28992" y="90708"/>
                </a:cubicBezTo>
                <a:cubicBezTo>
                  <a:pt x="23156" y="82546"/>
                  <a:pt x="18948" y="73935"/>
                  <a:pt x="16287" y="65348"/>
                </a:cubicBezTo>
                <a:cubicBezTo>
                  <a:pt x="16287" y="65348"/>
                  <a:pt x="16287" y="65348"/>
                  <a:pt x="16287" y="65348"/>
                </a:cubicBezTo>
                <a:cubicBezTo>
                  <a:pt x="5173" y="30252"/>
                  <a:pt x="14508" y="863"/>
                  <a:pt x="11555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B49FFA-AB5A-48AC-A281-9F5802C8754E}"/>
              </a:ext>
            </a:extLst>
          </p:cNvPr>
          <p:cNvSpPr/>
          <p:nvPr/>
        </p:nvSpPr>
        <p:spPr>
          <a:xfrm>
            <a:off x="9822056" y="3712951"/>
            <a:ext cx="70361" cy="183973"/>
          </a:xfrm>
          <a:custGeom>
            <a:avLst/>
            <a:gdLst>
              <a:gd name="connsiteX0" fmla="*/ 17380 w 70361"/>
              <a:gd name="connsiteY0" fmla="*/ 12 h 183973"/>
              <a:gd name="connsiteX1" fmla="*/ 3 w 70361"/>
              <a:gd name="connsiteY1" fmla="*/ 77579 h 183973"/>
              <a:gd name="connsiteX2" fmla="*/ 3 w 70361"/>
              <a:gd name="connsiteY2" fmla="*/ 77579 h 183973"/>
              <a:gd name="connsiteX3" fmla="*/ 2667 w 70361"/>
              <a:gd name="connsiteY3" fmla="*/ 104329 h 183973"/>
              <a:gd name="connsiteX4" fmla="*/ 15017 w 70361"/>
              <a:gd name="connsiteY4" fmla="*/ 136811 h 183973"/>
              <a:gd name="connsiteX5" fmla="*/ 15017 w 70361"/>
              <a:gd name="connsiteY5" fmla="*/ 136811 h 183973"/>
              <a:gd name="connsiteX6" fmla="*/ 70287 w 70361"/>
              <a:gd name="connsiteY6" fmla="*/ 183638 h 183973"/>
              <a:gd name="connsiteX7" fmla="*/ 26507 w 70361"/>
              <a:gd name="connsiteY7" fmla="*/ 130401 h 183973"/>
              <a:gd name="connsiteX8" fmla="*/ 26507 w 70361"/>
              <a:gd name="connsiteY8" fmla="*/ 130401 h 183973"/>
              <a:gd name="connsiteX9" fmla="*/ 16243 w 70361"/>
              <a:gd name="connsiteY9" fmla="*/ 101470 h 183973"/>
              <a:gd name="connsiteX10" fmla="*/ 13443 w 70361"/>
              <a:gd name="connsiteY10" fmla="*/ 77430 h 183973"/>
              <a:gd name="connsiteX11" fmla="*/ 13443 w 70361"/>
              <a:gd name="connsiteY11" fmla="*/ 77430 h 183973"/>
              <a:gd name="connsiteX12" fmla="*/ 17380 w 70361"/>
              <a:gd name="connsiteY12" fmla="*/ 12 h 1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61" h="183973">
                <a:moveTo>
                  <a:pt x="17380" y="12"/>
                </a:moveTo>
                <a:cubicBezTo>
                  <a:pt x="14221" y="-701"/>
                  <a:pt x="341" y="30911"/>
                  <a:pt x="3" y="77579"/>
                </a:cubicBezTo>
                <a:cubicBezTo>
                  <a:pt x="3" y="77579"/>
                  <a:pt x="3" y="77579"/>
                  <a:pt x="3" y="77579"/>
                </a:cubicBezTo>
                <a:cubicBezTo>
                  <a:pt x="-57" y="86161"/>
                  <a:pt x="733" y="95192"/>
                  <a:pt x="2667" y="104329"/>
                </a:cubicBezTo>
                <a:cubicBezTo>
                  <a:pt x="5201" y="116299"/>
                  <a:pt x="9435" y="127219"/>
                  <a:pt x="15017" y="136811"/>
                </a:cubicBezTo>
                <a:cubicBezTo>
                  <a:pt x="15017" y="136811"/>
                  <a:pt x="15017" y="136811"/>
                  <a:pt x="15017" y="136811"/>
                </a:cubicBezTo>
                <a:cubicBezTo>
                  <a:pt x="37375" y="174589"/>
                  <a:pt x="68588" y="186185"/>
                  <a:pt x="70287" y="183638"/>
                </a:cubicBezTo>
                <a:cubicBezTo>
                  <a:pt x="71984" y="181092"/>
                  <a:pt x="44365" y="164727"/>
                  <a:pt x="26507" y="130401"/>
                </a:cubicBezTo>
                <a:cubicBezTo>
                  <a:pt x="26507" y="130401"/>
                  <a:pt x="26507" y="130401"/>
                  <a:pt x="26507" y="130401"/>
                </a:cubicBezTo>
                <a:cubicBezTo>
                  <a:pt x="21955" y="121825"/>
                  <a:pt x="18479" y="112154"/>
                  <a:pt x="16243" y="101470"/>
                </a:cubicBezTo>
                <a:cubicBezTo>
                  <a:pt x="14540" y="93326"/>
                  <a:pt x="13686" y="85205"/>
                  <a:pt x="13443" y="77430"/>
                </a:cubicBezTo>
                <a:cubicBezTo>
                  <a:pt x="13443" y="77430"/>
                  <a:pt x="13443" y="77430"/>
                  <a:pt x="13443" y="77430"/>
                </a:cubicBezTo>
                <a:cubicBezTo>
                  <a:pt x="12103" y="34017"/>
                  <a:pt x="20539" y="726"/>
                  <a:pt x="17380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8ABABF-E624-4704-BF8F-1B670DDD20E2}"/>
              </a:ext>
            </a:extLst>
          </p:cNvPr>
          <p:cNvSpPr/>
          <p:nvPr/>
        </p:nvSpPr>
        <p:spPr>
          <a:xfrm>
            <a:off x="9883277" y="3728524"/>
            <a:ext cx="58967" cy="146660"/>
          </a:xfrm>
          <a:custGeom>
            <a:avLst/>
            <a:gdLst>
              <a:gd name="connsiteX0" fmla="*/ 5952 w 58967"/>
              <a:gd name="connsiteY0" fmla="*/ 1 h 146660"/>
              <a:gd name="connsiteX1" fmla="*/ 7340 w 58967"/>
              <a:gd name="connsiteY1" fmla="*/ 82459 h 146660"/>
              <a:gd name="connsiteX2" fmla="*/ 7948 w 58967"/>
              <a:gd name="connsiteY2" fmla="*/ 84451 h 146660"/>
              <a:gd name="connsiteX3" fmla="*/ 44042 w 58967"/>
              <a:gd name="connsiteY3" fmla="*/ 139684 h 146660"/>
              <a:gd name="connsiteX4" fmla="*/ 58859 w 58967"/>
              <a:gd name="connsiteY4" fmla="*/ 146280 h 146660"/>
              <a:gd name="connsiteX5" fmla="*/ 49588 w 58967"/>
              <a:gd name="connsiteY5" fmla="*/ 133758 h 146660"/>
              <a:gd name="connsiteX6" fmla="*/ 21180 w 58967"/>
              <a:gd name="connsiteY6" fmla="*/ 80327 h 146660"/>
              <a:gd name="connsiteX7" fmla="*/ 20616 w 58967"/>
              <a:gd name="connsiteY7" fmla="*/ 78483 h 146660"/>
              <a:gd name="connsiteX8" fmla="*/ 5952 w 58967"/>
              <a:gd name="connsiteY8" fmla="*/ 1 h 1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7" h="146660">
                <a:moveTo>
                  <a:pt x="5952" y="1"/>
                </a:moveTo>
                <a:cubicBezTo>
                  <a:pt x="2133" y="-234"/>
                  <a:pt x="-5961" y="37840"/>
                  <a:pt x="7340" y="82459"/>
                </a:cubicBezTo>
                <a:cubicBezTo>
                  <a:pt x="7540" y="83125"/>
                  <a:pt x="7742" y="83789"/>
                  <a:pt x="7948" y="84451"/>
                </a:cubicBezTo>
                <a:cubicBezTo>
                  <a:pt x="16487" y="111996"/>
                  <a:pt x="31142" y="130033"/>
                  <a:pt x="44042" y="139684"/>
                </a:cubicBezTo>
                <a:cubicBezTo>
                  <a:pt x="52189" y="145750"/>
                  <a:pt x="58019" y="147540"/>
                  <a:pt x="58859" y="146280"/>
                </a:cubicBezTo>
                <a:cubicBezTo>
                  <a:pt x="59699" y="145019"/>
                  <a:pt x="55579" y="140928"/>
                  <a:pt x="49588" y="133758"/>
                </a:cubicBezTo>
                <a:cubicBezTo>
                  <a:pt x="39687" y="121970"/>
                  <a:pt x="29261" y="106112"/>
                  <a:pt x="21180" y="80327"/>
                </a:cubicBezTo>
                <a:cubicBezTo>
                  <a:pt x="20990" y="79715"/>
                  <a:pt x="20801" y="79100"/>
                  <a:pt x="20616" y="78483"/>
                </a:cubicBezTo>
                <a:cubicBezTo>
                  <a:pt x="8180" y="37168"/>
                  <a:pt x="9772" y="236"/>
                  <a:pt x="595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081315-5760-469E-8703-E33AD112E5A1}"/>
              </a:ext>
            </a:extLst>
          </p:cNvPr>
          <p:cNvSpPr/>
          <p:nvPr/>
        </p:nvSpPr>
        <p:spPr>
          <a:xfrm>
            <a:off x="9929017" y="3744059"/>
            <a:ext cx="150066" cy="150380"/>
          </a:xfrm>
          <a:custGeom>
            <a:avLst/>
            <a:gdLst>
              <a:gd name="connsiteX0" fmla="*/ 671 w 150066"/>
              <a:gd name="connsiteY0" fmla="*/ 27 h 150380"/>
              <a:gd name="connsiteX1" fmla="*/ 39840 w 150066"/>
              <a:gd name="connsiteY1" fmla="*/ 89749 h 150380"/>
              <a:gd name="connsiteX2" fmla="*/ 39840 w 150066"/>
              <a:gd name="connsiteY2" fmla="*/ 89749 h 150380"/>
              <a:gd name="connsiteX3" fmla="*/ 49374 w 150066"/>
              <a:gd name="connsiteY3" fmla="*/ 101037 h 150380"/>
              <a:gd name="connsiteX4" fmla="*/ 98662 w 150066"/>
              <a:gd name="connsiteY4" fmla="*/ 136931 h 150380"/>
              <a:gd name="connsiteX5" fmla="*/ 150054 w 150066"/>
              <a:gd name="connsiteY5" fmla="*/ 149419 h 150380"/>
              <a:gd name="connsiteX6" fmla="*/ 103996 w 150066"/>
              <a:gd name="connsiteY6" fmla="*/ 126471 h 150380"/>
              <a:gd name="connsiteX7" fmla="*/ 59531 w 150066"/>
              <a:gd name="connsiteY7" fmla="*/ 91606 h 150380"/>
              <a:gd name="connsiteX8" fmla="*/ 50691 w 150066"/>
              <a:gd name="connsiteY8" fmla="*/ 81301 h 150380"/>
              <a:gd name="connsiteX9" fmla="*/ 50691 w 150066"/>
              <a:gd name="connsiteY9" fmla="*/ 81301 h 150380"/>
              <a:gd name="connsiteX10" fmla="*/ 671 w 150066"/>
              <a:gd name="connsiteY10" fmla="*/ 27 h 1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066" h="150380">
                <a:moveTo>
                  <a:pt x="671" y="27"/>
                </a:moveTo>
                <a:cubicBezTo>
                  <a:pt x="-2631" y="1265"/>
                  <a:pt x="5615" y="44885"/>
                  <a:pt x="39840" y="89749"/>
                </a:cubicBezTo>
                <a:cubicBezTo>
                  <a:pt x="39840" y="89749"/>
                  <a:pt x="39840" y="89749"/>
                  <a:pt x="39840" y="89749"/>
                </a:cubicBezTo>
                <a:cubicBezTo>
                  <a:pt x="42788" y="93595"/>
                  <a:pt x="45966" y="97366"/>
                  <a:pt x="49374" y="101037"/>
                </a:cubicBezTo>
                <a:cubicBezTo>
                  <a:pt x="64923" y="117787"/>
                  <a:pt x="82431" y="129418"/>
                  <a:pt x="98662" y="136931"/>
                </a:cubicBezTo>
                <a:cubicBezTo>
                  <a:pt x="127925" y="150449"/>
                  <a:pt x="149454" y="151816"/>
                  <a:pt x="150054" y="149419"/>
                </a:cubicBezTo>
                <a:cubicBezTo>
                  <a:pt x="150653" y="147020"/>
                  <a:pt x="130335" y="141308"/>
                  <a:pt x="103996" y="126471"/>
                </a:cubicBezTo>
                <a:cubicBezTo>
                  <a:pt x="89457" y="118293"/>
                  <a:pt x="73815" y="106992"/>
                  <a:pt x="59531" y="91606"/>
                </a:cubicBezTo>
                <a:cubicBezTo>
                  <a:pt x="56398" y="88231"/>
                  <a:pt x="53453" y="84791"/>
                  <a:pt x="50691" y="81301"/>
                </a:cubicBezTo>
                <a:cubicBezTo>
                  <a:pt x="50691" y="81301"/>
                  <a:pt x="50691" y="81301"/>
                  <a:pt x="50691" y="81301"/>
                </a:cubicBezTo>
                <a:cubicBezTo>
                  <a:pt x="17871" y="40032"/>
                  <a:pt x="3973" y="-1210"/>
                  <a:pt x="671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F20CE8-C493-4FDF-A565-7044D437BE38}"/>
              </a:ext>
            </a:extLst>
          </p:cNvPr>
          <p:cNvSpPr/>
          <p:nvPr/>
        </p:nvSpPr>
        <p:spPr>
          <a:xfrm>
            <a:off x="10007431" y="3712657"/>
            <a:ext cx="202350" cy="118110"/>
          </a:xfrm>
          <a:custGeom>
            <a:avLst/>
            <a:gdLst>
              <a:gd name="connsiteX0" fmla="*/ 60 w 202350"/>
              <a:gd name="connsiteY0" fmla="*/ 306 h 118110"/>
              <a:gd name="connsiteX1" fmla="*/ 26060 w 202350"/>
              <a:gd name="connsiteY1" fmla="*/ 23347 h 118110"/>
              <a:gd name="connsiteX2" fmla="*/ 90307 w 202350"/>
              <a:gd name="connsiteY2" fmla="*/ 77313 h 118110"/>
              <a:gd name="connsiteX3" fmla="*/ 91177 w 202350"/>
              <a:gd name="connsiteY3" fmla="*/ 77973 h 118110"/>
              <a:gd name="connsiteX4" fmla="*/ 168637 w 202350"/>
              <a:gd name="connsiteY4" fmla="*/ 116121 h 118110"/>
              <a:gd name="connsiteX5" fmla="*/ 168637 w 202350"/>
              <a:gd name="connsiteY5" fmla="*/ 116121 h 118110"/>
              <a:gd name="connsiteX6" fmla="*/ 202350 w 202350"/>
              <a:gd name="connsiteY6" fmla="*/ 115462 h 118110"/>
              <a:gd name="connsiteX7" fmla="*/ 170951 w 202350"/>
              <a:gd name="connsiteY7" fmla="*/ 106826 h 118110"/>
              <a:gd name="connsiteX8" fmla="*/ 170951 w 202350"/>
              <a:gd name="connsiteY8" fmla="*/ 106826 h 118110"/>
              <a:gd name="connsiteX9" fmla="*/ 99554 w 202350"/>
              <a:gd name="connsiteY9" fmla="*/ 66927 h 118110"/>
              <a:gd name="connsiteX10" fmla="*/ 98709 w 202350"/>
              <a:gd name="connsiteY10" fmla="*/ 66283 h 118110"/>
              <a:gd name="connsiteX11" fmla="*/ 31871 w 202350"/>
              <a:gd name="connsiteY11" fmla="*/ 15478 h 118110"/>
              <a:gd name="connsiteX12" fmla="*/ 60 w 202350"/>
              <a:gd name="connsiteY12" fmla="*/ 306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50" h="118110">
                <a:moveTo>
                  <a:pt x="60" y="306"/>
                </a:moveTo>
                <a:cubicBezTo>
                  <a:pt x="-903" y="1984"/>
                  <a:pt x="9848" y="9812"/>
                  <a:pt x="26060" y="23347"/>
                </a:cubicBezTo>
                <a:cubicBezTo>
                  <a:pt x="42340" y="36940"/>
                  <a:pt x="63894" y="57215"/>
                  <a:pt x="90307" y="77313"/>
                </a:cubicBezTo>
                <a:cubicBezTo>
                  <a:pt x="90597" y="77534"/>
                  <a:pt x="90887" y="77754"/>
                  <a:pt x="91177" y="77973"/>
                </a:cubicBezTo>
                <a:cubicBezTo>
                  <a:pt x="119701" y="99719"/>
                  <a:pt x="145046" y="111642"/>
                  <a:pt x="168637" y="116121"/>
                </a:cubicBezTo>
                <a:cubicBezTo>
                  <a:pt x="168637" y="116121"/>
                  <a:pt x="168637" y="116121"/>
                  <a:pt x="168637" y="116121"/>
                </a:cubicBezTo>
                <a:cubicBezTo>
                  <a:pt x="189403" y="120008"/>
                  <a:pt x="202352" y="117319"/>
                  <a:pt x="202350" y="115462"/>
                </a:cubicBezTo>
                <a:cubicBezTo>
                  <a:pt x="202348" y="113604"/>
                  <a:pt x="189710" y="112777"/>
                  <a:pt x="170951" y="106826"/>
                </a:cubicBezTo>
                <a:cubicBezTo>
                  <a:pt x="170951" y="106826"/>
                  <a:pt x="170951" y="106826"/>
                  <a:pt x="170951" y="106826"/>
                </a:cubicBezTo>
                <a:cubicBezTo>
                  <a:pt x="148978" y="99924"/>
                  <a:pt x="127784" y="88216"/>
                  <a:pt x="99554" y="66927"/>
                </a:cubicBezTo>
                <a:cubicBezTo>
                  <a:pt x="99552" y="66925"/>
                  <a:pt x="98711" y="66285"/>
                  <a:pt x="98709" y="66283"/>
                </a:cubicBezTo>
                <a:cubicBezTo>
                  <a:pt x="67375" y="42384"/>
                  <a:pt x="56062" y="31254"/>
                  <a:pt x="31871" y="15478"/>
                </a:cubicBezTo>
                <a:cubicBezTo>
                  <a:pt x="13614" y="3571"/>
                  <a:pt x="999" y="-1329"/>
                  <a:pt x="60" y="3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8B771-A12A-453F-B24A-CDD359783461}"/>
              </a:ext>
            </a:extLst>
          </p:cNvPr>
          <p:cNvSpPr/>
          <p:nvPr/>
        </p:nvSpPr>
        <p:spPr>
          <a:xfrm>
            <a:off x="10088101" y="3647582"/>
            <a:ext cx="261726" cy="206592"/>
          </a:xfrm>
          <a:custGeom>
            <a:avLst/>
            <a:gdLst>
              <a:gd name="connsiteX0" fmla="*/ 306 w 261726"/>
              <a:gd name="connsiteY0" fmla="*/ 23 h 206592"/>
              <a:gd name="connsiteX1" fmla="*/ 99075 w 261726"/>
              <a:gd name="connsiteY1" fmla="*/ 144066 h 206592"/>
              <a:gd name="connsiteX2" fmla="*/ 131588 w 261726"/>
              <a:gd name="connsiteY2" fmla="*/ 167460 h 206592"/>
              <a:gd name="connsiteX3" fmla="*/ 131588 w 261726"/>
              <a:gd name="connsiteY3" fmla="*/ 167460 h 206592"/>
              <a:gd name="connsiteX4" fmla="*/ 261726 w 261726"/>
              <a:gd name="connsiteY4" fmla="*/ 205436 h 206592"/>
              <a:gd name="connsiteX5" fmla="*/ 138853 w 261726"/>
              <a:gd name="connsiteY5" fmla="*/ 156069 h 206592"/>
              <a:gd name="connsiteX6" fmla="*/ 138853 w 261726"/>
              <a:gd name="connsiteY6" fmla="*/ 156069 h 206592"/>
              <a:gd name="connsiteX7" fmla="*/ 107853 w 261726"/>
              <a:gd name="connsiteY7" fmla="*/ 133364 h 206592"/>
              <a:gd name="connsiteX8" fmla="*/ 27776 w 261726"/>
              <a:gd name="connsiteY8" fmla="*/ 43025 h 206592"/>
              <a:gd name="connsiteX9" fmla="*/ 306 w 261726"/>
              <a:gd name="connsiteY9" fmla="*/ 23 h 2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26" h="206592">
                <a:moveTo>
                  <a:pt x="306" y="23"/>
                </a:moveTo>
                <a:cubicBezTo>
                  <a:pt x="-3211" y="1529"/>
                  <a:pt x="23209" y="81835"/>
                  <a:pt x="99075" y="144066"/>
                </a:cubicBezTo>
                <a:cubicBezTo>
                  <a:pt x="109744" y="152819"/>
                  <a:pt x="120631" y="160600"/>
                  <a:pt x="131588" y="167460"/>
                </a:cubicBezTo>
                <a:cubicBezTo>
                  <a:pt x="131588" y="167460"/>
                  <a:pt x="131588" y="167460"/>
                  <a:pt x="131588" y="167460"/>
                </a:cubicBezTo>
                <a:cubicBezTo>
                  <a:pt x="201280" y="211085"/>
                  <a:pt x="261540" y="207695"/>
                  <a:pt x="261726" y="205436"/>
                </a:cubicBezTo>
                <a:cubicBezTo>
                  <a:pt x="261994" y="202157"/>
                  <a:pt x="202271" y="197317"/>
                  <a:pt x="138853" y="156069"/>
                </a:cubicBezTo>
                <a:cubicBezTo>
                  <a:pt x="138853" y="156069"/>
                  <a:pt x="138853" y="156069"/>
                  <a:pt x="138853" y="156069"/>
                </a:cubicBezTo>
                <a:cubicBezTo>
                  <a:pt x="128459" y="149310"/>
                  <a:pt x="118096" y="141764"/>
                  <a:pt x="107853" y="133364"/>
                </a:cubicBezTo>
                <a:cubicBezTo>
                  <a:pt x="70872" y="103030"/>
                  <a:pt x="45201" y="69594"/>
                  <a:pt x="27776" y="43025"/>
                </a:cubicBezTo>
                <a:cubicBezTo>
                  <a:pt x="10647" y="16908"/>
                  <a:pt x="2065" y="-730"/>
                  <a:pt x="306" y="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9A280-C362-41AF-98E7-46B49F8B01C9}"/>
              </a:ext>
            </a:extLst>
          </p:cNvPr>
          <p:cNvSpPr/>
          <p:nvPr/>
        </p:nvSpPr>
        <p:spPr>
          <a:xfrm>
            <a:off x="10184743" y="3688001"/>
            <a:ext cx="314467" cy="149711"/>
          </a:xfrm>
          <a:custGeom>
            <a:avLst/>
            <a:gdLst>
              <a:gd name="connsiteX0" fmla="*/ 141 w 314467"/>
              <a:gd name="connsiteY0" fmla="*/ 64 h 149711"/>
              <a:gd name="connsiteX1" fmla="*/ 32048 w 314467"/>
              <a:gd name="connsiteY1" fmla="*/ 42604 h 149711"/>
              <a:gd name="connsiteX2" fmla="*/ 136951 w 314467"/>
              <a:gd name="connsiteY2" fmla="*/ 116693 h 149711"/>
              <a:gd name="connsiteX3" fmla="*/ 137335 w 314467"/>
              <a:gd name="connsiteY3" fmla="*/ 116869 h 149711"/>
              <a:gd name="connsiteX4" fmla="*/ 314467 w 314467"/>
              <a:gd name="connsiteY4" fmla="*/ 146343 h 149711"/>
              <a:gd name="connsiteX5" fmla="*/ 143079 w 314467"/>
              <a:gd name="connsiteY5" fmla="*/ 104251 h 149711"/>
              <a:gd name="connsiteX6" fmla="*/ 142709 w 314467"/>
              <a:gd name="connsiteY6" fmla="*/ 104082 h 149711"/>
              <a:gd name="connsiteX7" fmla="*/ 38849 w 314467"/>
              <a:gd name="connsiteY7" fmla="*/ 35542 h 149711"/>
              <a:gd name="connsiteX8" fmla="*/ 141 w 314467"/>
              <a:gd name="connsiteY8" fmla="*/ 64 h 1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67" h="149711">
                <a:moveTo>
                  <a:pt x="141" y="64"/>
                </a:moveTo>
                <a:cubicBezTo>
                  <a:pt x="-1363" y="1247"/>
                  <a:pt x="9190" y="18844"/>
                  <a:pt x="32048" y="42604"/>
                </a:cubicBezTo>
                <a:cubicBezTo>
                  <a:pt x="55293" y="66765"/>
                  <a:pt x="90212" y="95339"/>
                  <a:pt x="136951" y="116693"/>
                </a:cubicBezTo>
                <a:cubicBezTo>
                  <a:pt x="136951" y="116693"/>
                  <a:pt x="137335" y="116869"/>
                  <a:pt x="137335" y="116869"/>
                </a:cubicBezTo>
                <a:cubicBezTo>
                  <a:pt x="229185" y="158613"/>
                  <a:pt x="314467" y="150164"/>
                  <a:pt x="314467" y="146343"/>
                </a:cubicBezTo>
                <a:cubicBezTo>
                  <a:pt x="314467" y="142521"/>
                  <a:pt x="231421" y="144540"/>
                  <a:pt x="143079" y="104251"/>
                </a:cubicBezTo>
                <a:cubicBezTo>
                  <a:pt x="143079" y="104251"/>
                  <a:pt x="142709" y="104082"/>
                  <a:pt x="142709" y="104082"/>
                </a:cubicBezTo>
                <a:cubicBezTo>
                  <a:pt x="97690" y="83532"/>
                  <a:pt x="63341" y="57352"/>
                  <a:pt x="38849" y="35542"/>
                </a:cubicBezTo>
                <a:cubicBezTo>
                  <a:pt x="14848" y="14165"/>
                  <a:pt x="1644" y="-1120"/>
                  <a:pt x="141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540EC6-1241-4376-863D-FFA8C1FF6F32}"/>
              </a:ext>
            </a:extLst>
          </p:cNvPr>
          <p:cNvSpPr/>
          <p:nvPr/>
        </p:nvSpPr>
        <p:spPr>
          <a:xfrm>
            <a:off x="10383737" y="3700448"/>
            <a:ext cx="143497" cy="115925"/>
          </a:xfrm>
          <a:custGeom>
            <a:avLst/>
            <a:gdLst>
              <a:gd name="connsiteX0" fmla="*/ 324 w 143497"/>
              <a:gd name="connsiteY0" fmla="*/ 67 h 115925"/>
              <a:gd name="connsiteX1" fmla="*/ 55902 w 143497"/>
              <a:gd name="connsiteY1" fmla="*/ 77554 h 115925"/>
              <a:gd name="connsiteX2" fmla="*/ 73042 w 143497"/>
              <a:gd name="connsiteY2" fmla="*/ 90029 h 115925"/>
              <a:gd name="connsiteX3" fmla="*/ 73042 w 143497"/>
              <a:gd name="connsiteY3" fmla="*/ 90029 h 115925"/>
              <a:gd name="connsiteX4" fmla="*/ 143478 w 143497"/>
              <a:gd name="connsiteY4" fmla="*/ 115221 h 115925"/>
              <a:gd name="connsiteX5" fmla="*/ 80587 w 143497"/>
              <a:gd name="connsiteY5" fmla="*/ 78795 h 115925"/>
              <a:gd name="connsiteX6" fmla="*/ 80587 w 143497"/>
              <a:gd name="connsiteY6" fmla="*/ 78795 h 115925"/>
              <a:gd name="connsiteX7" fmla="*/ 64635 w 143497"/>
              <a:gd name="connsiteY7" fmla="*/ 66795 h 115925"/>
              <a:gd name="connsiteX8" fmla="*/ 324 w 143497"/>
              <a:gd name="connsiteY8" fmla="*/ 67 h 1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97" h="115925">
                <a:moveTo>
                  <a:pt x="324" y="67"/>
                </a:moveTo>
                <a:cubicBezTo>
                  <a:pt x="-2506" y="1623"/>
                  <a:pt x="12981" y="42721"/>
                  <a:pt x="55902" y="77554"/>
                </a:cubicBezTo>
                <a:cubicBezTo>
                  <a:pt x="61561" y="82149"/>
                  <a:pt x="67301" y="86302"/>
                  <a:pt x="73042" y="90029"/>
                </a:cubicBezTo>
                <a:cubicBezTo>
                  <a:pt x="73042" y="90029"/>
                  <a:pt x="73042" y="90029"/>
                  <a:pt x="73042" y="90029"/>
                </a:cubicBezTo>
                <a:cubicBezTo>
                  <a:pt x="110280" y="114186"/>
                  <a:pt x="142756" y="117788"/>
                  <a:pt x="143478" y="115221"/>
                </a:cubicBezTo>
                <a:cubicBezTo>
                  <a:pt x="144386" y="112041"/>
                  <a:pt x="114158" y="102192"/>
                  <a:pt x="80587" y="78795"/>
                </a:cubicBezTo>
                <a:cubicBezTo>
                  <a:pt x="80587" y="78795"/>
                  <a:pt x="80587" y="78795"/>
                  <a:pt x="80587" y="78795"/>
                </a:cubicBezTo>
                <a:cubicBezTo>
                  <a:pt x="75301" y="75114"/>
                  <a:pt x="69968" y="71126"/>
                  <a:pt x="64635" y="66795"/>
                </a:cubicBezTo>
                <a:cubicBezTo>
                  <a:pt x="25429" y="34982"/>
                  <a:pt x="3677" y="-1780"/>
                  <a:pt x="324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987E3-26E2-4A71-9E78-E46E68029ADE}"/>
              </a:ext>
            </a:extLst>
          </p:cNvPr>
          <p:cNvSpPr/>
          <p:nvPr/>
        </p:nvSpPr>
        <p:spPr>
          <a:xfrm>
            <a:off x="10384338" y="3572896"/>
            <a:ext cx="220732" cy="236738"/>
          </a:xfrm>
          <a:custGeom>
            <a:avLst/>
            <a:gdLst>
              <a:gd name="connsiteX0" fmla="*/ 15280 w 220732"/>
              <a:gd name="connsiteY0" fmla="*/ 14 h 236738"/>
              <a:gd name="connsiteX1" fmla="*/ 4369 w 220732"/>
              <a:gd name="connsiteY1" fmla="*/ 86879 h 236738"/>
              <a:gd name="connsiteX2" fmla="*/ 49106 w 220732"/>
              <a:gd name="connsiteY2" fmla="*/ 151278 h 236738"/>
              <a:gd name="connsiteX3" fmla="*/ 60762 w 220732"/>
              <a:gd name="connsiteY3" fmla="*/ 159956 h 236738"/>
              <a:gd name="connsiteX4" fmla="*/ 147395 w 220732"/>
              <a:gd name="connsiteY4" fmla="*/ 204821 h 236738"/>
              <a:gd name="connsiteX5" fmla="*/ 220684 w 220732"/>
              <a:gd name="connsiteY5" fmla="*/ 236549 h 236738"/>
              <a:gd name="connsiteX6" fmla="*/ 152297 w 220732"/>
              <a:gd name="connsiteY6" fmla="*/ 194297 h 236738"/>
              <a:gd name="connsiteX7" fmla="*/ 68692 w 220732"/>
              <a:gd name="connsiteY7" fmla="*/ 148632 h 236738"/>
              <a:gd name="connsiteX8" fmla="*/ 57700 w 220732"/>
              <a:gd name="connsiteY8" fmla="*/ 140453 h 236738"/>
              <a:gd name="connsiteX9" fmla="*/ 15850 w 220732"/>
              <a:gd name="connsiteY9" fmla="*/ 83622 h 236738"/>
              <a:gd name="connsiteX10" fmla="*/ 15280 w 220732"/>
              <a:gd name="connsiteY10" fmla="*/ 14 h 2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32" h="236738">
                <a:moveTo>
                  <a:pt x="15280" y="14"/>
                </a:moveTo>
                <a:cubicBezTo>
                  <a:pt x="12869" y="-783"/>
                  <a:pt x="-9173" y="33710"/>
                  <a:pt x="4369" y="86879"/>
                </a:cubicBezTo>
                <a:cubicBezTo>
                  <a:pt x="10634" y="110493"/>
                  <a:pt x="26097" y="133067"/>
                  <a:pt x="49106" y="151278"/>
                </a:cubicBezTo>
                <a:cubicBezTo>
                  <a:pt x="52879" y="154274"/>
                  <a:pt x="56768" y="157162"/>
                  <a:pt x="60762" y="159956"/>
                </a:cubicBezTo>
                <a:cubicBezTo>
                  <a:pt x="89337" y="179925"/>
                  <a:pt x="123548" y="194486"/>
                  <a:pt x="147395" y="204821"/>
                </a:cubicBezTo>
                <a:cubicBezTo>
                  <a:pt x="191632" y="224102"/>
                  <a:pt x="219345" y="238575"/>
                  <a:pt x="220684" y="236549"/>
                </a:cubicBezTo>
                <a:cubicBezTo>
                  <a:pt x="222023" y="234523"/>
                  <a:pt x="195369" y="215692"/>
                  <a:pt x="152297" y="194297"/>
                </a:cubicBezTo>
                <a:cubicBezTo>
                  <a:pt x="129486" y="182917"/>
                  <a:pt x="95066" y="167115"/>
                  <a:pt x="68692" y="148632"/>
                </a:cubicBezTo>
                <a:cubicBezTo>
                  <a:pt x="64907" y="145981"/>
                  <a:pt x="61251" y="143261"/>
                  <a:pt x="57700" y="140453"/>
                </a:cubicBezTo>
                <a:cubicBezTo>
                  <a:pt x="36589" y="123635"/>
                  <a:pt x="22115" y="104156"/>
                  <a:pt x="15850" y="83622"/>
                </a:cubicBezTo>
                <a:cubicBezTo>
                  <a:pt x="1085" y="36984"/>
                  <a:pt x="17690" y="810"/>
                  <a:pt x="1528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49863C-0B82-4320-A6ED-7A8307A4F2DF}"/>
              </a:ext>
            </a:extLst>
          </p:cNvPr>
          <p:cNvSpPr/>
          <p:nvPr/>
        </p:nvSpPr>
        <p:spPr>
          <a:xfrm>
            <a:off x="10536205" y="3663154"/>
            <a:ext cx="215727" cy="227218"/>
          </a:xfrm>
          <a:custGeom>
            <a:avLst/>
            <a:gdLst>
              <a:gd name="connsiteX0" fmla="*/ 349 w 215727"/>
              <a:gd name="connsiteY0" fmla="*/ 12 h 227218"/>
              <a:gd name="connsiteX1" fmla="*/ 40428 w 215727"/>
              <a:gd name="connsiteY1" fmla="*/ 70324 h 227218"/>
              <a:gd name="connsiteX2" fmla="*/ 106230 w 215727"/>
              <a:gd name="connsiteY2" fmla="*/ 118028 h 227218"/>
              <a:gd name="connsiteX3" fmla="*/ 167211 w 215727"/>
              <a:gd name="connsiteY3" fmla="*/ 160396 h 227218"/>
              <a:gd name="connsiteX4" fmla="*/ 211063 w 215727"/>
              <a:gd name="connsiteY4" fmla="*/ 220136 h 227218"/>
              <a:gd name="connsiteX5" fmla="*/ 215092 w 215727"/>
              <a:gd name="connsiteY5" fmla="*/ 227211 h 227218"/>
              <a:gd name="connsiteX6" fmla="*/ 215209 w 215727"/>
              <a:gd name="connsiteY6" fmla="*/ 218940 h 227218"/>
              <a:gd name="connsiteX7" fmla="*/ 175362 w 215727"/>
              <a:gd name="connsiteY7" fmla="*/ 151261 h 227218"/>
              <a:gd name="connsiteX8" fmla="*/ 113647 w 215727"/>
              <a:gd name="connsiteY8" fmla="*/ 106262 h 227218"/>
              <a:gd name="connsiteX9" fmla="*/ 48428 w 215727"/>
              <a:gd name="connsiteY9" fmla="*/ 61364 h 227218"/>
              <a:gd name="connsiteX10" fmla="*/ 361 w 215727"/>
              <a:gd name="connsiteY10" fmla="*/ 12 h 2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27" h="227218">
                <a:moveTo>
                  <a:pt x="349" y="12"/>
                </a:moveTo>
                <a:cubicBezTo>
                  <a:pt x="-1421" y="537"/>
                  <a:pt x="2328" y="34830"/>
                  <a:pt x="40428" y="70324"/>
                </a:cubicBezTo>
                <a:cubicBezTo>
                  <a:pt x="59292" y="87929"/>
                  <a:pt x="80135" y="101605"/>
                  <a:pt x="106230" y="118028"/>
                </a:cubicBezTo>
                <a:cubicBezTo>
                  <a:pt x="130648" y="133385"/>
                  <a:pt x="149407" y="145192"/>
                  <a:pt x="167211" y="160396"/>
                </a:cubicBezTo>
                <a:cubicBezTo>
                  <a:pt x="195029" y="184148"/>
                  <a:pt x="205567" y="207619"/>
                  <a:pt x="211063" y="220136"/>
                </a:cubicBezTo>
                <a:cubicBezTo>
                  <a:pt x="213112" y="224800"/>
                  <a:pt x="214359" y="227374"/>
                  <a:pt x="215092" y="227211"/>
                </a:cubicBezTo>
                <a:cubicBezTo>
                  <a:pt x="215826" y="227048"/>
                  <a:pt x="216000" y="224152"/>
                  <a:pt x="215209" y="218940"/>
                </a:cubicBezTo>
                <a:cubicBezTo>
                  <a:pt x="213124" y="205461"/>
                  <a:pt x="203948" y="177804"/>
                  <a:pt x="175362" y="151261"/>
                </a:cubicBezTo>
                <a:cubicBezTo>
                  <a:pt x="157593" y="134729"/>
                  <a:pt x="137786" y="121457"/>
                  <a:pt x="113647" y="106262"/>
                </a:cubicBezTo>
                <a:cubicBezTo>
                  <a:pt x="87052" y="89525"/>
                  <a:pt x="67513" y="77594"/>
                  <a:pt x="48428" y="61364"/>
                </a:cubicBezTo>
                <a:cubicBezTo>
                  <a:pt x="13064" y="31256"/>
                  <a:pt x="2818" y="-714"/>
                  <a:pt x="3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1BE3750-0746-491A-A380-8E3580CC12C2}"/>
              </a:ext>
            </a:extLst>
          </p:cNvPr>
          <p:cNvSpPr/>
          <p:nvPr/>
        </p:nvSpPr>
        <p:spPr>
          <a:xfrm>
            <a:off x="10611164" y="3628816"/>
            <a:ext cx="186107" cy="246076"/>
          </a:xfrm>
          <a:custGeom>
            <a:avLst/>
            <a:gdLst>
              <a:gd name="connsiteX0" fmla="*/ 88 w 186107"/>
              <a:gd name="connsiteY0" fmla="*/ 115 h 246076"/>
              <a:gd name="connsiteX1" fmla="*/ 33379 w 186107"/>
              <a:gd name="connsiteY1" fmla="*/ 32658 h 246076"/>
              <a:gd name="connsiteX2" fmla="*/ 124239 w 186107"/>
              <a:gd name="connsiteY2" fmla="*/ 98693 h 246076"/>
              <a:gd name="connsiteX3" fmla="*/ 124239 w 186107"/>
              <a:gd name="connsiteY3" fmla="*/ 98693 h 246076"/>
              <a:gd name="connsiteX4" fmla="*/ 132448 w 186107"/>
              <a:gd name="connsiteY4" fmla="*/ 105513 h 246076"/>
              <a:gd name="connsiteX5" fmla="*/ 167684 w 186107"/>
              <a:gd name="connsiteY5" fmla="*/ 146827 h 246076"/>
              <a:gd name="connsiteX6" fmla="*/ 172225 w 186107"/>
              <a:gd name="connsiteY6" fmla="*/ 191793 h 246076"/>
              <a:gd name="connsiteX7" fmla="*/ 146351 w 186107"/>
              <a:gd name="connsiteY7" fmla="*/ 245988 h 246076"/>
              <a:gd name="connsiteX8" fmla="*/ 182495 w 186107"/>
              <a:gd name="connsiteY8" fmla="*/ 194747 h 246076"/>
              <a:gd name="connsiteX9" fmla="*/ 179409 w 186107"/>
              <a:gd name="connsiteY9" fmla="*/ 141114 h 246076"/>
              <a:gd name="connsiteX10" fmla="*/ 141484 w 186107"/>
              <a:gd name="connsiteY10" fmla="*/ 94896 h 246076"/>
              <a:gd name="connsiteX11" fmla="*/ 132879 w 186107"/>
              <a:gd name="connsiteY11" fmla="*/ 87884 h 246076"/>
              <a:gd name="connsiteX12" fmla="*/ 132879 w 186107"/>
              <a:gd name="connsiteY12" fmla="*/ 87884 h 246076"/>
              <a:gd name="connsiteX13" fmla="*/ 38910 w 186107"/>
              <a:gd name="connsiteY13" fmla="*/ 24941 h 246076"/>
              <a:gd name="connsiteX14" fmla="*/ 88 w 186107"/>
              <a:gd name="connsiteY14" fmla="*/ 115 h 2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107" h="246076">
                <a:moveTo>
                  <a:pt x="88" y="115"/>
                </a:moveTo>
                <a:cubicBezTo>
                  <a:pt x="-1146" y="1484"/>
                  <a:pt x="10615" y="14796"/>
                  <a:pt x="33379" y="32658"/>
                </a:cubicBezTo>
                <a:cubicBezTo>
                  <a:pt x="56074" y="50462"/>
                  <a:pt x="90308" y="71424"/>
                  <a:pt x="124239" y="98693"/>
                </a:cubicBezTo>
                <a:cubicBezTo>
                  <a:pt x="124239" y="98693"/>
                  <a:pt x="124239" y="98693"/>
                  <a:pt x="124239" y="98693"/>
                </a:cubicBezTo>
                <a:cubicBezTo>
                  <a:pt x="126987" y="100919"/>
                  <a:pt x="129735" y="103194"/>
                  <a:pt x="132448" y="105513"/>
                </a:cubicBezTo>
                <a:cubicBezTo>
                  <a:pt x="147807" y="118625"/>
                  <a:pt x="160103" y="131578"/>
                  <a:pt x="167684" y="146827"/>
                </a:cubicBezTo>
                <a:cubicBezTo>
                  <a:pt x="175299" y="161697"/>
                  <a:pt x="175509" y="178540"/>
                  <a:pt x="172225" y="191793"/>
                </a:cubicBezTo>
                <a:cubicBezTo>
                  <a:pt x="163818" y="226298"/>
                  <a:pt x="144721" y="244595"/>
                  <a:pt x="146351" y="245988"/>
                </a:cubicBezTo>
                <a:cubicBezTo>
                  <a:pt x="147993" y="247379"/>
                  <a:pt x="170106" y="232582"/>
                  <a:pt x="182495" y="194747"/>
                </a:cubicBezTo>
                <a:cubicBezTo>
                  <a:pt x="187397" y="179589"/>
                  <a:pt x="188154" y="159844"/>
                  <a:pt x="179409" y="141114"/>
                </a:cubicBezTo>
                <a:cubicBezTo>
                  <a:pt x="170956" y="123434"/>
                  <a:pt x="157623" y="108592"/>
                  <a:pt x="141484" y="94896"/>
                </a:cubicBezTo>
                <a:cubicBezTo>
                  <a:pt x="138620" y="92468"/>
                  <a:pt x="135743" y="90132"/>
                  <a:pt x="132879" y="87884"/>
                </a:cubicBezTo>
                <a:cubicBezTo>
                  <a:pt x="132879" y="87884"/>
                  <a:pt x="132879" y="87884"/>
                  <a:pt x="132879" y="87884"/>
                </a:cubicBezTo>
                <a:cubicBezTo>
                  <a:pt x="104840" y="65615"/>
                  <a:pt x="54874" y="35344"/>
                  <a:pt x="38910" y="24941"/>
                </a:cubicBezTo>
                <a:cubicBezTo>
                  <a:pt x="15202" y="9477"/>
                  <a:pt x="1311" y="-1239"/>
                  <a:pt x="88" y="1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ADDE38-4CAA-4449-9AD7-8740180A5D5D}"/>
              </a:ext>
            </a:extLst>
          </p:cNvPr>
          <p:cNvSpPr/>
          <p:nvPr/>
        </p:nvSpPr>
        <p:spPr>
          <a:xfrm>
            <a:off x="10732517" y="3644348"/>
            <a:ext cx="111989" cy="230591"/>
          </a:xfrm>
          <a:custGeom>
            <a:avLst/>
            <a:gdLst>
              <a:gd name="connsiteX0" fmla="*/ 102 w 111989"/>
              <a:gd name="connsiteY0" fmla="*/ 144 h 230591"/>
              <a:gd name="connsiteX1" fmla="*/ 66311 w 111989"/>
              <a:gd name="connsiteY1" fmla="*/ 74166 h 230591"/>
              <a:gd name="connsiteX2" fmla="*/ 66311 w 111989"/>
              <a:gd name="connsiteY2" fmla="*/ 74166 h 230591"/>
              <a:gd name="connsiteX3" fmla="*/ 89833 w 111989"/>
              <a:gd name="connsiteY3" fmla="*/ 107939 h 230591"/>
              <a:gd name="connsiteX4" fmla="*/ 96493 w 111989"/>
              <a:gd name="connsiteY4" fmla="*/ 125163 h 230591"/>
              <a:gd name="connsiteX5" fmla="*/ 92918 w 111989"/>
              <a:gd name="connsiteY5" fmla="*/ 170413 h 230591"/>
              <a:gd name="connsiteX6" fmla="*/ 56123 w 111989"/>
              <a:gd name="connsiteY6" fmla="*/ 230456 h 230591"/>
              <a:gd name="connsiteX7" fmla="*/ 103980 w 111989"/>
              <a:gd name="connsiteY7" fmla="*/ 175192 h 230591"/>
              <a:gd name="connsiteX8" fmla="*/ 109768 w 111989"/>
              <a:gd name="connsiteY8" fmla="*/ 121671 h 230591"/>
              <a:gd name="connsiteX9" fmla="*/ 102141 w 111989"/>
              <a:gd name="connsiteY9" fmla="*/ 101728 h 230591"/>
              <a:gd name="connsiteX10" fmla="*/ 76279 w 111989"/>
              <a:gd name="connsiteY10" fmla="*/ 65466 h 230591"/>
              <a:gd name="connsiteX11" fmla="*/ 76279 w 111989"/>
              <a:gd name="connsiteY11" fmla="*/ 65466 h 230591"/>
              <a:gd name="connsiteX12" fmla="*/ 102 w 111989"/>
              <a:gd name="connsiteY12" fmla="*/ 144 h 2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9" h="230591">
                <a:moveTo>
                  <a:pt x="102" y="144"/>
                </a:moveTo>
                <a:cubicBezTo>
                  <a:pt x="-2040" y="2381"/>
                  <a:pt x="29772" y="30904"/>
                  <a:pt x="66311" y="74166"/>
                </a:cubicBezTo>
                <a:cubicBezTo>
                  <a:pt x="66311" y="74166"/>
                  <a:pt x="66311" y="74166"/>
                  <a:pt x="66311" y="74166"/>
                </a:cubicBezTo>
                <a:cubicBezTo>
                  <a:pt x="74718" y="84215"/>
                  <a:pt x="83592" y="95658"/>
                  <a:pt x="89833" y="107939"/>
                </a:cubicBezTo>
                <a:cubicBezTo>
                  <a:pt x="92709" y="113613"/>
                  <a:pt x="94968" y="119329"/>
                  <a:pt x="96493" y="125163"/>
                </a:cubicBezTo>
                <a:cubicBezTo>
                  <a:pt x="100837" y="140772"/>
                  <a:pt x="98124" y="157156"/>
                  <a:pt x="92918" y="170413"/>
                </a:cubicBezTo>
                <a:cubicBezTo>
                  <a:pt x="78002" y="208399"/>
                  <a:pt x="54295" y="228642"/>
                  <a:pt x="56123" y="230456"/>
                </a:cubicBezTo>
                <a:cubicBezTo>
                  <a:pt x="57951" y="232269"/>
                  <a:pt x="84814" y="216090"/>
                  <a:pt x="103980" y="175192"/>
                </a:cubicBezTo>
                <a:cubicBezTo>
                  <a:pt x="110862" y="160463"/>
                  <a:pt x="114682" y="141272"/>
                  <a:pt x="109768" y="121671"/>
                </a:cubicBezTo>
                <a:cubicBezTo>
                  <a:pt x="107951" y="114807"/>
                  <a:pt x="105378" y="108170"/>
                  <a:pt x="102141" y="101728"/>
                </a:cubicBezTo>
                <a:cubicBezTo>
                  <a:pt x="95119" y="87702"/>
                  <a:pt x="85489" y="75577"/>
                  <a:pt x="76279" y="65466"/>
                </a:cubicBezTo>
                <a:cubicBezTo>
                  <a:pt x="76279" y="65466"/>
                  <a:pt x="76279" y="65466"/>
                  <a:pt x="76279" y="65466"/>
                </a:cubicBezTo>
                <a:cubicBezTo>
                  <a:pt x="36851" y="21741"/>
                  <a:pt x="2256" y="-2092"/>
                  <a:pt x="102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59F880-F38C-4ADC-B95E-65B4CF681EB2}"/>
              </a:ext>
            </a:extLst>
          </p:cNvPr>
          <p:cNvSpPr/>
          <p:nvPr/>
        </p:nvSpPr>
        <p:spPr>
          <a:xfrm>
            <a:off x="10766044" y="3927707"/>
            <a:ext cx="152988" cy="323686"/>
          </a:xfrm>
          <a:custGeom>
            <a:avLst/>
            <a:gdLst>
              <a:gd name="connsiteX0" fmla="*/ 7039 w 152988"/>
              <a:gd name="connsiteY0" fmla="*/ 6 h 323686"/>
              <a:gd name="connsiteX1" fmla="*/ 10067 w 152988"/>
              <a:gd name="connsiteY1" fmla="*/ 85375 h 323686"/>
              <a:gd name="connsiteX2" fmla="*/ 63654 w 152988"/>
              <a:gd name="connsiteY2" fmla="*/ 169737 h 323686"/>
              <a:gd name="connsiteX3" fmla="*/ 76614 w 152988"/>
              <a:gd name="connsiteY3" fmla="*/ 185338 h 323686"/>
              <a:gd name="connsiteX4" fmla="*/ 76614 w 152988"/>
              <a:gd name="connsiteY4" fmla="*/ 185338 h 323686"/>
              <a:gd name="connsiteX5" fmla="*/ 133589 w 152988"/>
              <a:gd name="connsiteY5" fmla="*/ 261685 h 323686"/>
              <a:gd name="connsiteX6" fmla="*/ 133589 w 152988"/>
              <a:gd name="connsiteY6" fmla="*/ 261685 h 323686"/>
              <a:gd name="connsiteX7" fmla="*/ 147085 w 152988"/>
              <a:gd name="connsiteY7" fmla="*/ 323687 h 323686"/>
              <a:gd name="connsiteX8" fmla="*/ 143161 w 152988"/>
              <a:gd name="connsiteY8" fmla="*/ 256969 h 323686"/>
              <a:gd name="connsiteX9" fmla="*/ 143161 w 152988"/>
              <a:gd name="connsiteY9" fmla="*/ 256969 h 323686"/>
              <a:gd name="connsiteX10" fmla="*/ 87233 w 152988"/>
              <a:gd name="connsiteY10" fmla="*/ 176553 h 323686"/>
              <a:gd name="connsiteX11" fmla="*/ 87233 w 152988"/>
              <a:gd name="connsiteY11" fmla="*/ 176553 h 323686"/>
              <a:gd name="connsiteX12" fmla="*/ 74425 w 152988"/>
              <a:gd name="connsiteY12" fmla="*/ 160919 h 323686"/>
              <a:gd name="connsiteX13" fmla="*/ 20861 w 152988"/>
              <a:gd name="connsiteY13" fmla="*/ 80892 h 323686"/>
              <a:gd name="connsiteX14" fmla="*/ 7039 w 152988"/>
              <a:gd name="connsiteY14" fmla="*/ 6 h 3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88" h="323686">
                <a:moveTo>
                  <a:pt x="7039" y="6"/>
                </a:moveTo>
                <a:cubicBezTo>
                  <a:pt x="4641" y="-525"/>
                  <a:pt x="-9169" y="36015"/>
                  <a:pt x="10067" y="85375"/>
                </a:cubicBezTo>
                <a:cubicBezTo>
                  <a:pt x="21385" y="114327"/>
                  <a:pt x="39341" y="140087"/>
                  <a:pt x="63654" y="169737"/>
                </a:cubicBezTo>
                <a:cubicBezTo>
                  <a:pt x="67997" y="175036"/>
                  <a:pt x="72387" y="180289"/>
                  <a:pt x="76614" y="185338"/>
                </a:cubicBezTo>
                <a:cubicBezTo>
                  <a:pt x="76614" y="185338"/>
                  <a:pt x="76614" y="185338"/>
                  <a:pt x="76614" y="185338"/>
                </a:cubicBezTo>
                <a:cubicBezTo>
                  <a:pt x="102627" y="216626"/>
                  <a:pt x="119558" y="235213"/>
                  <a:pt x="133589" y="261685"/>
                </a:cubicBezTo>
                <a:cubicBezTo>
                  <a:pt x="133589" y="261685"/>
                  <a:pt x="133589" y="261685"/>
                  <a:pt x="133589" y="261685"/>
                </a:cubicBezTo>
                <a:cubicBezTo>
                  <a:pt x="151673" y="295937"/>
                  <a:pt x="145012" y="323140"/>
                  <a:pt x="147085" y="323687"/>
                </a:cubicBezTo>
                <a:cubicBezTo>
                  <a:pt x="147364" y="323762"/>
                  <a:pt x="162513" y="298905"/>
                  <a:pt x="143161" y="256969"/>
                </a:cubicBezTo>
                <a:cubicBezTo>
                  <a:pt x="143161" y="256969"/>
                  <a:pt x="143161" y="256969"/>
                  <a:pt x="143161" y="256969"/>
                </a:cubicBezTo>
                <a:cubicBezTo>
                  <a:pt x="130340" y="228968"/>
                  <a:pt x="112373" y="207085"/>
                  <a:pt x="87233" y="176553"/>
                </a:cubicBezTo>
                <a:cubicBezTo>
                  <a:pt x="87233" y="176553"/>
                  <a:pt x="87233" y="176553"/>
                  <a:pt x="87233" y="176553"/>
                </a:cubicBezTo>
                <a:cubicBezTo>
                  <a:pt x="83496" y="171974"/>
                  <a:pt x="78162" y="165499"/>
                  <a:pt x="74425" y="160919"/>
                </a:cubicBezTo>
                <a:cubicBezTo>
                  <a:pt x="50193" y="131297"/>
                  <a:pt x="32797" y="107943"/>
                  <a:pt x="20861" y="80892"/>
                </a:cubicBezTo>
                <a:cubicBezTo>
                  <a:pt x="973" y="36026"/>
                  <a:pt x="9438" y="538"/>
                  <a:pt x="7039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19635E-0BAA-4988-86E4-FD35EAB51D3C}"/>
              </a:ext>
            </a:extLst>
          </p:cNvPr>
          <p:cNvSpPr/>
          <p:nvPr/>
        </p:nvSpPr>
        <p:spPr>
          <a:xfrm>
            <a:off x="10835546" y="3927712"/>
            <a:ext cx="116199" cy="264549"/>
          </a:xfrm>
          <a:custGeom>
            <a:avLst/>
            <a:gdLst>
              <a:gd name="connsiteX0" fmla="*/ 2884 w 116199"/>
              <a:gd name="connsiteY0" fmla="*/ 0 h 264549"/>
              <a:gd name="connsiteX1" fmla="*/ 15845 w 116199"/>
              <a:gd name="connsiteY1" fmla="*/ 82736 h 264549"/>
              <a:gd name="connsiteX2" fmla="*/ 47820 w 116199"/>
              <a:gd name="connsiteY2" fmla="*/ 137831 h 264549"/>
              <a:gd name="connsiteX3" fmla="*/ 96656 w 116199"/>
              <a:gd name="connsiteY3" fmla="*/ 217171 h 264549"/>
              <a:gd name="connsiteX4" fmla="*/ 114925 w 116199"/>
              <a:gd name="connsiteY4" fmla="*/ 264548 h 264549"/>
              <a:gd name="connsiteX5" fmla="*/ 106367 w 116199"/>
              <a:gd name="connsiteY5" fmla="*/ 213025 h 264549"/>
              <a:gd name="connsiteX6" fmla="*/ 59394 w 116199"/>
              <a:gd name="connsiteY6" fmla="*/ 130136 h 264549"/>
              <a:gd name="connsiteX7" fmla="*/ 27093 w 116199"/>
              <a:gd name="connsiteY7" fmla="*/ 77258 h 264549"/>
              <a:gd name="connsiteX8" fmla="*/ 2884 w 116199"/>
              <a:gd name="connsiteY8" fmla="*/ 0 h 26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99" h="264549">
                <a:moveTo>
                  <a:pt x="2884" y="0"/>
                </a:moveTo>
                <a:cubicBezTo>
                  <a:pt x="404" y="-106"/>
                  <a:pt x="-6210" y="35040"/>
                  <a:pt x="15845" y="82736"/>
                </a:cubicBezTo>
                <a:cubicBezTo>
                  <a:pt x="24298" y="101070"/>
                  <a:pt x="34906" y="118396"/>
                  <a:pt x="47820" y="137831"/>
                </a:cubicBezTo>
                <a:cubicBezTo>
                  <a:pt x="70572" y="172088"/>
                  <a:pt x="83917" y="190301"/>
                  <a:pt x="96656" y="217171"/>
                </a:cubicBezTo>
                <a:cubicBezTo>
                  <a:pt x="109837" y="244886"/>
                  <a:pt x="112818" y="264778"/>
                  <a:pt x="114925" y="264548"/>
                </a:cubicBezTo>
                <a:cubicBezTo>
                  <a:pt x="117033" y="264316"/>
                  <a:pt x="117871" y="243176"/>
                  <a:pt x="106367" y="213025"/>
                </a:cubicBezTo>
                <a:cubicBezTo>
                  <a:pt x="95910" y="185706"/>
                  <a:pt x="81052" y="162713"/>
                  <a:pt x="59394" y="130136"/>
                </a:cubicBezTo>
                <a:cubicBezTo>
                  <a:pt x="46411" y="110606"/>
                  <a:pt x="36036" y="94641"/>
                  <a:pt x="27093" y="77258"/>
                </a:cubicBezTo>
                <a:cubicBezTo>
                  <a:pt x="5318" y="34831"/>
                  <a:pt x="5644" y="118"/>
                  <a:pt x="288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F8C100-C8E3-4C8D-9367-DE544B050C80}"/>
              </a:ext>
            </a:extLst>
          </p:cNvPr>
          <p:cNvSpPr/>
          <p:nvPr/>
        </p:nvSpPr>
        <p:spPr>
          <a:xfrm>
            <a:off x="10856376" y="3843680"/>
            <a:ext cx="128536" cy="261462"/>
          </a:xfrm>
          <a:custGeom>
            <a:avLst/>
            <a:gdLst>
              <a:gd name="connsiteX0" fmla="*/ 3841 w 128536"/>
              <a:gd name="connsiteY0" fmla="*/ 1 h 261462"/>
              <a:gd name="connsiteX1" fmla="*/ 12516 w 128536"/>
              <a:gd name="connsiteY1" fmla="*/ 65460 h 261462"/>
              <a:gd name="connsiteX2" fmla="*/ 69736 w 128536"/>
              <a:gd name="connsiteY2" fmla="*/ 132105 h 261462"/>
              <a:gd name="connsiteX3" fmla="*/ 71797 w 128536"/>
              <a:gd name="connsiteY3" fmla="*/ 134111 h 261462"/>
              <a:gd name="connsiteX4" fmla="*/ 112552 w 128536"/>
              <a:gd name="connsiteY4" fmla="*/ 187547 h 261462"/>
              <a:gd name="connsiteX5" fmla="*/ 115847 w 128536"/>
              <a:gd name="connsiteY5" fmla="*/ 243230 h 261462"/>
              <a:gd name="connsiteX6" fmla="*/ 112773 w 128536"/>
              <a:gd name="connsiteY6" fmla="*/ 261435 h 261462"/>
              <a:gd name="connsiteX7" fmla="*/ 122193 w 128536"/>
              <a:gd name="connsiteY7" fmla="*/ 245082 h 261462"/>
              <a:gd name="connsiteX8" fmla="*/ 123882 w 128536"/>
              <a:gd name="connsiteY8" fmla="*/ 183203 h 261462"/>
              <a:gd name="connsiteX9" fmla="*/ 81508 w 128536"/>
              <a:gd name="connsiteY9" fmla="*/ 124219 h 261462"/>
              <a:gd name="connsiteX10" fmla="*/ 79413 w 128536"/>
              <a:gd name="connsiteY10" fmla="*/ 122159 h 261462"/>
              <a:gd name="connsiteX11" fmla="*/ 22414 w 128536"/>
              <a:gd name="connsiteY11" fmla="*/ 59816 h 261462"/>
              <a:gd name="connsiteX12" fmla="*/ 3841 w 128536"/>
              <a:gd name="connsiteY12" fmla="*/ 1 h 2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36" h="261462">
                <a:moveTo>
                  <a:pt x="3841" y="1"/>
                </a:moveTo>
                <a:cubicBezTo>
                  <a:pt x="1501" y="-227"/>
                  <a:pt x="-6953" y="28829"/>
                  <a:pt x="12516" y="65460"/>
                </a:cubicBezTo>
                <a:cubicBezTo>
                  <a:pt x="25965" y="90492"/>
                  <a:pt x="44841" y="108006"/>
                  <a:pt x="69736" y="132105"/>
                </a:cubicBezTo>
                <a:cubicBezTo>
                  <a:pt x="70423" y="132776"/>
                  <a:pt x="71110" y="133444"/>
                  <a:pt x="71797" y="134111"/>
                </a:cubicBezTo>
                <a:cubicBezTo>
                  <a:pt x="90591" y="152740"/>
                  <a:pt x="104785" y="168415"/>
                  <a:pt x="112552" y="187547"/>
                </a:cubicBezTo>
                <a:cubicBezTo>
                  <a:pt x="121367" y="208382"/>
                  <a:pt x="118246" y="231053"/>
                  <a:pt x="115847" y="243230"/>
                </a:cubicBezTo>
                <a:cubicBezTo>
                  <a:pt x="113588" y="254479"/>
                  <a:pt x="111667" y="260963"/>
                  <a:pt x="112773" y="261435"/>
                </a:cubicBezTo>
                <a:cubicBezTo>
                  <a:pt x="113868" y="261908"/>
                  <a:pt x="117885" y="256344"/>
                  <a:pt x="122193" y="245082"/>
                </a:cubicBezTo>
                <a:cubicBezTo>
                  <a:pt x="126968" y="232697"/>
                  <a:pt x="132825" y="208722"/>
                  <a:pt x="123882" y="183203"/>
                </a:cubicBezTo>
                <a:cubicBezTo>
                  <a:pt x="115882" y="161250"/>
                  <a:pt x="100791" y="142960"/>
                  <a:pt x="81508" y="124219"/>
                </a:cubicBezTo>
                <a:cubicBezTo>
                  <a:pt x="80822" y="123532"/>
                  <a:pt x="80123" y="122845"/>
                  <a:pt x="79413" y="122159"/>
                </a:cubicBezTo>
                <a:cubicBezTo>
                  <a:pt x="53749" y="97037"/>
                  <a:pt x="36352" y="82710"/>
                  <a:pt x="22414" y="59816"/>
                </a:cubicBezTo>
                <a:cubicBezTo>
                  <a:pt x="2875" y="28103"/>
                  <a:pt x="6193" y="230"/>
                  <a:pt x="38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A3A8C3-3052-467B-92C3-41F7A86112D8}"/>
              </a:ext>
            </a:extLst>
          </p:cNvPr>
          <p:cNvSpPr/>
          <p:nvPr/>
        </p:nvSpPr>
        <p:spPr>
          <a:xfrm>
            <a:off x="10953142" y="3806318"/>
            <a:ext cx="113837" cy="289466"/>
          </a:xfrm>
          <a:custGeom>
            <a:avLst/>
            <a:gdLst>
              <a:gd name="connsiteX0" fmla="*/ 439 w 113837"/>
              <a:gd name="connsiteY0" fmla="*/ 14 h 289466"/>
              <a:gd name="connsiteX1" fmla="*/ 42195 w 113837"/>
              <a:gd name="connsiteY1" fmla="*/ 99758 h 289466"/>
              <a:gd name="connsiteX2" fmla="*/ 42195 w 113837"/>
              <a:gd name="connsiteY2" fmla="*/ 99758 h 289466"/>
              <a:gd name="connsiteX3" fmla="*/ 69454 w 113837"/>
              <a:gd name="connsiteY3" fmla="*/ 142406 h 289466"/>
              <a:gd name="connsiteX4" fmla="*/ 93476 w 113837"/>
              <a:gd name="connsiteY4" fmla="*/ 189217 h 289466"/>
              <a:gd name="connsiteX5" fmla="*/ 103292 w 113837"/>
              <a:gd name="connsiteY5" fmla="*/ 271042 h 289466"/>
              <a:gd name="connsiteX6" fmla="*/ 103141 w 113837"/>
              <a:gd name="connsiteY6" fmla="*/ 289459 h 289466"/>
              <a:gd name="connsiteX7" fmla="*/ 109685 w 113837"/>
              <a:gd name="connsiteY7" fmla="*/ 271994 h 289466"/>
              <a:gd name="connsiteX8" fmla="*/ 105726 w 113837"/>
              <a:gd name="connsiteY8" fmla="*/ 184811 h 289466"/>
              <a:gd name="connsiteX9" fmla="*/ 81273 w 113837"/>
              <a:gd name="connsiteY9" fmla="*/ 135114 h 289466"/>
              <a:gd name="connsiteX10" fmla="*/ 53245 w 113837"/>
              <a:gd name="connsiteY10" fmla="*/ 92655 h 289466"/>
              <a:gd name="connsiteX11" fmla="*/ 53245 w 113837"/>
              <a:gd name="connsiteY11" fmla="*/ 92655 h 289466"/>
              <a:gd name="connsiteX12" fmla="*/ 439 w 113837"/>
              <a:gd name="connsiteY12" fmla="*/ 14 h 2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7" h="289466">
                <a:moveTo>
                  <a:pt x="439" y="14"/>
                </a:moveTo>
                <a:cubicBezTo>
                  <a:pt x="-2472" y="917"/>
                  <a:pt x="8834" y="46247"/>
                  <a:pt x="42195" y="99758"/>
                </a:cubicBezTo>
                <a:cubicBezTo>
                  <a:pt x="42195" y="99758"/>
                  <a:pt x="42195" y="99758"/>
                  <a:pt x="42195" y="99758"/>
                </a:cubicBezTo>
                <a:cubicBezTo>
                  <a:pt x="51115" y="114158"/>
                  <a:pt x="60535" y="128005"/>
                  <a:pt x="69454" y="142406"/>
                </a:cubicBezTo>
                <a:cubicBezTo>
                  <a:pt x="79538" y="158693"/>
                  <a:pt x="87643" y="173629"/>
                  <a:pt x="93476" y="189217"/>
                </a:cubicBezTo>
                <a:cubicBezTo>
                  <a:pt x="105784" y="221535"/>
                  <a:pt x="104352" y="254249"/>
                  <a:pt x="103292" y="271042"/>
                </a:cubicBezTo>
                <a:cubicBezTo>
                  <a:pt x="102559" y="282553"/>
                  <a:pt x="102000" y="289206"/>
                  <a:pt x="103141" y="289459"/>
                </a:cubicBezTo>
                <a:cubicBezTo>
                  <a:pt x="104282" y="289713"/>
                  <a:pt x="106995" y="283537"/>
                  <a:pt x="109685" y="271994"/>
                </a:cubicBezTo>
                <a:cubicBezTo>
                  <a:pt x="113691" y="254906"/>
                  <a:pt x="118069" y="221094"/>
                  <a:pt x="105726" y="184811"/>
                </a:cubicBezTo>
                <a:cubicBezTo>
                  <a:pt x="99892" y="167939"/>
                  <a:pt x="91567" y="151847"/>
                  <a:pt x="81273" y="135114"/>
                </a:cubicBezTo>
                <a:cubicBezTo>
                  <a:pt x="72365" y="120658"/>
                  <a:pt x="61431" y="104933"/>
                  <a:pt x="53245" y="92655"/>
                </a:cubicBezTo>
                <a:cubicBezTo>
                  <a:pt x="53245" y="92655"/>
                  <a:pt x="53245" y="92655"/>
                  <a:pt x="53245" y="92655"/>
                </a:cubicBezTo>
                <a:cubicBezTo>
                  <a:pt x="19035" y="41025"/>
                  <a:pt x="3362" y="-887"/>
                  <a:pt x="439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F6F138B-FF56-43E5-A642-ECC3A716F2CA}"/>
              </a:ext>
            </a:extLst>
          </p:cNvPr>
          <p:cNvSpPr/>
          <p:nvPr/>
        </p:nvSpPr>
        <p:spPr>
          <a:xfrm>
            <a:off x="11028878" y="3812558"/>
            <a:ext cx="121434" cy="273904"/>
          </a:xfrm>
          <a:custGeom>
            <a:avLst/>
            <a:gdLst>
              <a:gd name="connsiteX0" fmla="*/ 2509 w 121434"/>
              <a:gd name="connsiteY0" fmla="*/ 0 h 273904"/>
              <a:gd name="connsiteX1" fmla="*/ 15586 w 121434"/>
              <a:gd name="connsiteY1" fmla="*/ 71213 h 273904"/>
              <a:gd name="connsiteX2" fmla="*/ 65121 w 121434"/>
              <a:gd name="connsiteY2" fmla="*/ 138121 h 273904"/>
              <a:gd name="connsiteX3" fmla="*/ 93451 w 121434"/>
              <a:gd name="connsiteY3" fmla="*/ 176184 h 273904"/>
              <a:gd name="connsiteX4" fmla="*/ 93451 w 121434"/>
              <a:gd name="connsiteY4" fmla="*/ 176184 h 273904"/>
              <a:gd name="connsiteX5" fmla="*/ 111861 w 121434"/>
              <a:gd name="connsiteY5" fmla="*/ 235643 h 273904"/>
              <a:gd name="connsiteX6" fmla="*/ 111861 w 121434"/>
              <a:gd name="connsiteY6" fmla="*/ 235643 h 273904"/>
              <a:gd name="connsiteX7" fmla="*/ 108321 w 121434"/>
              <a:gd name="connsiteY7" fmla="*/ 273883 h 273904"/>
              <a:gd name="connsiteX8" fmla="*/ 121083 w 121434"/>
              <a:gd name="connsiteY8" fmla="*/ 236025 h 273904"/>
              <a:gd name="connsiteX9" fmla="*/ 121083 w 121434"/>
              <a:gd name="connsiteY9" fmla="*/ 236025 h 273904"/>
              <a:gd name="connsiteX10" fmla="*/ 104734 w 121434"/>
              <a:gd name="connsiteY10" fmla="*/ 169406 h 273904"/>
              <a:gd name="connsiteX11" fmla="*/ 104734 w 121434"/>
              <a:gd name="connsiteY11" fmla="*/ 169406 h 273904"/>
              <a:gd name="connsiteX12" fmla="*/ 75833 w 121434"/>
              <a:gd name="connsiteY12" fmla="*/ 129262 h 273904"/>
              <a:gd name="connsiteX13" fmla="*/ 25751 w 121434"/>
              <a:gd name="connsiteY13" fmla="*/ 65381 h 273904"/>
              <a:gd name="connsiteX14" fmla="*/ 2509 w 121434"/>
              <a:gd name="connsiteY14" fmla="*/ 0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434" h="273904">
                <a:moveTo>
                  <a:pt x="2509" y="0"/>
                </a:moveTo>
                <a:cubicBezTo>
                  <a:pt x="1112" y="-63"/>
                  <a:pt x="-6852" y="29738"/>
                  <a:pt x="15586" y="71213"/>
                </a:cubicBezTo>
                <a:cubicBezTo>
                  <a:pt x="28453" y="94999"/>
                  <a:pt x="44371" y="113081"/>
                  <a:pt x="65121" y="138121"/>
                </a:cubicBezTo>
                <a:cubicBezTo>
                  <a:pt x="76101" y="151365"/>
                  <a:pt x="85498" y="163343"/>
                  <a:pt x="93451" y="176184"/>
                </a:cubicBezTo>
                <a:cubicBezTo>
                  <a:pt x="93451" y="176184"/>
                  <a:pt x="93451" y="176184"/>
                  <a:pt x="93451" y="176184"/>
                </a:cubicBezTo>
                <a:cubicBezTo>
                  <a:pt x="106760" y="197696"/>
                  <a:pt x="111709" y="218378"/>
                  <a:pt x="111861" y="235643"/>
                </a:cubicBezTo>
                <a:cubicBezTo>
                  <a:pt x="111861" y="235643"/>
                  <a:pt x="111861" y="235643"/>
                  <a:pt x="111861" y="235643"/>
                </a:cubicBezTo>
                <a:cubicBezTo>
                  <a:pt x="112163" y="258875"/>
                  <a:pt x="106667" y="273260"/>
                  <a:pt x="108321" y="273883"/>
                </a:cubicBezTo>
                <a:cubicBezTo>
                  <a:pt x="109986" y="274506"/>
                  <a:pt x="118777" y="261352"/>
                  <a:pt x="121083" y="236025"/>
                </a:cubicBezTo>
                <a:cubicBezTo>
                  <a:pt x="121083" y="236025"/>
                  <a:pt x="121083" y="236025"/>
                  <a:pt x="121083" y="236025"/>
                </a:cubicBezTo>
                <a:cubicBezTo>
                  <a:pt x="122736" y="217120"/>
                  <a:pt x="118777" y="193402"/>
                  <a:pt x="104734" y="169406"/>
                </a:cubicBezTo>
                <a:cubicBezTo>
                  <a:pt x="104734" y="169406"/>
                  <a:pt x="104734" y="169406"/>
                  <a:pt x="104734" y="169406"/>
                </a:cubicBezTo>
                <a:cubicBezTo>
                  <a:pt x="96642" y="155535"/>
                  <a:pt x="86930" y="142691"/>
                  <a:pt x="75833" y="129262"/>
                </a:cubicBezTo>
                <a:cubicBezTo>
                  <a:pt x="54175" y="103067"/>
                  <a:pt x="39527" y="87945"/>
                  <a:pt x="25751" y="65381"/>
                </a:cubicBezTo>
                <a:cubicBezTo>
                  <a:pt x="4163" y="30009"/>
                  <a:pt x="4966" y="110"/>
                  <a:pt x="25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5EC69B-CE9E-423B-8FA1-30B4352B6C81}"/>
              </a:ext>
            </a:extLst>
          </p:cNvPr>
          <p:cNvSpPr/>
          <p:nvPr/>
        </p:nvSpPr>
        <p:spPr>
          <a:xfrm>
            <a:off x="10979631" y="4201597"/>
            <a:ext cx="49971" cy="211932"/>
          </a:xfrm>
          <a:custGeom>
            <a:avLst/>
            <a:gdLst>
              <a:gd name="connsiteX0" fmla="*/ 1966 w 49971"/>
              <a:gd name="connsiteY0" fmla="*/ 0 h 211932"/>
              <a:gd name="connsiteX1" fmla="*/ 9069 w 49971"/>
              <a:gd name="connsiteY1" fmla="*/ 66691 h 211932"/>
              <a:gd name="connsiteX2" fmla="*/ 9069 w 49971"/>
              <a:gd name="connsiteY2" fmla="*/ 66691 h 211932"/>
              <a:gd name="connsiteX3" fmla="*/ 23810 w 49971"/>
              <a:gd name="connsiteY3" fmla="*/ 110379 h 211932"/>
              <a:gd name="connsiteX4" fmla="*/ 34348 w 49971"/>
              <a:gd name="connsiteY4" fmla="*/ 144797 h 211932"/>
              <a:gd name="connsiteX5" fmla="*/ 37399 w 49971"/>
              <a:gd name="connsiteY5" fmla="*/ 185845 h 211932"/>
              <a:gd name="connsiteX6" fmla="*/ 23752 w 49971"/>
              <a:gd name="connsiteY6" fmla="*/ 211638 h 211932"/>
              <a:gd name="connsiteX7" fmla="*/ 46645 w 49971"/>
              <a:gd name="connsiteY7" fmla="*/ 188406 h 211932"/>
              <a:gd name="connsiteX8" fmla="*/ 47122 w 49971"/>
              <a:gd name="connsiteY8" fmla="*/ 141944 h 211932"/>
              <a:gd name="connsiteX9" fmla="*/ 36910 w 49971"/>
              <a:gd name="connsiteY9" fmla="*/ 105846 h 211932"/>
              <a:gd name="connsiteX10" fmla="*/ 21097 w 49971"/>
              <a:gd name="connsiteY10" fmla="*/ 62772 h 211932"/>
              <a:gd name="connsiteX11" fmla="*/ 21097 w 49971"/>
              <a:gd name="connsiteY11" fmla="*/ 62772 h 211932"/>
              <a:gd name="connsiteX12" fmla="*/ 1966 w 49971"/>
              <a:gd name="connsiteY12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1" h="211932">
                <a:moveTo>
                  <a:pt x="1966" y="0"/>
                </a:moveTo>
                <a:cubicBezTo>
                  <a:pt x="-852" y="9"/>
                  <a:pt x="-2203" y="28969"/>
                  <a:pt x="9069" y="66691"/>
                </a:cubicBezTo>
                <a:cubicBezTo>
                  <a:pt x="9069" y="66691"/>
                  <a:pt x="9069" y="66691"/>
                  <a:pt x="9069" y="66691"/>
                </a:cubicBezTo>
                <a:cubicBezTo>
                  <a:pt x="13435" y="81459"/>
                  <a:pt x="18128" y="93985"/>
                  <a:pt x="23810" y="110379"/>
                </a:cubicBezTo>
                <a:cubicBezTo>
                  <a:pt x="28084" y="122683"/>
                  <a:pt x="31612" y="133676"/>
                  <a:pt x="34348" y="144797"/>
                </a:cubicBezTo>
                <a:cubicBezTo>
                  <a:pt x="38377" y="161856"/>
                  <a:pt x="39914" y="174107"/>
                  <a:pt x="37399" y="185845"/>
                </a:cubicBezTo>
                <a:cubicBezTo>
                  <a:pt x="34139" y="202555"/>
                  <a:pt x="22739" y="210077"/>
                  <a:pt x="23752" y="211638"/>
                </a:cubicBezTo>
                <a:cubicBezTo>
                  <a:pt x="24765" y="213198"/>
                  <a:pt x="39577" y="208994"/>
                  <a:pt x="46645" y="188406"/>
                </a:cubicBezTo>
                <a:cubicBezTo>
                  <a:pt x="51070" y="175096"/>
                  <a:pt x="50930" y="159853"/>
                  <a:pt x="47122" y="141944"/>
                </a:cubicBezTo>
                <a:cubicBezTo>
                  <a:pt x="44712" y="130112"/>
                  <a:pt x="41230" y="118336"/>
                  <a:pt x="36910" y="105846"/>
                </a:cubicBezTo>
                <a:cubicBezTo>
                  <a:pt x="31519" y="90204"/>
                  <a:pt x="25755" y="75794"/>
                  <a:pt x="21097" y="62772"/>
                </a:cubicBezTo>
                <a:cubicBezTo>
                  <a:pt x="21097" y="62772"/>
                  <a:pt x="21097" y="62772"/>
                  <a:pt x="21097" y="62772"/>
                </a:cubicBezTo>
                <a:cubicBezTo>
                  <a:pt x="8149" y="26166"/>
                  <a:pt x="4784" y="-10"/>
                  <a:pt x="196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09CE2CF-5DDA-4367-B872-4A124860E933}"/>
              </a:ext>
            </a:extLst>
          </p:cNvPr>
          <p:cNvSpPr/>
          <p:nvPr/>
        </p:nvSpPr>
        <p:spPr>
          <a:xfrm>
            <a:off x="11022082" y="4133105"/>
            <a:ext cx="52239" cy="236849"/>
          </a:xfrm>
          <a:custGeom>
            <a:avLst/>
            <a:gdLst>
              <a:gd name="connsiteX0" fmla="*/ 9306 w 52239"/>
              <a:gd name="connsiteY0" fmla="*/ 20 h 236849"/>
              <a:gd name="connsiteX1" fmla="*/ 2971 w 52239"/>
              <a:gd name="connsiteY1" fmla="*/ 63136 h 236849"/>
              <a:gd name="connsiteX2" fmla="*/ 24059 w 52239"/>
              <a:gd name="connsiteY2" fmla="*/ 125243 h 236849"/>
              <a:gd name="connsiteX3" fmla="*/ 35144 w 52239"/>
              <a:gd name="connsiteY3" fmla="*/ 156224 h 236849"/>
              <a:gd name="connsiteX4" fmla="*/ 38370 w 52239"/>
              <a:gd name="connsiteY4" fmla="*/ 201236 h 236849"/>
              <a:gd name="connsiteX5" fmla="*/ 15535 w 52239"/>
              <a:gd name="connsiteY5" fmla="*/ 236554 h 236849"/>
              <a:gd name="connsiteX6" fmla="*/ 48396 w 52239"/>
              <a:gd name="connsiteY6" fmla="*/ 204461 h 236849"/>
              <a:gd name="connsiteX7" fmla="*/ 48011 w 52239"/>
              <a:gd name="connsiteY7" fmla="*/ 152571 h 236849"/>
              <a:gd name="connsiteX8" fmla="*/ 36972 w 52239"/>
              <a:gd name="connsiteY8" fmla="*/ 120155 h 236849"/>
              <a:gd name="connsiteX9" fmla="*/ 14569 w 52239"/>
              <a:gd name="connsiteY9" fmla="*/ 60323 h 236849"/>
              <a:gd name="connsiteX10" fmla="*/ 9306 w 52239"/>
              <a:gd name="connsiteY10" fmla="*/ 20 h 2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9" h="236849">
                <a:moveTo>
                  <a:pt x="9306" y="20"/>
                </a:moveTo>
                <a:cubicBezTo>
                  <a:pt x="6954" y="-787"/>
                  <a:pt x="-5634" y="23112"/>
                  <a:pt x="2971" y="63136"/>
                </a:cubicBezTo>
                <a:cubicBezTo>
                  <a:pt x="7384" y="83984"/>
                  <a:pt x="14837" y="101841"/>
                  <a:pt x="24059" y="125243"/>
                </a:cubicBezTo>
                <a:cubicBezTo>
                  <a:pt x="28367" y="136156"/>
                  <a:pt x="32117" y="146112"/>
                  <a:pt x="35144" y="156224"/>
                </a:cubicBezTo>
                <a:cubicBezTo>
                  <a:pt x="40256" y="173964"/>
                  <a:pt x="41945" y="188391"/>
                  <a:pt x="38370" y="201236"/>
                </a:cubicBezTo>
                <a:cubicBezTo>
                  <a:pt x="32420" y="224840"/>
                  <a:pt x="14371" y="234796"/>
                  <a:pt x="15535" y="236554"/>
                </a:cubicBezTo>
                <a:cubicBezTo>
                  <a:pt x="16688" y="238313"/>
                  <a:pt x="37636" y="232793"/>
                  <a:pt x="48396" y="204461"/>
                </a:cubicBezTo>
                <a:cubicBezTo>
                  <a:pt x="53787" y="189346"/>
                  <a:pt x="53368" y="171725"/>
                  <a:pt x="48011" y="152571"/>
                </a:cubicBezTo>
                <a:cubicBezTo>
                  <a:pt x="45100" y="141776"/>
                  <a:pt x="41327" y="131209"/>
                  <a:pt x="36972" y="120155"/>
                </a:cubicBezTo>
                <a:cubicBezTo>
                  <a:pt x="27249" y="95438"/>
                  <a:pt x="20158" y="80586"/>
                  <a:pt x="14569" y="60323"/>
                </a:cubicBezTo>
                <a:cubicBezTo>
                  <a:pt x="5079" y="25461"/>
                  <a:pt x="11705" y="843"/>
                  <a:pt x="9306" y="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C53565-12FE-413C-99A3-06872AC4E848}"/>
              </a:ext>
            </a:extLst>
          </p:cNvPr>
          <p:cNvSpPr/>
          <p:nvPr/>
        </p:nvSpPr>
        <p:spPr>
          <a:xfrm>
            <a:off x="11084464" y="4114436"/>
            <a:ext cx="41878" cy="233494"/>
          </a:xfrm>
          <a:custGeom>
            <a:avLst/>
            <a:gdLst>
              <a:gd name="connsiteX0" fmla="*/ 15392 w 41878"/>
              <a:gd name="connsiteY0" fmla="*/ 16 h 233494"/>
              <a:gd name="connsiteX1" fmla="*/ 394 w 41878"/>
              <a:gd name="connsiteY1" fmla="*/ 59000 h 233494"/>
              <a:gd name="connsiteX2" fmla="*/ 14122 w 41878"/>
              <a:gd name="connsiteY2" fmla="*/ 119093 h 233494"/>
              <a:gd name="connsiteX3" fmla="*/ 26943 w 41878"/>
              <a:gd name="connsiteY3" fmla="*/ 162271 h 233494"/>
              <a:gd name="connsiteX4" fmla="*/ 28200 w 41878"/>
              <a:gd name="connsiteY4" fmla="*/ 217471 h 233494"/>
              <a:gd name="connsiteX5" fmla="*/ 28200 w 41878"/>
              <a:gd name="connsiteY5" fmla="*/ 217471 h 233494"/>
              <a:gd name="connsiteX6" fmla="*/ 24730 w 41878"/>
              <a:gd name="connsiteY6" fmla="*/ 233436 h 233494"/>
              <a:gd name="connsiteX7" fmla="*/ 34791 w 41878"/>
              <a:gd name="connsiteY7" fmla="*/ 219754 h 233494"/>
              <a:gd name="connsiteX8" fmla="*/ 34791 w 41878"/>
              <a:gd name="connsiteY8" fmla="*/ 219754 h 233494"/>
              <a:gd name="connsiteX9" fmla="*/ 39495 w 41878"/>
              <a:gd name="connsiteY9" fmla="*/ 159622 h 233494"/>
              <a:gd name="connsiteX10" fmla="*/ 27374 w 41878"/>
              <a:gd name="connsiteY10" fmla="*/ 114869 h 233494"/>
              <a:gd name="connsiteX11" fmla="*/ 12294 w 41878"/>
              <a:gd name="connsiteY11" fmla="*/ 57695 h 233494"/>
              <a:gd name="connsiteX12" fmla="*/ 15392 w 41878"/>
              <a:gd name="connsiteY12" fmla="*/ 1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78" h="233494">
                <a:moveTo>
                  <a:pt x="15392" y="16"/>
                </a:moveTo>
                <a:cubicBezTo>
                  <a:pt x="14041" y="-640"/>
                  <a:pt x="-2762" y="19454"/>
                  <a:pt x="394" y="59000"/>
                </a:cubicBezTo>
                <a:cubicBezTo>
                  <a:pt x="1954" y="78498"/>
                  <a:pt x="7078" y="96977"/>
                  <a:pt x="14122" y="119093"/>
                </a:cubicBezTo>
                <a:cubicBezTo>
                  <a:pt x="19304" y="135345"/>
                  <a:pt x="23612" y="148165"/>
                  <a:pt x="26943" y="162271"/>
                </a:cubicBezTo>
                <a:cubicBezTo>
                  <a:pt x="32602" y="186744"/>
                  <a:pt x="31426" y="203965"/>
                  <a:pt x="28200" y="217471"/>
                </a:cubicBezTo>
                <a:cubicBezTo>
                  <a:pt x="28200" y="217471"/>
                  <a:pt x="28200" y="217471"/>
                  <a:pt x="28200" y="217471"/>
                </a:cubicBezTo>
                <a:cubicBezTo>
                  <a:pt x="25906" y="227195"/>
                  <a:pt x="23624" y="232807"/>
                  <a:pt x="24730" y="233436"/>
                </a:cubicBezTo>
                <a:cubicBezTo>
                  <a:pt x="25837" y="234065"/>
                  <a:pt x="30273" y="229628"/>
                  <a:pt x="34791" y="219754"/>
                </a:cubicBezTo>
                <a:cubicBezTo>
                  <a:pt x="34791" y="219754"/>
                  <a:pt x="34791" y="219754"/>
                  <a:pt x="34791" y="219754"/>
                </a:cubicBezTo>
                <a:cubicBezTo>
                  <a:pt x="40846" y="206339"/>
                  <a:pt x="44572" y="185994"/>
                  <a:pt x="39495" y="159622"/>
                </a:cubicBezTo>
                <a:cubicBezTo>
                  <a:pt x="36724" y="144859"/>
                  <a:pt x="32450" y="130777"/>
                  <a:pt x="27374" y="114869"/>
                </a:cubicBezTo>
                <a:cubicBezTo>
                  <a:pt x="20201" y="92421"/>
                  <a:pt x="14891" y="76054"/>
                  <a:pt x="12294" y="57695"/>
                </a:cubicBezTo>
                <a:cubicBezTo>
                  <a:pt x="7485" y="23955"/>
                  <a:pt x="17686" y="1133"/>
                  <a:pt x="15392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13BB53-D66E-44BD-953D-1A2AC8404274}"/>
              </a:ext>
            </a:extLst>
          </p:cNvPr>
          <p:cNvSpPr/>
          <p:nvPr/>
        </p:nvSpPr>
        <p:spPr>
          <a:xfrm>
            <a:off x="11147296" y="4126900"/>
            <a:ext cx="20874" cy="180517"/>
          </a:xfrm>
          <a:custGeom>
            <a:avLst/>
            <a:gdLst>
              <a:gd name="connsiteX0" fmla="*/ 17918 w 20874"/>
              <a:gd name="connsiteY0" fmla="*/ 1 h 180517"/>
              <a:gd name="connsiteX1" fmla="*/ 3898 w 20874"/>
              <a:gd name="connsiteY1" fmla="*/ 89714 h 180517"/>
              <a:gd name="connsiteX2" fmla="*/ 2350 w 20874"/>
              <a:gd name="connsiteY2" fmla="*/ 180515 h 180517"/>
              <a:gd name="connsiteX3" fmla="*/ 17709 w 20874"/>
              <a:gd name="connsiteY3" fmla="*/ 90916 h 180517"/>
              <a:gd name="connsiteX4" fmla="*/ 17918 w 20874"/>
              <a:gd name="connsiteY4" fmla="*/ 1 h 1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" h="180517">
                <a:moveTo>
                  <a:pt x="17918" y="1"/>
                </a:moveTo>
                <a:cubicBezTo>
                  <a:pt x="14099" y="-265"/>
                  <a:pt x="8230" y="39951"/>
                  <a:pt x="3898" y="89714"/>
                </a:cubicBezTo>
                <a:cubicBezTo>
                  <a:pt x="-422" y="139478"/>
                  <a:pt x="-1458" y="180135"/>
                  <a:pt x="2350" y="180515"/>
                </a:cubicBezTo>
                <a:cubicBezTo>
                  <a:pt x="6157" y="180895"/>
                  <a:pt x="13377" y="140793"/>
                  <a:pt x="17709" y="90916"/>
                </a:cubicBezTo>
                <a:cubicBezTo>
                  <a:pt x="22052" y="41038"/>
                  <a:pt x="21737" y="268"/>
                  <a:pt x="1791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FAC999-D30E-4417-8B89-C891F4F765A9}"/>
              </a:ext>
            </a:extLst>
          </p:cNvPr>
          <p:cNvSpPr/>
          <p:nvPr/>
        </p:nvSpPr>
        <p:spPr>
          <a:xfrm>
            <a:off x="11062311" y="4503493"/>
            <a:ext cx="92464" cy="417067"/>
          </a:xfrm>
          <a:custGeom>
            <a:avLst/>
            <a:gdLst>
              <a:gd name="connsiteX0" fmla="*/ 3311 w 92464"/>
              <a:gd name="connsiteY0" fmla="*/ 1 h 417067"/>
              <a:gd name="connsiteX1" fmla="*/ 18076 w 92464"/>
              <a:gd name="connsiteY1" fmla="*/ 129200 h 417067"/>
              <a:gd name="connsiteX2" fmla="*/ 50272 w 92464"/>
              <a:gd name="connsiteY2" fmla="*/ 210272 h 417067"/>
              <a:gd name="connsiteX3" fmla="*/ 75691 w 92464"/>
              <a:gd name="connsiteY3" fmla="*/ 286277 h 417067"/>
              <a:gd name="connsiteX4" fmla="*/ 73887 w 92464"/>
              <a:gd name="connsiteY4" fmla="*/ 394120 h 417067"/>
              <a:gd name="connsiteX5" fmla="*/ 68670 w 92464"/>
              <a:gd name="connsiteY5" fmla="*/ 417049 h 417067"/>
              <a:gd name="connsiteX6" fmla="*/ 79872 w 92464"/>
              <a:gd name="connsiteY6" fmla="*/ 396030 h 417067"/>
              <a:gd name="connsiteX7" fmla="*/ 88244 w 92464"/>
              <a:gd name="connsiteY7" fmla="*/ 283576 h 417067"/>
              <a:gd name="connsiteX8" fmla="*/ 63116 w 92464"/>
              <a:gd name="connsiteY8" fmla="*/ 205043 h 417067"/>
              <a:gd name="connsiteX9" fmla="*/ 30034 w 92464"/>
              <a:gd name="connsiteY9" fmla="*/ 124915 h 417067"/>
              <a:gd name="connsiteX10" fmla="*/ 7107 w 92464"/>
              <a:gd name="connsiteY10" fmla="*/ 35797 h 417067"/>
              <a:gd name="connsiteX11" fmla="*/ 3311 w 92464"/>
              <a:gd name="connsiteY11" fmla="*/ 1 h 4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64" h="417067">
                <a:moveTo>
                  <a:pt x="3311" y="1"/>
                </a:moveTo>
                <a:cubicBezTo>
                  <a:pt x="481" y="-232"/>
                  <a:pt x="-7122" y="56106"/>
                  <a:pt x="18076" y="129200"/>
                </a:cubicBezTo>
                <a:cubicBezTo>
                  <a:pt x="27543" y="156868"/>
                  <a:pt x="37789" y="179657"/>
                  <a:pt x="50272" y="210272"/>
                </a:cubicBezTo>
                <a:cubicBezTo>
                  <a:pt x="61381" y="237532"/>
                  <a:pt x="70090" y="261544"/>
                  <a:pt x="75691" y="286277"/>
                </a:cubicBezTo>
                <a:cubicBezTo>
                  <a:pt x="86125" y="331995"/>
                  <a:pt x="79511" y="371587"/>
                  <a:pt x="73887" y="394120"/>
                </a:cubicBezTo>
                <a:cubicBezTo>
                  <a:pt x="70288" y="408513"/>
                  <a:pt x="67634" y="416606"/>
                  <a:pt x="68670" y="417049"/>
                </a:cubicBezTo>
                <a:cubicBezTo>
                  <a:pt x="69706" y="417491"/>
                  <a:pt x="74352" y="410237"/>
                  <a:pt x="79872" y="396030"/>
                </a:cubicBezTo>
                <a:cubicBezTo>
                  <a:pt x="88488" y="373800"/>
                  <a:pt x="98223" y="333194"/>
                  <a:pt x="88244" y="283576"/>
                </a:cubicBezTo>
                <a:cubicBezTo>
                  <a:pt x="83004" y="257724"/>
                  <a:pt x="74294" y="232560"/>
                  <a:pt x="63116" y="205043"/>
                </a:cubicBezTo>
                <a:cubicBezTo>
                  <a:pt x="51425" y="176245"/>
                  <a:pt x="39257" y="149509"/>
                  <a:pt x="30034" y="124915"/>
                </a:cubicBezTo>
                <a:cubicBezTo>
                  <a:pt x="16271" y="87977"/>
                  <a:pt x="10064" y="59646"/>
                  <a:pt x="7107" y="35797"/>
                </a:cubicBezTo>
                <a:cubicBezTo>
                  <a:pt x="4335" y="13474"/>
                  <a:pt x="4731" y="106"/>
                  <a:pt x="331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5820247-807E-4B34-803D-C816E1C12D88}"/>
              </a:ext>
            </a:extLst>
          </p:cNvPr>
          <p:cNvSpPr/>
          <p:nvPr/>
        </p:nvSpPr>
        <p:spPr>
          <a:xfrm>
            <a:off x="11045598" y="4640435"/>
            <a:ext cx="76941" cy="273882"/>
          </a:xfrm>
          <a:custGeom>
            <a:avLst/>
            <a:gdLst>
              <a:gd name="connsiteX0" fmla="*/ 1346 w 76941"/>
              <a:gd name="connsiteY0" fmla="*/ 2 h 273882"/>
              <a:gd name="connsiteX1" fmla="*/ 2557 w 76941"/>
              <a:gd name="connsiteY1" fmla="*/ 31431 h 273882"/>
              <a:gd name="connsiteX2" fmla="*/ 26963 w 76941"/>
              <a:gd name="connsiteY2" fmla="*/ 106284 h 273882"/>
              <a:gd name="connsiteX3" fmla="*/ 26963 w 76941"/>
              <a:gd name="connsiteY3" fmla="*/ 106284 h 273882"/>
              <a:gd name="connsiteX4" fmla="*/ 40179 w 76941"/>
              <a:gd name="connsiteY4" fmla="*/ 137877 h 273882"/>
              <a:gd name="connsiteX5" fmla="*/ 63654 w 76941"/>
              <a:gd name="connsiteY5" fmla="*/ 208118 h 273882"/>
              <a:gd name="connsiteX6" fmla="*/ 66705 w 76941"/>
              <a:gd name="connsiteY6" fmla="*/ 273877 h 273882"/>
              <a:gd name="connsiteX7" fmla="*/ 75240 w 76941"/>
              <a:gd name="connsiteY7" fmla="*/ 206080 h 273882"/>
              <a:gd name="connsiteX8" fmla="*/ 53023 w 76941"/>
              <a:gd name="connsiteY8" fmla="*/ 132532 h 273882"/>
              <a:gd name="connsiteX9" fmla="*/ 39353 w 76941"/>
              <a:gd name="connsiteY9" fmla="*/ 101009 h 273882"/>
              <a:gd name="connsiteX10" fmla="*/ 39353 w 76941"/>
              <a:gd name="connsiteY10" fmla="*/ 101009 h 273882"/>
              <a:gd name="connsiteX11" fmla="*/ 10882 w 76941"/>
              <a:gd name="connsiteY11" fmla="*/ 29370 h 273882"/>
              <a:gd name="connsiteX12" fmla="*/ 1346 w 76941"/>
              <a:gd name="connsiteY12" fmla="*/ 2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41" h="273882">
                <a:moveTo>
                  <a:pt x="1346" y="2"/>
                </a:moveTo>
                <a:cubicBezTo>
                  <a:pt x="-273" y="153"/>
                  <a:pt x="-1018" y="12066"/>
                  <a:pt x="2557" y="31431"/>
                </a:cubicBezTo>
                <a:cubicBezTo>
                  <a:pt x="6528" y="52962"/>
                  <a:pt x="14120" y="75262"/>
                  <a:pt x="26963" y="106284"/>
                </a:cubicBezTo>
                <a:cubicBezTo>
                  <a:pt x="26963" y="106284"/>
                  <a:pt x="26963" y="106284"/>
                  <a:pt x="26963" y="106284"/>
                </a:cubicBezTo>
                <a:cubicBezTo>
                  <a:pt x="31132" y="116473"/>
                  <a:pt x="35673" y="127035"/>
                  <a:pt x="40179" y="137877"/>
                </a:cubicBezTo>
                <a:cubicBezTo>
                  <a:pt x="51346" y="164683"/>
                  <a:pt x="59078" y="185877"/>
                  <a:pt x="63654" y="208118"/>
                </a:cubicBezTo>
                <a:cubicBezTo>
                  <a:pt x="71572" y="246430"/>
                  <a:pt x="64318" y="273189"/>
                  <a:pt x="66705" y="273877"/>
                </a:cubicBezTo>
                <a:cubicBezTo>
                  <a:pt x="68300" y="274342"/>
                  <a:pt x="81575" y="249073"/>
                  <a:pt x="75240" y="206080"/>
                </a:cubicBezTo>
                <a:cubicBezTo>
                  <a:pt x="71782" y="182686"/>
                  <a:pt x="64202" y="159431"/>
                  <a:pt x="53023" y="132532"/>
                </a:cubicBezTo>
                <a:cubicBezTo>
                  <a:pt x="48540" y="121760"/>
                  <a:pt x="43661" y="110779"/>
                  <a:pt x="39353" y="101009"/>
                </a:cubicBezTo>
                <a:cubicBezTo>
                  <a:pt x="39353" y="101009"/>
                  <a:pt x="39353" y="101009"/>
                  <a:pt x="39353" y="101009"/>
                </a:cubicBezTo>
                <a:cubicBezTo>
                  <a:pt x="25112" y="68438"/>
                  <a:pt x="17892" y="51600"/>
                  <a:pt x="10882" y="29370"/>
                </a:cubicBezTo>
                <a:cubicBezTo>
                  <a:pt x="5154" y="11204"/>
                  <a:pt x="2976" y="-161"/>
                  <a:pt x="134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8DAAB7C-8EB3-4160-8011-F708F8754484}"/>
              </a:ext>
            </a:extLst>
          </p:cNvPr>
          <p:cNvSpPr/>
          <p:nvPr/>
        </p:nvSpPr>
        <p:spPr>
          <a:xfrm>
            <a:off x="11027085" y="4718235"/>
            <a:ext cx="103416" cy="323680"/>
          </a:xfrm>
          <a:custGeom>
            <a:avLst/>
            <a:gdLst>
              <a:gd name="connsiteX0" fmla="*/ 1194 w 103416"/>
              <a:gd name="connsiteY0" fmla="*/ 1 h 323680"/>
              <a:gd name="connsiteX1" fmla="*/ 27486 w 103416"/>
              <a:gd name="connsiteY1" fmla="*/ 119977 h 323680"/>
              <a:gd name="connsiteX2" fmla="*/ 27486 w 103416"/>
              <a:gd name="connsiteY2" fmla="*/ 119977 h 323680"/>
              <a:gd name="connsiteX3" fmla="*/ 47759 w 103416"/>
              <a:gd name="connsiteY3" fmla="*/ 164228 h 323680"/>
              <a:gd name="connsiteX4" fmla="*/ 87082 w 103416"/>
              <a:gd name="connsiteY4" fmla="*/ 259843 h 323680"/>
              <a:gd name="connsiteX5" fmla="*/ 100775 w 103416"/>
              <a:gd name="connsiteY5" fmla="*/ 323680 h 323680"/>
              <a:gd name="connsiteX6" fmla="*/ 97678 w 103416"/>
              <a:gd name="connsiteY6" fmla="*/ 257118 h 323680"/>
              <a:gd name="connsiteX7" fmla="*/ 60323 w 103416"/>
              <a:gd name="connsiteY7" fmla="*/ 158277 h 323680"/>
              <a:gd name="connsiteX8" fmla="*/ 39655 w 103416"/>
              <a:gd name="connsiteY8" fmla="*/ 114597 h 323680"/>
              <a:gd name="connsiteX9" fmla="*/ 39655 w 103416"/>
              <a:gd name="connsiteY9" fmla="*/ 114597 h 323680"/>
              <a:gd name="connsiteX10" fmla="*/ 9997 w 103416"/>
              <a:gd name="connsiteY10" fmla="*/ 33398 h 323680"/>
              <a:gd name="connsiteX11" fmla="*/ 1194 w 103416"/>
              <a:gd name="connsiteY11" fmla="*/ 1 h 32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6" h="323680">
                <a:moveTo>
                  <a:pt x="1194" y="1"/>
                </a:moveTo>
                <a:cubicBezTo>
                  <a:pt x="-1938" y="222"/>
                  <a:pt x="-704" y="54359"/>
                  <a:pt x="27486" y="119977"/>
                </a:cubicBezTo>
                <a:cubicBezTo>
                  <a:pt x="27486" y="119977"/>
                  <a:pt x="27486" y="119977"/>
                  <a:pt x="27486" y="119977"/>
                </a:cubicBezTo>
                <a:cubicBezTo>
                  <a:pt x="33716" y="134557"/>
                  <a:pt x="40388" y="148682"/>
                  <a:pt x="47759" y="164228"/>
                </a:cubicBezTo>
                <a:cubicBezTo>
                  <a:pt x="66180" y="203040"/>
                  <a:pt x="78244" y="229311"/>
                  <a:pt x="87082" y="259843"/>
                </a:cubicBezTo>
                <a:cubicBezTo>
                  <a:pt x="98074" y="297619"/>
                  <a:pt x="98563" y="323680"/>
                  <a:pt x="100775" y="323680"/>
                </a:cubicBezTo>
                <a:cubicBezTo>
                  <a:pt x="102999" y="323692"/>
                  <a:pt x="106621" y="297037"/>
                  <a:pt x="97678" y="257118"/>
                </a:cubicBezTo>
                <a:cubicBezTo>
                  <a:pt x="90657" y="225910"/>
                  <a:pt x="78360" y="196333"/>
                  <a:pt x="60323" y="158277"/>
                </a:cubicBezTo>
                <a:cubicBezTo>
                  <a:pt x="52627" y="142068"/>
                  <a:pt x="46420" y="129398"/>
                  <a:pt x="39655" y="114597"/>
                </a:cubicBezTo>
                <a:cubicBezTo>
                  <a:pt x="39655" y="114597"/>
                  <a:pt x="39655" y="114597"/>
                  <a:pt x="39655" y="114597"/>
                </a:cubicBezTo>
                <a:cubicBezTo>
                  <a:pt x="24366" y="81025"/>
                  <a:pt x="15854" y="55872"/>
                  <a:pt x="9997" y="33398"/>
                </a:cubicBezTo>
                <a:cubicBezTo>
                  <a:pt x="4606" y="12682"/>
                  <a:pt x="2754" y="-104"/>
                  <a:pt x="119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4D10D-75BD-4491-BBA4-77A4585D5E38}"/>
              </a:ext>
            </a:extLst>
          </p:cNvPr>
          <p:cNvSpPr/>
          <p:nvPr/>
        </p:nvSpPr>
        <p:spPr>
          <a:xfrm>
            <a:off x="10996417" y="4824047"/>
            <a:ext cx="127632" cy="289461"/>
          </a:xfrm>
          <a:custGeom>
            <a:avLst/>
            <a:gdLst>
              <a:gd name="connsiteX0" fmla="*/ 737 w 127632"/>
              <a:gd name="connsiteY0" fmla="*/ 6 h 289461"/>
              <a:gd name="connsiteX1" fmla="*/ 6105 w 127632"/>
              <a:gd name="connsiteY1" fmla="*/ 34021 h 289461"/>
              <a:gd name="connsiteX2" fmla="*/ 43343 w 127632"/>
              <a:gd name="connsiteY2" fmla="*/ 112204 h 289461"/>
              <a:gd name="connsiteX3" fmla="*/ 43343 w 127632"/>
              <a:gd name="connsiteY3" fmla="*/ 112204 h 289461"/>
              <a:gd name="connsiteX4" fmla="*/ 64314 w 127632"/>
              <a:gd name="connsiteY4" fmla="*/ 146125 h 289461"/>
              <a:gd name="connsiteX5" fmla="*/ 107526 w 127632"/>
              <a:gd name="connsiteY5" fmla="*/ 225555 h 289461"/>
              <a:gd name="connsiteX6" fmla="*/ 125225 w 127632"/>
              <a:gd name="connsiteY6" fmla="*/ 289462 h 289461"/>
              <a:gd name="connsiteX7" fmla="*/ 118134 w 127632"/>
              <a:gd name="connsiteY7" fmla="*/ 221619 h 289461"/>
              <a:gd name="connsiteX8" fmla="*/ 76098 w 127632"/>
              <a:gd name="connsiteY8" fmla="*/ 138742 h 289461"/>
              <a:gd name="connsiteX9" fmla="*/ 54789 w 127632"/>
              <a:gd name="connsiteY9" fmla="*/ 105182 h 289461"/>
              <a:gd name="connsiteX10" fmla="*/ 54789 w 127632"/>
              <a:gd name="connsiteY10" fmla="*/ 105182 h 289461"/>
              <a:gd name="connsiteX11" fmla="*/ 14104 w 127632"/>
              <a:gd name="connsiteY11" fmla="*/ 31074 h 289461"/>
              <a:gd name="connsiteX12" fmla="*/ 737 w 127632"/>
              <a:gd name="connsiteY12" fmla="*/ 6 h 28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632" h="289461">
                <a:moveTo>
                  <a:pt x="737" y="6"/>
                </a:moveTo>
                <a:cubicBezTo>
                  <a:pt x="-847" y="332"/>
                  <a:pt x="-230" y="13374"/>
                  <a:pt x="6105" y="34021"/>
                </a:cubicBezTo>
                <a:cubicBezTo>
                  <a:pt x="13010" y="56518"/>
                  <a:pt x="24479" y="80833"/>
                  <a:pt x="43343" y="112204"/>
                </a:cubicBezTo>
                <a:cubicBezTo>
                  <a:pt x="43343" y="112204"/>
                  <a:pt x="43343" y="112204"/>
                  <a:pt x="43343" y="112204"/>
                </a:cubicBezTo>
                <a:cubicBezTo>
                  <a:pt x="50073" y="123499"/>
                  <a:pt x="56839" y="134201"/>
                  <a:pt x="64314" y="146125"/>
                </a:cubicBezTo>
                <a:cubicBezTo>
                  <a:pt x="83714" y="177089"/>
                  <a:pt x="97139" y="199855"/>
                  <a:pt x="107526" y="225555"/>
                </a:cubicBezTo>
                <a:cubicBezTo>
                  <a:pt x="122454" y="262387"/>
                  <a:pt x="122885" y="289450"/>
                  <a:pt x="125225" y="289462"/>
                </a:cubicBezTo>
                <a:cubicBezTo>
                  <a:pt x="127566" y="289462"/>
                  <a:pt x="131502" y="261246"/>
                  <a:pt x="118134" y="221619"/>
                </a:cubicBezTo>
                <a:cubicBezTo>
                  <a:pt x="109063" y="194777"/>
                  <a:pt x="95300" y="169415"/>
                  <a:pt x="76098" y="138742"/>
                </a:cubicBezTo>
                <a:cubicBezTo>
                  <a:pt x="68774" y="127039"/>
                  <a:pt x="61520" y="115860"/>
                  <a:pt x="54789" y="105182"/>
                </a:cubicBezTo>
                <a:cubicBezTo>
                  <a:pt x="54789" y="105182"/>
                  <a:pt x="54789" y="105182"/>
                  <a:pt x="54789" y="105182"/>
                </a:cubicBezTo>
                <a:cubicBezTo>
                  <a:pt x="34947" y="73497"/>
                  <a:pt x="23653" y="53083"/>
                  <a:pt x="14104" y="31074"/>
                </a:cubicBezTo>
                <a:cubicBezTo>
                  <a:pt x="5790" y="11907"/>
                  <a:pt x="2320" y="-308"/>
                  <a:pt x="737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3F7389-218B-4B2B-9B50-BDCB2F0BF5CB}"/>
              </a:ext>
            </a:extLst>
          </p:cNvPr>
          <p:cNvSpPr/>
          <p:nvPr/>
        </p:nvSpPr>
        <p:spPr>
          <a:xfrm>
            <a:off x="10676496" y="5051117"/>
            <a:ext cx="54386" cy="314524"/>
          </a:xfrm>
          <a:custGeom>
            <a:avLst/>
            <a:gdLst>
              <a:gd name="connsiteX0" fmla="*/ 103 w 54386"/>
              <a:gd name="connsiteY0" fmla="*/ 138 h 314524"/>
              <a:gd name="connsiteX1" fmla="*/ 33452 w 54386"/>
              <a:gd name="connsiteY1" fmla="*/ 81792 h 314524"/>
              <a:gd name="connsiteX2" fmla="*/ 40264 w 54386"/>
              <a:gd name="connsiteY2" fmla="*/ 152371 h 314524"/>
              <a:gd name="connsiteX3" fmla="*/ 40555 w 54386"/>
              <a:gd name="connsiteY3" fmla="*/ 218176 h 314524"/>
              <a:gd name="connsiteX4" fmla="*/ 43839 w 54386"/>
              <a:gd name="connsiteY4" fmla="*/ 292191 h 314524"/>
              <a:gd name="connsiteX5" fmla="*/ 43839 w 54386"/>
              <a:gd name="connsiteY5" fmla="*/ 292191 h 314524"/>
              <a:gd name="connsiteX6" fmla="*/ 53015 w 54386"/>
              <a:gd name="connsiteY6" fmla="*/ 314479 h 314524"/>
              <a:gd name="connsiteX7" fmla="*/ 50965 w 54386"/>
              <a:gd name="connsiteY7" fmla="*/ 291341 h 314524"/>
              <a:gd name="connsiteX8" fmla="*/ 50965 w 54386"/>
              <a:gd name="connsiteY8" fmla="*/ 291341 h 314524"/>
              <a:gd name="connsiteX9" fmla="*/ 53236 w 54386"/>
              <a:gd name="connsiteY9" fmla="*/ 218420 h 314524"/>
              <a:gd name="connsiteX10" fmla="*/ 54133 w 54386"/>
              <a:gd name="connsiteY10" fmla="*/ 151975 h 314524"/>
              <a:gd name="connsiteX11" fmla="*/ 45609 w 54386"/>
              <a:gd name="connsiteY11" fmla="*/ 79241 h 314524"/>
              <a:gd name="connsiteX12" fmla="*/ 103 w 54386"/>
              <a:gd name="connsiteY12" fmla="*/ 138 h 3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86" h="314524">
                <a:moveTo>
                  <a:pt x="103" y="138"/>
                </a:moveTo>
                <a:cubicBezTo>
                  <a:pt x="-1818" y="2060"/>
                  <a:pt x="23578" y="30298"/>
                  <a:pt x="33452" y="81792"/>
                </a:cubicBezTo>
                <a:cubicBezTo>
                  <a:pt x="37528" y="103370"/>
                  <a:pt x="39531" y="126054"/>
                  <a:pt x="40264" y="152371"/>
                </a:cubicBezTo>
                <a:cubicBezTo>
                  <a:pt x="40870" y="174182"/>
                  <a:pt x="40544" y="199405"/>
                  <a:pt x="40555" y="218176"/>
                </a:cubicBezTo>
                <a:cubicBezTo>
                  <a:pt x="40497" y="253122"/>
                  <a:pt x="39729" y="270345"/>
                  <a:pt x="43839" y="292191"/>
                </a:cubicBezTo>
                <a:cubicBezTo>
                  <a:pt x="43839" y="292191"/>
                  <a:pt x="43839" y="292191"/>
                  <a:pt x="43839" y="292191"/>
                </a:cubicBezTo>
                <a:cubicBezTo>
                  <a:pt x="46669" y="307573"/>
                  <a:pt x="51559" y="315189"/>
                  <a:pt x="53015" y="314479"/>
                </a:cubicBezTo>
                <a:cubicBezTo>
                  <a:pt x="54191" y="313908"/>
                  <a:pt x="51745" y="306083"/>
                  <a:pt x="50965" y="291341"/>
                </a:cubicBezTo>
                <a:cubicBezTo>
                  <a:pt x="50965" y="291341"/>
                  <a:pt x="50965" y="291341"/>
                  <a:pt x="50965" y="291341"/>
                </a:cubicBezTo>
                <a:cubicBezTo>
                  <a:pt x="49661" y="264313"/>
                  <a:pt x="51699" y="259457"/>
                  <a:pt x="53236" y="218420"/>
                </a:cubicBezTo>
                <a:cubicBezTo>
                  <a:pt x="54004" y="198811"/>
                  <a:pt x="54808" y="175195"/>
                  <a:pt x="54133" y="151975"/>
                </a:cubicBezTo>
                <a:cubicBezTo>
                  <a:pt x="53352" y="125227"/>
                  <a:pt x="50721" y="101425"/>
                  <a:pt x="45609" y="79241"/>
                </a:cubicBezTo>
                <a:cubicBezTo>
                  <a:pt x="32765" y="22741"/>
                  <a:pt x="2351" y="-2098"/>
                  <a:pt x="103" y="1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BECC9-C3B4-4527-92B7-EEE039068232}"/>
              </a:ext>
            </a:extLst>
          </p:cNvPr>
          <p:cNvSpPr/>
          <p:nvPr/>
        </p:nvSpPr>
        <p:spPr>
          <a:xfrm>
            <a:off x="10648580" y="5153938"/>
            <a:ext cx="62351" cy="205656"/>
          </a:xfrm>
          <a:custGeom>
            <a:avLst/>
            <a:gdLst>
              <a:gd name="connsiteX0" fmla="*/ 28019 w 62351"/>
              <a:gd name="connsiteY0" fmla="*/ 24 h 205656"/>
              <a:gd name="connsiteX1" fmla="*/ 806 w 62351"/>
              <a:gd name="connsiteY1" fmla="*/ 83762 h 205656"/>
              <a:gd name="connsiteX2" fmla="*/ 806 w 62351"/>
              <a:gd name="connsiteY2" fmla="*/ 83762 h 205656"/>
              <a:gd name="connsiteX3" fmla="*/ 527 w 62351"/>
              <a:gd name="connsiteY3" fmla="*/ 110964 h 205656"/>
              <a:gd name="connsiteX4" fmla="*/ 10564 w 62351"/>
              <a:gd name="connsiteY4" fmla="*/ 150405 h 205656"/>
              <a:gd name="connsiteX5" fmla="*/ 10564 w 62351"/>
              <a:gd name="connsiteY5" fmla="*/ 150405 h 205656"/>
              <a:gd name="connsiteX6" fmla="*/ 62253 w 62351"/>
              <a:gd name="connsiteY6" fmla="*/ 205439 h 205656"/>
              <a:gd name="connsiteX7" fmla="*/ 22546 w 62351"/>
              <a:gd name="connsiteY7" fmla="*/ 145293 h 205656"/>
              <a:gd name="connsiteX8" fmla="*/ 22546 w 62351"/>
              <a:gd name="connsiteY8" fmla="*/ 145293 h 205656"/>
              <a:gd name="connsiteX9" fmla="*/ 14348 w 62351"/>
              <a:gd name="connsiteY9" fmla="*/ 109765 h 205656"/>
              <a:gd name="connsiteX10" fmla="*/ 14244 w 62351"/>
              <a:gd name="connsiteY10" fmla="*/ 84973 h 205656"/>
              <a:gd name="connsiteX11" fmla="*/ 14244 w 62351"/>
              <a:gd name="connsiteY11" fmla="*/ 84973 h 205656"/>
              <a:gd name="connsiteX12" fmla="*/ 28019 w 62351"/>
              <a:gd name="connsiteY12" fmla="*/ 24 h 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51" h="205656">
                <a:moveTo>
                  <a:pt x="28019" y="24"/>
                </a:moveTo>
                <a:cubicBezTo>
                  <a:pt x="24921" y="-1024"/>
                  <a:pt x="6244" y="32571"/>
                  <a:pt x="806" y="83762"/>
                </a:cubicBezTo>
                <a:cubicBezTo>
                  <a:pt x="806" y="83762"/>
                  <a:pt x="806" y="83762"/>
                  <a:pt x="806" y="83762"/>
                </a:cubicBezTo>
                <a:cubicBezTo>
                  <a:pt x="-114" y="92426"/>
                  <a:pt x="-300" y="101578"/>
                  <a:pt x="527" y="110964"/>
                </a:cubicBezTo>
                <a:cubicBezTo>
                  <a:pt x="1784" y="125345"/>
                  <a:pt x="5278" y="138621"/>
                  <a:pt x="10564" y="150405"/>
                </a:cubicBezTo>
                <a:cubicBezTo>
                  <a:pt x="10564" y="150405"/>
                  <a:pt x="10564" y="150405"/>
                  <a:pt x="10564" y="150405"/>
                </a:cubicBezTo>
                <a:cubicBezTo>
                  <a:pt x="29602" y="192059"/>
                  <a:pt x="60343" y="207733"/>
                  <a:pt x="62253" y="205439"/>
                </a:cubicBezTo>
                <a:cubicBezTo>
                  <a:pt x="64174" y="203133"/>
                  <a:pt x="37509" y="183255"/>
                  <a:pt x="22546" y="145293"/>
                </a:cubicBezTo>
                <a:cubicBezTo>
                  <a:pt x="22546" y="145293"/>
                  <a:pt x="22546" y="145293"/>
                  <a:pt x="22546" y="145293"/>
                </a:cubicBezTo>
                <a:cubicBezTo>
                  <a:pt x="18273" y="134650"/>
                  <a:pt x="15466" y="122772"/>
                  <a:pt x="14348" y="109765"/>
                </a:cubicBezTo>
                <a:cubicBezTo>
                  <a:pt x="13627" y="101287"/>
                  <a:pt x="13673" y="92938"/>
                  <a:pt x="14244" y="84973"/>
                </a:cubicBezTo>
                <a:cubicBezTo>
                  <a:pt x="14244" y="84973"/>
                  <a:pt x="14244" y="84973"/>
                  <a:pt x="14244" y="84973"/>
                </a:cubicBezTo>
                <a:cubicBezTo>
                  <a:pt x="17760" y="36845"/>
                  <a:pt x="31116" y="1072"/>
                  <a:pt x="28019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DB2C41-3FD0-412D-88E0-5D04A22CD406}"/>
              </a:ext>
            </a:extLst>
          </p:cNvPr>
          <p:cNvSpPr/>
          <p:nvPr/>
        </p:nvSpPr>
        <p:spPr>
          <a:xfrm>
            <a:off x="10582031" y="5097907"/>
            <a:ext cx="66604" cy="224484"/>
          </a:xfrm>
          <a:custGeom>
            <a:avLst/>
            <a:gdLst>
              <a:gd name="connsiteX0" fmla="*/ 41668 w 66604"/>
              <a:gd name="connsiteY0" fmla="*/ 32 h 224484"/>
              <a:gd name="connsiteX1" fmla="*/ 2916 w 66604"/>
              <a:gd name="connsiteY1" fmla="*/ 97604 h 224484"/>
              <a:gd name="connsiteX2" fmla="*/ 2916 w 66604"/>
              <a:gd name="connsiteY2" fmla="*/ 97604 h 224484"/>
              <a:gd name="connsiteX3" fmla="*/ 156 w 66604"/>
              <a:gd name="connsiteY3" fmla="*/ 121115 h 224484"/>
              <a:gd name="connsiteX4" fmla="*/ 7609 w 66604"/>
              <a:gd name="connsiteY4" fmla="*/ 171385 h 224484"/>
              <a:gd name="connsiteX5" fmla="*/ 48806 w 66604"/>
              <a:gd name="connsiteY5" fmla="*/ 217918 h 224484"/>
              <a:gd name="connsiteX6" fmla="*/ 48806 w 66604"/>
              <a:gd name="connsiteY6" fmla="*/ 217918 h 224484"/>
              <a:gd name="connsiteX7" fmla="*/ 66564 w 66604"/>
              <a:gd name="connsiteY7" fmla="*/ 224125 h 224484"/>
              <a:gd name="connsiteX8" fmla="*/ 52823 w 66604"/>
              <a:gd name="connsiteY8" fmla="*/ 211991 h 224484"/>
              <a:gd name="connsiteX9" fmla="*/ 52823 w 66604"/>
              <a:gd name="connsiteY9" fmla="*/ 211991 h 224484"/>
              <a:gd name="connsiteX10" fmla="*/ 19626 w 66604"/>
              <a:gd name="connsiteY10" fmla="*/ 166972 h 224484"/>
              <a:gd name="connsiteX11" fmla="*/ 14071 w 66604"/>
              <a:gd name="connsiteY11" fmla="*/ 121767 h 224484"/>
              <a:gd name="connsiteX12" fmla="*/ 16354 w 66604"/>
              <a:gd name="connsiteY12" fmla="*/ 99898 h 224484"/>
              <a:gd name="connsiteX13" fmla="*/ 16354 w 66604"/>
              <a:gd name="connsiteY13" fmla="*/ 99898 h 224484"/>
              <a:gd name="connsiteX14" fmla="*/ 41668 w 66604"/>
              <a:gd name="connsiteY14" fmla="*/ 32 h 2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4" h="224484">
                <a:moveTo>
                  <a:pt x="41668" y="32"/>
                </a:moveTo>
                <a:cubicBezTo>
                  <a:pt x="38524" y="-1273"/>
                  <a:pt x="13792" y="37831"/>
                  <a:pt x="2916" y="97604"/>
                </a:cubicBezTo>
                <a:cubicBezTo>
                  <a:pt x="2916" y="97604"/>
                  <a:pt x="2916" y="97604"/>
                  <a:pt x="2916" y="97604"/>
                </a:cubicBezTo>
                <a:cubicBezTo>
                  <a:pt x="1530" y="105091"/>
                  <a:pt x="529" y="112986"/>
                  <a:pt x="156" y="121115"/>
                </a:cubicBezTo>
                <a:cubicBezTo>
                  <a:pt x="-670" y="139362"/>
                  <a:pt x="1775" y="156294"/>
                  <a:pt x="7609" y="171385"/>
                </a:cubicBezTo>
                <a:cubicBezTo>
                  <a:pt x="17565" y="196538"/>
                  <a:pt x="36207" y="210931"/>
                  <a:pt x="48806" y="217918"/>
                </a:cubicBezTo>
                <a:cubicBezTo>
                  <a:pt x="48806" y="217918"/>
                  <a:pt x="48806" y="217918"/>
                  <a:pt x="48806" y="217918"/>
                </a:cubicBezTo>
                <a:cubicBezTo>
                  <a:pt x="59251" y="223729"/>
                  <a:pt x="65981" y="225289"/>
                  <a:pt x="66564" y="224125"/>
                </a:cubicBezTo>
                <a:cubicBezTo>
                  <a:pt x="67146" y="222949"/>
                  <a:pt x="61545" y="219164"/>
                  <a:pt x="52823" y="211991"/>
                </a:cubicBezTo>
                <a:cubicBezTo>
                  <a:pt x="52823" y="211991"/>
                  <a:pt x="52823" y="211991"/>
                  <a:pt x="52823" y="211991"/>
                </a:cubicBezTo>
                <a:cubicBezTo>
                  <a:pt x="42926" y="203816"/>
                  <a:pt x="26880" y="188643"/>
                  <a:pt x="19626" y="166972"/>
                </a:cubicBezTo>
                <a:cubicBezTo>
                  <a:pt x="14980" y="153557"/>
                  <a:pt x="13256" y="138535"/>
                  <a:pt x="14071" y="121767"/>
                </a:cubicBezTo>
                <a:cubicBezTo>
                  <a:pt x="14421" y="114314"/>
                  <a:pt x="15259" y="106954"/>
                  <a:pt x="16354" y="99898"/>
                </a:cubicBezTo>
                <a:cubicBezTo>
                  <a:pt x="16354" y="99898"/>
                  <a:pt x="16354" y="99898"/>
                  <a:pt x="16354" y="99898"/>
                </a:cubicBezTo>
                <a:cubicBezTo>
                  <a:pt x="25343" y="43094"/>
                  <a:pt x="44812" y="1336"/>
                  <a:pt x="41668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2EE730D-9432-43B7-B69F-C188FD8A5BFC}"/>
              </a:ext>
            </a:extLst>
          </p:cNvPr>
          <p:cNvSpPr/>
          <p:nvPr/>
        </p:nvSpPr>
        <p:spPr>
          <a:xfrm>
            <a:off x="10528740" y="5023247"/>
            <a:ext cx="57743" cy="249113"/>
          </a:xfrm>
          <a:custGeom>
            <a:avLst/>
            <a:gdLst>
              <a:gd name="connsiteX0" fmla="*/ 26491 w 57743"/>
              <a:gd name="connsiteY0" fmla="*/ 2 h 249113"/>
              <a:gd name="connsiteX1" fmla="*/ 3843 w 57743"/>
              <a:gd name="connsiteY1" fmla="*/ 96084 h 249113"/>
              <a:gd name="connsiteX2" fmla="*/ 3843 w 57743"/>
              <a:gd name="connsiteY2" fmla="*/ 96084 h 249113"/>
              <a:gd name="connsiteX3" fmla="*/ 82 w 57743"/>
              <a:gd name="connsiteY3" fmla="*/ 130925 h 249113"/>
              <a:gd name="connsiteX4" fmla="*/ 4903 w 57743"/>
              <a:gd name="connsiteY4" fmla="*/ 175851 h 249113"/>
              <a:gd name="connsiteX5" fmla="*/ 51305 w 57743"/>
              <a:gd name="connsiteY5" fmla="*/ 245661 h 249113"/>
              <a:gd name="connsiteX6" fmla="*/ 57616 w 57743"/>
              <a:gd name="connsiteY6" fmla="*/ 248980 h 249113"/>
              <a:gd name="connsiteX7" fmla="*/ 54484 w 57743"/>
              <a:gd name="connsiteY7" fmla="*/ 242634 h 249113"/>
              <a:gd name="connsiteX8" fmla="*/ 17595 w 57743"/>
              <a:gd name="connsiteY8" fmla="*/ 172602 h 249113"/>
              <a:gd name="connsiteX9" fmla="*/ 13962 w 57743"/>
              <a:gd name="connsiteY9" fmla="*/ 131356 h 249113"/>
              <a:gd name="connsiteX10" fmla="*/ 17083 w 57743"/>
              <a:gd name="connsiteY10" fmla="*/ 98180 h 249113"/>
              <a:gd name="connsiteX11" fmla="*/ 17083 w 57743"/>
              <a:gd name="connsiteY11" fmla="*/ 98180 h 249113"/>
              <a:gd name="connsiteX12" fmla="*/ 26491 w 57743"/>
              <a:gd name="connsiteY12" fmla="*/ 2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43" h="249113">
                <a:moveTo>
                  <a:pt x="26491" y="2"/>
                </a:moveTo>
                <a:cubicBezTo>
                  <a:pt x="23301" y="-324"/>
                  <a:pt x="13555" y="39641"/>
                  <a:pt x="3843" y="96084"/>
                </a:cubicBezTo>
                <a:cubicBezTo>
                  <a:pt x="3843" y="96084"/>
                  <a:pt x="3843" y="96084"/>
                  <a:pt x="3843" y="96084"/>
                </a:cubicBezTo>
                <a:cubicBezTo>
                  <a:pt x="1934" y="106948"/>
                  <a:pt x="443" y="118744"/>
                  <a:pt x="82" y="130925"/>
                </a:cubicBezTo>
                <a:cubicBezTo>
                  <a:pt x="-384" y="146867"/>
                  <a:pt x="1118" y="161842"/>
                  <a:pt x="4903" y="175851"/>
                </a:cubicBezTo>
                <a:cubicBezTo>
                  <a:pt x="15534" y="214046"/>
                  <a:pt x="42630" y="238989"/>
                  <a:pt x="51305" y="245661"/>
                </a:cubicBezTo>
                <a:cubicBezTo>
                  <a:pt x="54857" y="248386"/>
                  <a:pt x="57069" y="249527"/>
                  <a:pt x="57616" y="248980"/>
                </a:cubicBezTo>
                <a:cubicBezTo>
                  <a:pt x="58152" y="248445"/>
                  <a:pt x="56976" y="246267"/>
                  <a:pt x="54484" y="242634"/>
                </a:cubicBezTo>
                <a:cubicBezTo>
                  <a:pt x="49069" y="234762"/>
                  <a:pt x="25164" y="205452"/>
                  <a:pt x="17595" y="172602"/>
                </a:cubicBezTo>
                <a:cubicBezTo>
                  <a:pt x="14544" y="159885"/>
                  <a:pt x="13473" y="146273"/>
                  <a:pt x="13962" y="131356"/>
                </a:cubicBezTo>
                <a:cubicBezTo>
                  <a:pt x="14346" y="120014"/>
                  <a:pt x="15604" y="108707"/>
                  <a:pt x="17083" y="98180"/>
                </a:cubicBezTo>
                <a:cubicBezTo>
                  <a:pt x="17083" y="98180"/>
                  <a:pt x="17083" y="98180"/>
                  <a:pt x="17083" y="98180"/>
                </a:cubicBezTo>
                <a:cubicBezTo>
                  <a:pt x="25059" y="42657"/>
                  <a:pt x="29682" y="316"/>
                  <a:pt x="26491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05BC7E-03B9-468B-9B8C-594ACBDE25C3}"/>
              </a:ext>
            </a:extLst>
          </p:cNvPr>
          <p:cNvSpPr/>
          <p:nvPr/>
        </p:nvSpPr>
        <p:spPr>
          <a:xfrm>
            <a:off x="10116393" y="5054363"/>
            <a:ext cx="60672" cy="270778"/>
          </a:xfrm>
          <a:custGeom>
            <a:avLst/>
            <a:gdLst>
              <a:gd name="connsiteX0" fmla="*/ 46706 w 60672"/>
              <a:gd name="connsiteY0" fmla="*/ 1 h 270778"/>
              <a:gd name="connsiteX1" fmla="*/ 44679 w 60672"/>
              <a:gd name="connsiteY1" fmla="*/ 42725 h 270778"/>
              <a:gd name="connsiteX2" fmla="*/ 46627 w 60672"/>
              <a:gd name="connsiteY2" fmla="*/ 144338 h 270778"/>
              <a:gd name="connsiteX3" fmla="*/ 45936 w 60672"/>
              <a:gd name="connsiteY3" fmla="*/ 159348 h 270778"/>
              <a:gd name="connsiteX4" fmla="*/ 45936 w 60672"/>
              <a:gd name="connsiteY4" fmla="*/ 159348 h 270778"/>
              <a:gd name="connsiteX5" fmla="*/ 32314 w 60672"/>
              <a:gd name="connsiteY5" fmla="*/ 230545 h 270778"/>
              <a:gd name="connsiteX6" fmla="*/ 24 w 60672"/>
              <a:gd name="connsiteY6" fmla="*/ 270778 h 270778"/>
              <a:gd name="connsiteX7" fmla="*/ 42149 w 60672"/>
              <a:gd name="connsiteY7" fmla="*/ 235075 h 270778"/>
              <a:gd name="connsiteX8" fmla="*/ 59695 w 60672"/>
              <a:gd name="connsiteY8" fmla="*/ 160245 h 270778"/>
              <a:gd name="connsiteX9" fmla="*/ 59695 w 60672"/>
              <a:gd name="connsiteY9" fmla="*/ 160245 h 270778"/>
              <a:gd name="connsiteX10" fmla="*/ 60465 w 60672"/>
              <a:gd name="connsiteY10" fmla="*/ 144769 h 270778"/>
              <a:gd name="connsiteX11" fmla="*/ 54467 w 60672"/>
              <a:gd name="connsiteY11" fmla="*/ 42004 h 270778"/>
              <a:gd name="connsiteX12" fmla="*/ 46706 w 60672"/>
              <a:gd name="connsiteY12" fmla="*/ 1 h 2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72" h="270778">
                <a:moveTo>
                  <a:pt x="46706" y="1"/>
                </a:moveTo>
                <a:cubicBezTo>
                  <a:pt x="44795" y="105"/>
                  <a:pt x="43999" y="16466"/>
                  <a:pt x="44679" y="42725"/>
                </a:cubicBezTo>
                <a:cubicBezTo>
                  <a:pt x="45229" y="63977"/>
                  <a:pt x="47714" y="110079"/>
                  <a:pt x="46627" y="144338"/>
                </a:cubicBezTo>
                <a:cubicBezTo>
                  <a:pt x="46466" y="149415"/>
                  <a:pt x="46238" y="154411"/>
                  <a:pt x="45936" y="159348"/>
                </a:cubicBezTo>
                <a:cubicBezTo>
                  <a:pt x="45936" y="159348"/>
                  <a:pt x="45936" y="159348"/>
                  <a:pt x="45936" y="159348"/>
                </a:cubicBezTo>
                <a:cubicBezTo>
                  <a:pt x="44073" y="188705"/>
                  <a:pt x="40623" y="210632"/>
                  <a:pt x="32314" y="230545"/>
                </a:cubicBezTo>
                <a:cubicBezTo>
                  <a:pt x="20296" y="259273"/>
                  <a:pt x="-816" y="268752"/>
                  <a:pt x="24" y="270778"/>
                </a:cubicBezTo>
                <a:cubicBezTo>
                  <a:pt x="36" y="270801"/>
                  <a:pt x="24761" y="269905"/>
                  <a:pt x="42149" y="235075"/>
                </a:cubicBezTo>
                <a:cubicBezTo>
                  <a:pt x="52560" y="214335"/>
                  <a:pt x="57694" y="190137"/>
                  <a:pt x="59695" y="160245"/>
                </a:cubicBezTo>
                <a:cubicBezTo>
                  <a:pt x="59695" y="160245"/>
                  <a:pt x="59695" y="160245"/>
                  <a:pt x="59695" y="160245"/>
                </a:cubicBezTo>
                <a:cubicBezTo>
                  <a:pt x="60048" y="155156"/>
                  <a:pt x="60303" y="149998"/>
                  <a:pt x="60465" y="144769"/>
                </a:cubicBezTo>
                <a:cubicBezTo>
                  <a:pt x="61662" y="106178"/>
                  <a:pt x="57421" y="66178"/>
                  <a:pt x="54467" y="42004"/>
                </a:cubicBezTo>
                <a:cubicBezTo>
                  <a:pt x="51281" y="15931"/>
                  <a:pt x="48617" y="-104"/>
                  <a:pt x="4670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6A7B8A-AC32-4AC7-8AA2-5D31D81EB87D}"/>
              </a:ext>
            </a:extLst>
          </p:cNvPr>
          <p:cNvSpPr/>
          <p:nvPr/>
        </p:nvSpPr>
        <p:spPr>
          <a:xfrm>
            <a:off x="10085111" y="5147743"/>
            <a:ext cx="34539" cy="180663"/>
          </a:xfrm>
          <a:custGeom>
            <a:avLst/>
            <a:gdLst>
              <a:gd name="connsiteX0" fmla="*/ 25081 w 34539"/>
              <a:gd name="connsiteY0" fmla="*/ 1 h 180663"/>
              <a:gd name="connsiteX1" fmla="*/ 19996 w 34539"/>
              <a:gd name="connsiteY1" fmla="*/ 92717 h 180663"/>
              <a:gd name="connsiteX2" fmla="*/ 19269 w 34539"/>
              <a:gd name="connsiteY2" fmla="*/ 102941 h 180663"/>
              <a:gd name="connsiteX3" fmla="*/ 19269 w 34539"/>
              <a:gd name="connsiteY3" fmla="*/ 102941 h 180663"/>
              <a:gd name="connsiteX4" fmla="*/ 9769 w 34539"/>
              <a:gd name="connsiteY4" fmla="*/ 157043 h 180663"/>
              <a:gd name="connsiteX5" fmla="*/ 9769 w 34539"/>
              <a:gd name="connsiteY5" fmla="*/ 157043 h 180663"/>
              <a:gd name="connsiteX6" fmla="*/ 185 w 34539"/>
              <a:gd name="connsiteY6" fmla="*/ 180508 h 180663"/>
              <a:gd name="connsiteX7" fmla="*/ 18570 w 34539"/>
              <a:gd name="connsiteY7" fmla="*/ 160828 h 180663"/>
              <a:gd name="connsiteX8" fmla="*/ 18570 w 34539"/>
              <a:gd name="connsiteY8" fmla="*/ 160828 h 180663"/>
              <a:gd name="connsiteX9" fmla="*/ 32991 w 34539"/>
              <a:gd name="connsiteY9" fmla="*/ 104164 h 180663"/>
              <a:gd name="connsiteX10" fmla="*/ 32991 w 34539"/>
              <a:gd name="connsiteY10" fmla="*/ 104164 h 180663"/>
              <a:gd name="connsiteX11" fmla="*/ 33822 w 34539"/>
              <a:gd name="connsiteY11" fmla="*/ 93556 h 180663"/>
              <a:gd name="connsiteX12" fmla="*/ 25081 w 34539"/>
              <a:gd name="connsiteY12" fmla="*/ 1 h 18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9" h="180663">
                <a:moveTo>
                  <a:pt x="25081" y="1"/>
                </a:moveTo>
                <a:cubicBezTo>
                  <a:pt x="21262" y="222"/>
                  <a:pt x="23082" y="42318"/>
                  <a:pt x="19996" y="92717"/>
                </a:cubicBezTo>
                <a:cubicBezTo>
                  <a:pt x="19784" y="96176"/>
                  <a:pt x="19542" y="99588"/>
                  <a:pt x="19269" y="102941"/>
                </a:cubicBezTo>
                <a:cubicBezTo>
                  <a:pt x="19269" y="102941"/>
                  <a:pt x="19269" y="102941"/>
                  <a:pt x="19269" y="102941"/>
                </a:cubicBezTo>
                <a:cubicBezTo>
                  <a:pt x="17252" y="126837"/>
                  <a:pt x="14934" y="141905"/>
                  <a:pt x="9769" y="157043"/>
                </a:cubicBezTo>
                <a:cubicBezTo>
                  <a:pt x="9769" y="157043"/>
                  <a:pt x="9769" y="157043"/>
                  <a:pt x="9769" y="157043"/>
                </a:cubicBezTo>
                <a:cubicBezTo>
                  <a:pt x="4827" y="171506"/>
                  <a:pt x="-1130" y="179192"/>
                  <a:pt x="185" y="180508"/>
                </a:cubicBezTo>
                <a:cubicBezTo>
                  <a:pt x="1357" y="181684"/>
                  <a:pt x="10561" y="176327"/>
                  <a:pt x="18570" y="160828"/>
                </a:cubicBezTo>
                <a:cubicBezTo>
                  <a:pt x="18570" y="160828"/>
                  <a:pt x="18570" y="160828"/>
                  <a:pt x="18570" y="160828"/>
                </a:cubicBezTo>
                <a:cubicBezTo>
                  <a:pt x="26235" y="146027"/>
                  <a:pt x="30749" y="127978"/>
                  <a:pt x="32991" y="104164"/>
                </a:cubicBezTo>
                <a:cubicBezTo>
                  <a:pt x="32991" y="104164"/>
                  <a:pt x="32991" y="104164"/>
                  <a:pt x="32991" y="104164"/>
                </a:cubicBezTo>
                <a:cubicBezTo>
                  <a:pt x="33328" y="100682"/>
                  <a:pt x="33605" y="97142"/>
                  <a:pt x="33822" y="93556"/>
                </a:cubicBezTo>
                <a:cubicBezTo>
                  <a:pt x="36984" y="41329"/>
                  <a:pt x="28901" y="-232"/>
                  <a:pt x="2508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923DBB7-B38C-42FE-A740-BCD49EEEF459}"/>
              </a:ext>
            </a:extLst>
          </p:cNvPr>
          <p:cNvSpPr/>
          <p:nvPr/>
        </p:nvSpPr>
        <p:spPr>
          <a:xfrm>
            <a:off x="9974247" y="5023236"/>
            <a:ext cx="93856" cy="321347"/>
          </a:xfrm>
          <a:custGeom>
            <a:avLst/>
            <a:gdLst>
              <a:gd name="connsiteX0" fmla="*/ 76814 w 93856"/>
              <a:gd name="connsiteY0" fmla="*/ 13 h 321347"/>
              <a:gd name="connsiteX1" fmla="*/ 42499 w 93856"/>
              <a:gd name="connsiteY1" fmla="*/ 45905 h 321347"/>
              <a:gd name="connsiteX2" fmla="*/ 9096 w 93856"/>
              <a:gd name="connsiteY2" fmla="*/ 100764 h 321347"/>
              <a:gd name="connsiteX3" fmla="*/ 778 w 93856"/>
              <a:gd name="connsiteY3" fmla="*/ 170529 h 321347"/>
              <a:gd name="connsiteX4" fmla="*/ 8775 w 93856"/>
              <a:gd name="connsiteY4" fmla="*/ 209690 h 321347"/>
              <a:gd name="connsiteX5" fmla="*/ 61890 w 93856"/>
              <a:gd name="connsiteY5" fmla="*/ 301544 h 321347"/>
              <a:gd name="connsiteX6" fmla="*/ 85373 w 93856"/>
              <a:gd name="connsiteY6" fmla="*/ 320561 h 321347"/>
              <a:gd name="connsiteX7" fmla="*/ 93714 w 93856"/>
              <a:gd name="connsiteY7" fmla="*/ 314098 h 321347"/>
              <a:gd name="connsiteX8" fmla="*/ 93714 w 93856"/>
              <a:gd name="connsiteY8" fmla="*/ 314098 h 321347"/>
              <a:gd name="connsiteX9" fmla="*/ 89263 w 93856"/>
              <a:gd name="connsiteY9" fmla="*/ 308124 h 321347"/>
              <a:gd name="connsiteX10" fmla="*/ 90098 w 93856"/>
              <a:gd name="connsiteY10" fmla="*/ 315111 h 321347"/>
              <a:gd name="connsiteX11" fmla="*/ 90098 w 93856"/>
              <a:gd name="connsiteY11" fmla="*/ 315111 h 321347"/>
              <a:gd name="connsiteX12" fmla="*/ 89021 w 93856"/>
              <a:gd name="connsiteY12" fmla="*/ 316333 h 321347"/>
              <a:gd name="connsiteX13" fmla="*/ 68601 w 93856"/>
              <a:gd name="connsiteY13" fmla="*/ 295501 h 321347"/>
              <a:gd name="connsiteX14" fmla="*/ 21752 w 93856"/>
              <a:gd name="connsiteY14" fmla="*/ 205719 h 321347"/>
              <a:gd name="connsiteX15" fmla="*/ 14614 w 93856"/>
              <a:gd name="connsiteY15" fmla="*/ 169224 h 321347"/>
              <a:gd name="connsiteX16" fmla="*/ 21301 w 93856"/>
              <a:gd name="connsiteY16" fmla="*/ 105050 h 321347"/>
              <a:gd name="connsiteX17" fmla="*/ 50266 w 93856"/>
              <a:gd name="connsiteY17" fmla="*/ 52205 h 321347"/>
              <a:gd name="connsiteX18" fmla="*/ 76814 w 93856"/>
              <a:gd name="connsiteY18" fmla="*/ 13 h 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56" h="321347">
                <a:moveTo>
                  <a:pt x="76814" y="13"/>
                </a:moveTo>
                <a:cubicBezTo>
                  <a:pt x="74941" y="-581"/>
                  <a:pt x="65869" y="18855"/>
                  <a:pt x="42499" y="45905"/>
                </a:cubicBezTo>
                <a:cubicBezTo>
                  <a:pt x="30715" y="59414"/>
                  <a:pt x="17502" y="77929"/>
                  <a:pt x="9096" y="100764"/>
                </a:cubicBezTo>
                <a:cubicBezTo>
                  <a:pt x="1486" y="121713"/>
                  <a:pt x="-1579" y="145434"/>
                  <a:pt x="778" y="170529"/>
                </a:cubicBezTo>
                <a:cubicBezTo>
                  <a:pt x="2064" y="184235"/>
                  <a:pt x="4885" y="197416"/>
                  <a:pt x="8775" y="209690"/>
                </a:cubicBezTo>
                <a:cubicBezTo>
                  <a:pt x="21829" y="251320"/>
                  <a:pt x="42268" y="281504"/>
                  <a:pt x="61890" y="301544"/>
                </a:cubicBezTo>
                <a:cubicBezTo>
                  <a:pt x="69713" y="309498"/>
                  <a:pt x="80549" y="317067"/>
                  <a:pt x="85373" y="320561"/>
                </a:cubicBezTo>
                <a:cubicBezTo>
                  <a:pt x="92440" y="323647"/>
                  <a:pt x="94449" y="316846"/>
                  <a:pt x="93714" y="314098"/>
                </a:cubicBezTo>
                <a:cubicBezTo>
                  <a:pt x="93714" y="314098"/>
                  <a:pt x="93714" y="314098"/>
                  <a:pt x="93714" y="314098"/>
                </a:cubicBezTo>
                <a:cubicBezTo>
                  <a:pt x="91791" y="309498"/>
                  <a:pt x="89846" y="307844"/>
                  <a:pt x="89263" y="308124"/>
                </a:cubicBezTo>
                <a:cubicBezTo>
                  <a:pt x="88680" y="308415"/>
                  <a:pt x="89565" y="310919"/>
                  <a:pt x="90098" y="315111"/>
                </a:cubicBezTo>
                <a:cubicBezTo>
                  <a:pt x="90098" y="315111"/>
                  <a:pt x="90098" y="315111"/>
                  <a:pt x="90098" y="315111"/>
                </a:cubicBezTo>
                <a:cubicBezTo>
                  <a:pt x="90535" y="316473"/>
                  <a:pt x="88354" y="317405"/>
                  <a:pt x="89021" y="316333"/>
                </a:cubicBezTo>
                <a:cubicBezTo>
                  <a:pt x="85682" y="312922"/>
                  <a:pt x="74020" y="302115"/>
                  <a:pt x="68601" y="295501"/>
                </a:cubicBezTo>
                <a:cubicBezTo>
                  <a:pt x="51410" y="274703"/>
                  <a:pt x="33698" y="245661"/>
                  <a:pt x="21752" y="205719"/>
                </a:cubicBezTo>
                <a:cubicBezTo>
                  <a:pt x="18346" y="194191"/>
                  <a:pt x="15827" y="181905"/>
                  <a:pt x="14614" y="169224"/>
                </a:cubicBezTo>
                <a:cubicBezTo>
                  <a:pt x="12395" y="145993"/>
                  <a:pt x="14817" y="124264"/>
                  <a:pt x="21301" y="105050"/>
                </a:cubicBezTo>
                <a:cubicBezTo>
                  <a:pt x="28281" y="84042"/>
                  <a:pt x="39963" y="65911"/>
                  <a:pt x="50266" y="52205"/>
                </a:cubicBezTo>
                <a:cubicBezTo>
                  <a:pt x="72010" y="23687"/>
                  <a:pt x="78688" y="607"/>
                  <a:pt x="76814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590541-6564-4DE0-B1E0-19E37EE9BB7E}"/>
              </a:ext>
            </a:extLst>
          </p:cNvPr>
          <p:cNvSpPr/>
          <p:nvPr/>
        </p:nvSpPr>
        <p:spPr>
          <a:xfrm>
            <a:off x="10033658" y="5141513"/>
            <a:ext cx="67318" cy="190067"/>
          </a:xfrm>
          <a:custGeom>
            <a:avLst/>
            <a:gdLst>
              <a:gd name="connsiteX0" fmla="*/ 8067 w 67318"/>
              <a:gd name="connsiteY0" fmla="*/ 1 h 190067"/>
              <a:gd name="connsiteX1" fmla="*/ 3181 w 67318"/>
              <a:gd name="connsiteY1" fmla="*/ 91983 h 190067"/>
              <a:gd name="connsiteX2" fmla="*/ 3181 w 67318"/>
              <a:gd name="connsiteY2" fmla="*/ 91983 h 190067"/>
              <a:gd name="connsiteX3" fmla="*/ 5809 w 67318"/>
              <a:gd name="connsiteY3" fmla="*/ 105154 h 190067"/>
              <a:gd name="connsiteX4" fmla="*/ 30312 w 67318"/>
              <a:gd name="connsiteY4" fmla="*/ 158021 h 190067"/>
              <a:gd name="connsiteX5" fmla="*/ 67197 w 67318"/>
              <a:gd name="connsiteY5" fmla="*/ 189846 h 190067"/>
              <a:gd name="connsiteX6" fmla="*/ 39930 w 67318"/>
              <a:gd name="connsiteY6" fmla="*/ 151430 h 190067"/>
              <a:gd name="connsiteX7" fmla="*/ 19287 w 67318"/>
              <a:gd name="connsiteY7" fmla="*/ 101870 h 190067"/>
              <a:gd name="connsiteX8" fmla="*/ 16757 w 67318"/>
              <a:gd name="connsiteY8" fmla="*/ 89747 h 190067"/>
              <a:gd name="connsiteX9" fmla="*/ 16757 w 67318"/>
              <a:gd name="connsiteY9" fmla="*/ 89747 h 190067"/>
              <a:gd name="connsiteX10" fmla="*/ 8067 w 67318"/>
              <a:gd name="connsiteY10" fmla="*/ 1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18" h="190067">
                <a:moveTo>
                  <a:pt x="8067" y="1"/>
                </a:moveTo>
                <a:cubicBezTo>
                  <a:pt x="4537" y="-197"/>
                  <a:pt x="-4896" y="39686"/>
                  <a:pt x="3181" y="91983"/>
                </a:cubicBezTo>
                <a:cubicBezTo>
                  <a:pt x="3181" y="91983"/>
                  <a:pt x="3181" y="91983"/>
                  <a:pt x="3181" y="91983"/>
                </a:cubicBezTo>
                <a:cubicBezTo>
                  <a:pt x="3858" y="96327"/>
                  <a:pt x="4728" y="100728"/>
                  <a:pt x="5809" y="105154"/>
                </a:cubicBezTo>
                <a:cubicBezTo>
                  <a:pt x="11013" y="126487"/>
                  <a:pt x="20047" y="144257"/>
                  <a:pt x="30312" y="158021"/>
                </a:cubicBezTo>
                <a:cubicBezTo>
                  <a:pt x="48189" y="181881"/>
                  <a:pt x="65607" y="191710"/>
                  <a:pt x="67197" y="189846"/>
                </a:cubicBezTo>
                <a:cubicBezTo>
                  <a:pt x="68788" y="187995"/>
                  <a:pt x="54488" y="174906"/>
                  <a:pt x="39930" y="151430"/>
                </a:cubicBezTo>
                <a:cubicBezTo>
                  <a:pt x="31554" y="137969"/>
                  <a:pt x="24086" y="121515"/>
                  <a:pt x="19287" y="101870"/>
                </a:cubicBezTo>
                <a:cubicBezTo>
                  <a:pt x="18293" y="97794"/>
                  <a:pt x="17453" y="93741"/>
                  <a:pt x="16757" y="89747"/>
                </a:cubicBezTo>
                <a:cubicBezTo>
                  <a:pt x="16757" y="89747"/>
                  <a:pt x="16757" y="89747"/>
                  <a:pt x="16757" y="89747"/>
                </a:cubicBezTo>
                <a:cubicBezTo>
                  <a:pt x="8170" y="40769"/>
                  <a:pt x="11596" y="199"/>
                  <a:pt x="806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86C9EF-A3BF-4C77-844F-835543CD0D04}"/>
              </a:ext>
            </a:extLst>
          </p:cNvPr>
          <p:cNvSpPr/>
          <p:nvPr/>
        </p:nvSpPr>
        <p:spPr>
          <a:xfrm>
            <a:off x="10070976" y="4889272"/>
            <a:ext cx="95337" cy="242968"/>
          </a:xfrm>
          <a:custGeom>
            <a:avLst/>
            <a:gdLst>
              <a:gd name="connsiteX0" fmla="*/ 95235 w 95337"/>
              <a:gd name="connsiteY0" fmla="*/ 143 h 242968"/>
              <a:gd name="connsiteX1" fmla="*/ 15322 w 95337"/>
              <a:gd name="connsiteY1" fmla="*/ 99392 h 242968"/>
              <a:gd name="connsiteX2" fmla="*/ 15322 w 95337"/>
              <a:gd name="connsiteY2" fmla="*/ 99392 h 242968"/>
              <a:gd name="connsiteX3" fmla="*/ 11406 w 95337"/>
              <a:gd name="connsiteY3" fmla="*/ 109173 h 242968"/>
              <a:gd name="connsiteX4" fmla="*/ 2381 w 95337"/>
              <a:gd name="connsiteY4" fmla="*/ 194996 h 242968"/>
              <a:gd name="connsiteX5" fmla="*/ 26767 w 95337"/>
              <a:gd name="connsiteY5" fmla="*/ 242903 h 242968"/>
              <a:gd name="connsiteX6" fmla="*/ 13184 w 95337"/>
              <a:gd name="connsiteY6" fmla="*/ 193307 h 242968"/>
              <a:gd name="connsiteX7" fmla="*/ 24451 w 95337"/>
              <a:gd name="connsiteY7" fmla="*/ 113994 h 242968"/>
              <a:gd name="connsiteX8" fmla="*/ 28058 w 95337"/>
              <a:gd name="connsiteY8" fmla="*/ 104772 h 242968"/>
              <a:gd name="connsiteX9" fmla="*/ 28058 w 95337"/>
              <a:gd name="connsiteY9" fmla="*/ 104772 h 242968"/>
              <a:gd name="connsiteX10" fmla="*/ 95235 w 95337"/>
              <a:gd name="connsiteY10" fmla="*/ 143 h 2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37" h="242968">
                <a:moveTo>
                  <a:pt x="95235" y="143"/>
                </a:moveTo>
                <a:cubicBezTo>
                  <a:pt x="92751" y="-2535"/>
                  <a:pt x="43932" y="32504"/>
                  <a:pt x="15322" y="99392"/>
                </a:cubicBezTo>
                <a:cubicBezTo>
                  <a:pt x="15322" y="99392"/>
                  <a:pt x="15322" y="99392"/>
                  <a:pt x="15322" y="99392"/>
                </a:cubicBezTo>
                <a:cubicBezTo>
                  <a:pt x="13951" y="102582"/>
                  <a:pt x="12641" y="105843"/>
                  <a:pt x="11406" y="109173"/>
                </a:cubicBezTo>
                <a:cubicBezTo>
                  <a:pt x="-387" y="140964"/>
                  <a:pt x="-2342" y="170402"/>
                  <a:pt x="2381" y="194996"/>
                </a:cubicBezTo>
                <a:cubicBezTo>
                  <a:pt x="8796" y="227939"/>
                  <a:pt x="24923" y="244137"/>
                  <a:pt x="26767" y="242903"/>
                </a:cubicBezTo>
                <a:cubicBezTo>
                  <a:pt x="28613" y="241668"/>
                  <a:pt x="16649" y="223782"/>
                  <a:pt x="13184" y="193307"/>
                </a:cubicBezTo>
                <a:cubicBezTo>
                  <a:pt x="10501" y="170344"/>
                  <a:pt x="13435" y="143933"/>
                  <a:pt x="24451" y="113994"/>
                </a:cubicBezTo>
                <a:cubicBezTo>
                  <a:pt x="25601" y="110862"/>
                  <a:pt x="26808" y="107788"/>
                  <a:pt x="28058" y="104772"/>
                </a:cubicBezTo>
                <a:cubicBezTo>
                  <a:pt x="28058" y="104772"/>
                  <a:pt x="28058" y="104772"/>
                  <a:pt x="28058" y="104772"/>
                </a:cubicBezTo>
                <a:cubicBezTo>
                  <a:pt x="54519" y="41249"/>
                  <a:pt x="97718" y="2821"/>
                  <a:pt x="95235" y="1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22FB11D-DC1F-48F9-BAF5-703A1B0614F3}"/>
              </a:ext>
            </a:extLst>
          </p:cNvPr>
          <p:cNvSpPr/>
          <p:nvPr/>
        </p:nvSpPr>
        <p:spPr>
          <a:xfrm>
            <a:off x="10138718" y="4898647"/>
            <a:ext cx="55859" cy="143515"/>
          </a:xfrm>
          <a:custGeom>
            <a:avLst/>
            <a:gdLst>
              <a:gd name="connsiteX0" fmla="*/ 55502 w 55859"/>
              <a:gd name="connsiteY0" fmla="*/ 107 h 143515"/>
              <a:gd name="connsiteX1" fmla="*/ 11980 w 55859"/>
              <a:gd name="connsiteY1" fmla="*/ 59344 h 143515"/>
              <a:gd name="connsiteX2" fmla="*/ 11980 w 55859"/>
              <a:gd name="connsiteY2" fmla="*/ 59344 h 143515"/>
              <a:gd name="connsiteX3" fmla="*/ 8888 w 55859"/>
              <a:gd name="connsiteY3" fmla="*/ 65935 h 143515"/>
              <a:gd name="connsiteX4" fmla="*/ 52 w 55859"/>
              <a:gd name="connsiteY4" fmla="*/ 107123 h 143515"/>
              <a:gd name="connsiteX5" fmla="*/ 52 w 55859"/>
              <a:gd name="connsiteY5" fmla="*/ 107123 h 143515"/>
              <a:gd name="connsiteX6" fmla="*/ 16739 w 55859"/>
              <a:gd name="connsiteY6" fmla="*/ 142709 h 143515"/>
              <a:gd name="connsiteX7" fmla="*/ 16739 w 55859"/>
              <a:gd name="connsiteY7" fmla="*/ 142709 h 143515"/>
              <a:gd name="connsiteX8" fmla="*/ 16739 w 55859"/>
              <a:gd name="connsiteY8" fmla="*/ 142709 h 143515"/>
              <a:gd name="connsiteX9" fmla="*/ 16745 w 55859"/>
              <a:gd name="connsiteY9" fmla="*/ 143490 h 143515"/>
              <a:gd name="connsiteX10" fmla="*/ 16745 w 55859"/>
              <a:gd name="connsiteY10" fmla="*/ 143490 h 143515"/>
              <a:gd name="connsiteX11" fmla="*/ 18156 w 55859"/>
              <a:gd name="connsiteY11" fmla="*/ 143268 h 143515"/>
              <a:gd name="connsiteX12" fmla="*/ 18828 w 55859"/>
              <a:gd name="connsiteY12" fmla="*/ 142011 h 143515"/>
              <a:gd name="connsiteX13" fmla="*/ 18828 w 55859"/>
              <a:gd name="connsiteY13" fmla="*/ 142011 h 143515"/>
              <a:gd name="connsiteX14" fmla="*/ 18106 w 55859"/>
              <a:gd name="connsiteY14" fmla="*/ 141743 h 143515"/>
              <a:gd name="connsiteX15" fmla="*/ 18106 w 55859"/>
              <a:gd name="connsiteY15" fmla="*/ 141743 h 143515"/>
              <a:gd name="connsiteX16" fmla="*/ 18106 w 55859"/>
              <a:gd name="connsiteY16" fmla="*/ 141743 h 143515"/>
              <a:gd name="connsiteX17" fmla="*/ 12058 w 55859"/>
              <a:gd name="connsiteY17" fmla="*/ 107146 h 143515"/>
              <a:gd name="connsiteX18" fmla="*/ 12058 w 55859"/>
              <a:gd name="connsiteY18" fmla="*/ 107146 h 143515"/>
              <a:gd name="connsiteX19" fmla="*/ 21647 w 55859"/>
              <a:gd name="connsiteY19" fmla="*/ 71501 h 143515"/>
              <a:gd name="connsiteX20" fmla="*/ 24415 w 55859"/>
              <a:gd name="connsiteY20" fmla="*/ 65364 h 143515"/>
              <a:gd name="connsiteX21" fmla="*/ 24415 w 55859"/>
              <a:gd name="connsiteY21" fmla="*/ 65364 h 143515"/>
              <a:gd name="connsiteX22" fmla="*/ 55502 w 55859"/>
              <a:gd name="connsiteY22" fmla="*/ 107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59" h="143515">
                <a:moveTo>
                  <a:pt x="55502" y="107"/>
                </a:moveTo>
                <a:cubicBezTo>
                  <a:pt x="52421" y="-1791"/>
                  <a:pt x="30576" y="21743"/>
                  <a:pt x="11980" y="59344"/>
                </a:cubicBezTo>
                <a:cubicBezTo>
                  <a:pt x="11980" y="59344"/>
                  <a:pt x="11980" y="59344"/>
                  <a:pt x="11980" y="59344"/>
                </a:cubicBezTo>
                <a:cubicBezTo>
                  <a:pt x="10915" y="61475"/>
                  <a:pt x="9879" y="63676"/>
                  <a:pt x="8888" y="65935"/>
                </a:cubicBezTo>
                <a:cubicBezTo>
                  <a:pt x="2619" y="80223"/>
                  <a:pt x="-444" y="94011"/>
                  <a:pt x="52" y="107123"/>
                </a:cubicBezTo>
                <a:lnTo>
                  <a:pt x="52" y="107123"/>
                </a:lnTo>
                <a:cubicBezTo>
                  <a:pt x="2211" y="126733"/>
                  <a:pt x="12788" y="138890"/>
                  <a:pt x="16739" y="142709"/>
                </a:cubicBezTo>
                <a:lnTo>
                  <a:pt x="16739" y="142709"/>
                </a:lnTo>
                <a:cubicBezTo>
                  <a:pt x="16739" y="142709"/>
                  <a:pt x="16739" y="142709"/>
                  <a:pt x="16739" y="142709"/>
                </a:cubicBezTo>
                <a:cubicBezTo>
                  <a:pt x="16065" y="143187"/>
                  <a:pt x="16534" y="143629"/>
                  <a:pt x="16745" y="143490"/>
                </a:cubicBezTo>
                <a:cubicBezTo>
                  <a:pt x="16745" y="143490"/>
                  <a:pt x="16745" y="143490"/>
                  <a:pt x="16745" y="143490"/>
                </a:cubicBezTo>
                <a:cubicBezTo>
                  <a:pt x="17244" y="143129"/>
                  <a:pt x="18156" y="143268"/>
                  <a:pt x="18156" y="143268"/>
                </a:cubicBezTo>
                <a:cubicBezTo>
                  <a:pt x="18156" y="143268"/>
                  <a:pt x="18330" y="142360"/>
                  <a:pt x="18828" y="142011"/>
                </a:cubicBezTo>
                <a:cubicBezTo>
                  <a:pt x="18828" y="142011"/>
                  <a:pt x="18828" y="142011"/>
                  <a:pt x="18828" y="142011"/>
                </a:cubicBezTo>
                <a:cubicBezTo>
                  <a:pt x="19038" y="141859"/>
                  <a:pt x="18782" y="141265"/>
                  <a:pt x="18106" y="141743"/>
                </a:cubicBezTo>
                <a:cubicBezTo>
                  <a:pt x="18106" y="141743"/>
                  <a:pt x="18106" y="141743"/>
                  <a:pt x="18106" y="141743"/>
                </a:cubicBezTo>
                <a:lnTo>
                  <a:pt x="18106" y="141743"/>
                </a:lnTo>
                <a:cubicBezTo>
                  <a:pt x="16021" y="136957"/>
                  <a:pt x="9837" y="124427"/>
                  <a:pt x="12058" y="107146"/>
                </a:cubicBezTo>
                <a:lnTo>
                  <a:pt x="12058" y="107146"/>
                </a:lnTo>
                <a:cubicBezTo>
                  <a:pt x="12601" y="96049"/>
                  <a:pt x="15911" y="84718"/>
                  <a:pt x="21647" y="71501"/>
                </a:cubicBezTo>
                <a:cubicBezTo>
                  <a:pt x="22547" y="69428"/>
                  <a:pt x="23478" y="67379"/>
                  <a:pt x="24415" y="65364"/>
                </a:cubicBezTo>
                <a:cubicBezTo>
                  <a:pt x="24415" y="65364"/>
                  <a:pt x="24415" y="65364"/>
                  <a:pt x="24415" y="65364"/>
                </a:cubicBezTo>
                <a:cubicBezTo>
                  <a:pt x="41220" y="29731"/>
                  <a:pt x="58583" y="2005"/>
                  <a:pt x="55502" y="10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DAF5F5-C985-4D64-852B-66C5918B146D}"/>
              </a:ext>
            </a:extLst>
          </p:cNvPr>
          <p:cNvSpPr/>
          <p:nvPr/>
        </p:nvSpPr>
        <p:spPr>
          <a:xfrm>
            <a:off x="10221950" y="4904862"/>
            <a:ext cx="22736" cy="121560"/>
          </a:xfrm>
          <a:custGeom>
            <a:avLst/>
            <a:gdLst>
              <a:gd name="connsiteX0" fmla="*/ 22065 w 22736"/>
              <a:gd name="connsiteY0" fmla="*/ 111 h 121560"/>
              <a:gd name="connsiteX1" fmla="*/ 700 w 22736"/>
              <a:gd name="connsiteY1" fmla="*/ 52221 h 121560"/>
              <a:gd name="connsiteX2" fmla="*/ 700 w 22736"/>
              <a:gd name="connsiteY2" fmla="*/ 52221 h 121560"/>
              <a:gd name="connsiteX3" fmla="*/ 160 w 22736"/>
              <a:gd name="connsiteY3" fmla="*/ 59849 h 121560"/>
              <a:gd name="connsiteX4" fmla="*/ 6089 w 22736"/>
              <a:gd name="connsiteY4" fmla="*/ 106195 h 121560"/>
              <a:gd name="connsiteX5" fmla="*/ 15841 w 22736"/>
              <a:gd name="connsiteY5" fmla="*/ 121497 h 121560"/>
              <a:gd name="connsiteX6" fmla="*/ 15397 w 22736"/>
              <a:gd name="connsiteY6" fmla="*/ 104088 h 121560"/>
              <a:gd name="connsiteX7" fmla="*/ 14020 w 22736"/>
              <a:gd name="connsiteY7" fmla="*/ 60489 h 121560"/>
              <a:gd name="connsiteX8" fmla="*/ 14421 w 22736"/>
              <a:gd name="connsiteY8" fmla="*/ 53339 h 121560"/>
              <a:gd name="connsiteX9" fmla="*/ 14421 w 22736"/>
              <a:gd name="connsiteY9" fmla="*/ 53339 h 121560"/>
              <a:gd name="connsiteX10" fmla="*/ 22065 w 22736"/>
              <a:gd name="connsiteY10" fmla="*/ 111 h 1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6" h="121560">
                <a:moveTo>
                  <a:pt x="22065" y="111"/>
                </a:moveTo>
                <a:cubicBezTo>
                  <a:pt x="18682" y="-1706"/>
                  <a:pt x="3754" y="18929"/>
                  <a:pt x="700" y="52221"/>
                </a:cubicBezTo>
                <a:cubicBezTo>
                  <a:pt x="700" y="52221"/>
                  <a:pt x="700" y="52221"/>
                  <a:pt x="700" y="52221"/>
                </a:cubicBezTo>
                <a:cubicBezTo>
                  <a:pt x="461" y="54713"/>
                  <a:pt x="278" y="57264"/>
                  <a:pt x="160" y="59849"/>
                </a:cubicBezTo>
                <a:cubicBezTo>
                  <a:pt x="-709" y="78760"/>
                  <a:pt x="2069" y="94632"/>
                  <a:pt x="6089" y="106195"/>
                </a:cubicBezTo>
                <a:cubicBezTo>
                  <a:pt x="9775" y="116815"/>
                  <a:pt x="14151" y="122219"/>
                  <a:pt x="15841" y="121497"/>
                </a:cubicBezTo>
                <a:cubicBezTo>
                  <a:pt x="17486" y="120798"/>
                  <a:pt x="16459" y="114265"/>
                  <a:pt x="15397" y="104088"/>
                </a:cubicBezTo>
                <a:cubicBezTo>
                  <a:pt x="14154" y="92093"/>
                  <a:pt x="13195" y="78690"/>
                  <a:pt x="14020" y="60489"/>
                </a:cubicBezTo>
                <a:cubicBezTo>
                  <a:pt x="14129" y="58067"/>
                  <a:pt x="14264" y="55680"/>
                  <a:pt x="14421" y="53339"/>
                </a:cubicBezTo>
                <a:cubicBezTo>
                  <a:pt x="14421" y="53339"/>
                  <a:pt x="14421" y="53339"/>
                  <a:pt x="14421" y="53339"/>
                </a:cubicBezTo>
                <a:cubicBezTo>
                  <a:pt x="16516" y="23634"/>
                  <a:pt x="25189" y="1799"/>
                  <a:pt x="22065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EC5FD-95CC-4A6E-B38A-4B8568F39473}"/>
              </a:ext>
            </a:extLst>
          </p:cNvPr>
          <p:cNvSpPr/>
          <p:nvPr/>
        </p:nvSpPr>
        <p:spPr>
          <a:xfrm>
            <a:off x="10358900" y="4895349"/>
            <a:ext cx="35280" cy="127903"/>
          </a:xfrm>
          <a:custGeom>
            <a:avLst/>
            <a:gdLst>
              <a:gd name="connsiteX0" fmla="*/ 266 w 35280"/>
              <a:gd name="connsiteY0" fmla="*/ 296 h 127903"/>
              <a:gd name="connsiteX1" fmla="*/ 10874 w 35280"/>
              <a:gd name="connsiteY1" fmla="*/ 29501 h 127903"/>
              <a:gd name="connsiteX2" fmla="*/ 18233 w 35280"/>
              <a:gd name="connsiteY2" fmla="*/ 62502 h 127903"/>
              <a:gd name="connsiteX3" fmla="*/ 21400 w 35280"/>
              <a:gd name="connsiteY3" fmla="*/ 82263 h 127903"/>
              <a:gd name="connsiteX4" fmla="*/ 29609 w 35280"/>
              <a:gd name="connsiteY4" fmla="*/ 126118 h 127903"/>
              <a:gd name="connsiteX5" fmla="*/ 31391 w 35280"/>
              <a:gd name="connsiteY5" fmla="*/ 127900 h 127903"/>
              <a:gd name="connsiteX6" fmla="*/ 32881 w 35280"/>
              <a:gd name="connsiteY6" fmla="*/ 125908 h 127903"/>
              <a:gd name="connsiteX7" fmla="*/ 34511 w 35280"/>
              <a:gd name="connsiteY7" fmla="*/ 80715 h 127903"/>
              <a:gd name="connsiteX8" fmla="*/ 31903 w 35280"/>
              <a:gd name="connsiteY8" fmla="*/ 60127 h 127903"/>
              <a:gd name="connsiteX9" fmla="*/ 21994 w 35280"/>
              <a:gd name="connsiteY9" fmla="*/ 25507 h 127903"/>
              <a:gd name="connsiteX10" fmla="*/ 266 w 35280"/>
              <a:gd name="connsiteY10" fmla="*/ 296 h 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80" h="127903">
                <a:moveTo>
                  <a:pt x="266" y="296"/>
                </a:moveTo>
                <a:cubicBezTo>
                  <a:pt x="-1469" y="2100"/>
                  <a:pt x="5668" y="11917"/>
                  <a:pt x="10874" y="29501"/>
                </a:cubicBezTo>
                <a:cubicBezTo>
                  <a:pt x="13726" y="39399"/>
                  <a:pt x="16020" y="49693"/>
                  <a:pt x="18233" y="62502"/>
                </a:cubicBezTo>
                <a:cubicBezTo>
                  <a:pt x="19397" y="69233"/>
                  <a:pt x="20445" y="76092"/>
                  <a:pt x="21400" y="82263"/>
                </a:cubicBezTo>
                <a:cubicBezTo>
                  <a:pt x="24870" y="104866"/>
                  <a:pt x="26279" y="119527"/>
                  <a:pt x="29609" y="126118"/>
                </a:cubicBezTo>
                <a:cubicBezTo>
                  <a:pt x="30215" y="127341"/>
                  <a:pt x="30808" y="127958"/>
                  <a:pt x="31391" y="127900"/>
                </a:cubicBezTo>
                <a:cubicBezTo>
                  <a:pt x="31938" y="127841"/>
                  <a:pt x="32439" y="127143"/>
                  <a:pt x="32881" y="125908"/>
                </a:cubicBezTo>
                <a:cubicBezTo>
                  <a:pt x="34523" y="121239"/>
                  <a:pt x="36351" y="102246"/>
                  <a:pt x="34511" y="80715"/>
                </a:cubicBezTo>
                <a:cubicBezTo>
                  <a:pt x="33976" y="74252"/>
                  <a:pt x="33149" y="67288"/>
                  <a:pt x="31903" y="60127"/>
                </a:cubicBezTo>
                <a:cubicBezTo>
                  <a:pt x="29609" y="46945"/>
                  <a:pt x="26256" y="35451"/>
                  <a:pt x="21994" y="25507"/>
                </a:cubicBezTo>
                <a:cubicBezTo>
                  <a:pt x="13808" y="6025"/>
                  <a:pt x="2129" y="-1661"/>
                  <a:pt x="266" y="29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31CAD5-E4E1-4086-BD43-B58A05FDC2F8}"/>
              </a:ext>
            </a:extLst>
          </p:cNvPr>
          <p:cNvSpPr/>
          <p:nvPr/>
        </p:nvSpPr>
        <p:spPr>
          <a:xfrm>
            <a:off x="10421280" y="4864245"/>
            <a:ext cx="44412" cy="141699"/>
          </a:xfrm>
          <a:custGeom>
            <a:avLst/>
            <a:gdLst>
              <a:gd name="connsiteX0" fmla="*/ 124 w 44412"/>
              <a:gd name="connsiteY0" fmla="*/ 273 h 141699"/>
              <a:gd name="connsiteX1" fmla="*/ 21945 w 44412"/>
              <a:gd name="connsiteY1" fmla="*/ 40332 h 141699"/>
              <a:gd name="connsiteX2" fmla="*/ 21945 w 44412"/>
              <a:gd name="connsiteY2" fmla="*/ 40332 h 141699"/>
              <a:gd name="connsiteX3" fmla="*/ 28478 w 44412"/>
              <a:gd name="connsiteY3" fmla="*/ 67802 h 141699"/>
              <a:gd name="connsiteX4" fmla="*/ 31948 w 44412"/>
              <a:gd name="connsiteY4" fmla="*/ 101281 h 141699"/>
              <a:gd name="connsiteX5" fmla="*/ 34370 w 44412"/>
              <a:gd name="connsiteY5" fmla="*/ 135121 h 141699"/>
              <a:gd name="connsiteX6" fmla="*/ 34370 w 44412"/>
              <a:gd name="connsiteY6" fmla="*/ 135121 h 141699"/>
              <a:gd name="connsiteX7" fmla="*/ 37106 w 44412"/>
              <a:gd name="connsiteY7" fmla="*/ 141700 h 141699"/>
              <a:gd name="connsiteX8" fmla="*/ 40588 w 44412"/>
              <a:gd name="connsiteY8" fmla="*/ 137217 h 141699"/>
              <a:gd name="connsiteX9" fmla="*/ 39214 w 44412"/>
              <a:gd name="connsiteY9" fmla="*/ 137927 h 141699"/>
              <a:gd name="connsiteX10" fmla="*/ 40855 w 44412"/>
              <a:gd name="connsiteY10" fmla="*/ 134795 h 141699"/>
              <a:gd name="connsiteX11" fmla="*/ 40855 w 44412"/>
              <a:gd name="connsiteY11" fmla="*/ 134795 h 141699"/>
              <a:gd name="connsiteX12" fmla="*/ 44349 w 44412"/>
              <a:gd name="connsiteY12" fmla="*/ 101001 h 141699"/>
              <a:gd name="connsiteX13" fmla="*/ 42160 w 44412"/>
              <a:gd name="connsiteY13" fmla="*/ 65624 h 141699"/>
              <a:gd name="connsiteX14" fmla="*/ 33939 w 44412"/>
              <a:gd name="connsiteY14" fmla="*/ 35837 h 141699"/>
              <a:gd name="connsiteX15" fmla="*/ 33939 w 44412"/>
              <a:gd name="connsiteY15" fmla="*/ 35837 h 141699"/>
              <a:gd name="connsiteX16" fmla="*/ 124 w 44412"/>
              <a:gd name="connsiteY16" fmla="*/ 273 h 1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12" h="141699">
                <a:moveTo>
                  <a:pt x="124" y="273"/>
                </a:moveTo>
                <a:cubicBezTo>
                  <a:pt x="-1518" y="2649"/>
                  <a:pt x="13550" y="15470"/>
                  <a:pt x="21945" y="40332"/>
                </a:cubicBezTo>
                <a:cubicBezTo>
                  <a:pt x="21945" y="40332"/>
                  <a:pt x="21945" y="40332"/>
                  <a:pt x="21945" y="40332"/>
                </a:cubicBezTo>
                <a:cubicBezTo>
                  <a:pt x="24751" y="48693"/>
                  <a:pt x="26882" y="57671"/>
                  <a:pt x="28478" y="67802"/>
                </a:cubicBezTo>
                <a:cubicBezTo>
                  <a:pt x="30306" y="79388"/>
                  <a:pt x="31226" y="91266"/>
                  <a:pt x="31948" y="101281"/>
                </a:cubicBezTo>
                <a:cubicBezTo>
                  <a:pt x="33194" y="118760"/>
                  <a:pt x="31924" y="123615"/>
                  <a:pt x="34370" y="135121"/>
                </a:cubicBezTo>
                <a:cubicBezTo>
                  <a:pt x="34370" y="135121"/>
                  <a:pt x="34370" y="135121"/>
                  <a:pt x="34370" y="135121"/>
                </a:cubicBezTo>
                <a:cubicBezTo>
                  <a:pt x="33939" y="135458"/>
                  <a:pt x="34731" y="139650"/>
                  <a:pt x="37106" y="141700"/>
                </a:cubicBezTo>
                <a:cubicBezTo>
                  <a:pt x="45793" y="141036"/>
                  <a:pt x="41193" y="137671"/>
                  <a:pt x="40588" y="137217"/>
                </a:cubicBezTo>
                <a:cubicBezTo>
                  <a:pt x="39982" y="136762"/>
                  <a:pt x="34894" y="141013"/>
                  <a:pt x="39214" y="137927"/>
                </a:cubicBezTo>
                <a:cubicBezTo>
                  <a:pt x="39097" y="140675"/>
                  <a:pt x="41158" y="136541"/>
                  <a:pt x="40855" y="134795"/>
                </a:cubicBezTo>
                <a:cubicBezTo>
                  <a:pt x="40855" y="134795"/>
                  <a:pt x="40855" y="134795"/>
                  <a:pt x="40855" y="134795"/>
                </a:cubicBezTo>
                <a:cubicBezTo>
                  <a:pt x="41123" y="132652"/>
                  <a:pt x="44151" y="110923"/>
                  <a:pt x="44349" y="101001"/>
                </a:cubicBezTo>
                <a:cubicBezTo>
                  <a:pt x="44593" y="90509"/>
                  <a:pt x="44197" y="78270"/>
                  <a:pt x="42160" y="65624"/>
                </a:cubicBezTo>
                <a:cubicBezTo>
                  <a:pt x="40413" y="54748"/>
                  <a:pt x="37653" y="44827"/>
                  <a:pt x="33939" y="35837"/>
                </a:cubicBezTo>
                <a:cubicBezTo>
                  <a:pt x="33939" y="35837"/>
                  <a:pt x="33939" y="35837"/>
                  <a:pt x="33939" y="35837"/>
                </a:cubicBezTo>
                <a:cubicBezTo>
                  <a:pt x="21829" y="6294"/>
                  <a:pt x="1463" y="-1660"/>
                  <a:pt x="124" y="2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065D74-B607-4AB8-94D1-4D39F1D87BC5}"/>
              </a:ext>
            </a:extLst>
          </p:cNvPr>
          <p:cNvSpPr/>
          <p:nvPr/>
        </p:nvSpPr>
        <p:spPr>
          <a:xfrm>
            <a:off x="10495830" y="4858202"/>
            <a:ext cx="64975" cy="189995"/>
          </a:xfrm>
          <a:custGeom>
            <a:avLst/>
            <a:gdLst>
              <a:gd name="connsiteX0" fmla="*/ 271 w 64975"/>
              <a:gd name="connsiteY0" fmla="*/ 86 h 189995"/>
              <a:gd name="connsiteX1" fmla="*/ 35612 w 64975"/>
              <a:gd name="connsiteY1" fmla="*/ 69245 h 189995"/>
              <a:gd name="connsiteX2" fmla="*/ 35612 w 64975"/>
              <a:gd name="connsiteY2" fmla="*/ 69245 h 189995"/>
              <a:gd name="connsiteX3" fmla="*/ 45498 w 64975"/>
              <a:gd name="connsiteY3" fmla="*/ 92174 h 189995"/>
              <a:gd name="connsiteX4" fmla="*/ 51820 w 64975"/>
              <a:gd name="connsiteY4" fmla="*/ 122159 h 189995"/>
              <a:gd name="connsiteX5" fmla="*/ 51820 w 64975"/>
              <a:gd name="connsiteY5" fmla="*/ 122159 h 189995"/>
              <a:gd name="connsiteX6" fmla="*/ 40723 w 64975"/>
              <a:gd name="connsiteY6" fmla="*/ 189944 h 189995"/>
              <a:gd name="connsiteX7" fmla="*/ 64967 w 64975"/>
              <a:gd name="connsiteY7" fmla="*/ 121658 h 189995"/>
              <a:gd name="connsiteX8" fmla="*/ 64967 w 64975"/>
              <a:gd name="connsiteY8" fmla="*/ 121658 h 189995"/>
              <a:gd name="connsiteX9" fmla="*/ 58609 w 64975"/>
              <a:gd name="connsiteY9" fmla="*/ 87632 h 189995"/>
              <a:gd name="connsiteX10" fmla="*/ 47466 w 64975"/>
              <a:gd name="connsiteY10" fmla="*/ 62945 h 189995"/>
              <a:gd name="connsiteX11" fmla="*/ 47466 w 64975"/>
              <a:gd name="connsiteY11" fmla="*/ 62945 h 189995"/>
              <a:gd name="connsiteX12" fmla="*/ 271 w 64975"/>
              <a:gd name="connsiteY12" fmla="*/ 86 h 1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5" h="189995">
                <a:moveTo>
                  <a:pt x="271" y="86"/>
                </a:moveTo>
                <a:cubicBezTo>
                  <a:pt x="-2453" y="1833"/>
                  <a:pt x="15770" y="30211"/>
                  <a:pt x="35612" y="69245"/>
                </a:cubicBezTo>
                <a:cubicBezTo>
                  <a:pt x="35612" y="69245"/>
                  <a:pt x="35612" y="69245"/>
                  <a:pt x="35612" y="69245"/>
                </a:cubicBezTo>
                <a:cubicBezTo>
                  <a:pt x="39210" y="76406"/>
                  <a:pt x="42691" y="84139"/>
                  <a:pt x="45498" y="92174"/>
                </a:cubicBezTo>
                <a:cubicBezTo>
                  <a:pt x="49119" y="102572"/>
                  <a:pt x="51261" y="112494"/>
                  <a:pt x="51820" y="122159"/>
                </a:cubicBezTo>
                <a:cubicBezTo>
                  <a:pt x="51820" y="122159"/>
                  <a:pt x="51820" y="122159"/>
                  <a:pt x="51820" y="122159"/>
                </a:cubicBezTo>
                <a:cubicBezTo>
                  <a:pt x="54487" y="160482"/>
                  <a:pt x="37987" y="188570"/>
                  <a:pt x="40723" y="189944"/>
                </a:cubicBezTo>
                <a:cubicBezTo>
                  <a:pt x="43460" y="191306"/>
                  <a:pt x="65491" y="165804"/>
                  <a:pt x="64967" y="121658"/>
                </a:cubicBezTo>
                <a:cubicBezTo>
                  <a:pt x="64967" y="121658"/>
                  <a:pt x="64967" y="121658"/>
                  <a:pt x="64967" y="121658"/>
                </a:cubicBezTo>
                <a:cubicBezTo>
                  <a:pt x="64722" y="110514"/>
                  <a:pt x="62568" y="99126"/>
                  <a:pt x="58609" y="87632"/>
                </a:cubicBezTo>
                <a:cubicBezTo>
                  <a:pt x="55547" y="78712"/>
                  <a:pt x="51634" y="70433"/>
                  <a:pt x="47466" y="62945"/>
                </a:cubicBezTo>
                <a:cubicBezTo>
                  <a:pt x="47466" y="62945"/>
                  <a:pt x="47466" y="62945"/>
                  <a:pt x="47466" y="62945"/>
                </a:cubicBezTo>
                <a:cubicBezTo>
                  <a:pt x="25260" y="22922"/>
                  <a:pt x="2985" y="-1649"/>
                  <a:pt x="271" y="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60E9B9-D1F2-4532-808D-77A67EB1D03B}"/>
              </a:ext>
            </a:extLst>
          </p:cNvPr>
          <p:cNvSpPr/>
          <p:nvPr/>
        </p:nvSpPr>
        <p:spPr>
          <a:xfrm>
            <a:off x="10738837" y="5063297"/>
            <a:ext cx="158792" cy="364648"/>
          </a:xfrm>
          <a:custGeom>
            <a:avLst/>
            <a:gdLst>
              <a:gd name="connsiteX0" fmla="*/ 13 w 158792"/>
              <a:gd name="connsiteY0" fmla="*/ 406 h 364648"/>
              <a:gd name="connsiteX1" fmla="*/ 70681 w 158792"/>
              <a:gd name="connsiteY1" fmla="*/ 60249 h 364648"/>
              <a:gd name="connsiteX2" fmla="*/ 96380 w 158792"/>
              <a:gd name="connsiteY2" fmla="*/ 153885 h 364648"/>
              <a:gd name="connsiteX3" fmla="*/ 97335 w 158792"/>
              <a:gd name="connsiteY3" fmla="*/ 167638 h 364648"/>
              <a:gd name="connsiteX4" fmla="*/ 109946 w 158792"/>
              <a:gd name="connsiteY4" fmla="*/ 291643 h 364648"/>
              <a:gd name="connsiteX5" fmla="*/ 158735 w 158792"/>
              <a:gd name="connsiteY5" fmla="*/ 364552 h 364648"/>
              <a:gd name="connsiteX6" fmla="*/ 120857 w 158792"/>
              <a:gd name="connsiteY6" fmla="*/ 289012 h 364648"/>
              <a:gd name="connsiteX7" fmla="*/ 111204 w 158792"/>
              <a:gd name="connsiteY7" fmla="*/ 166799 h 364648"/>
              <a:gd name="connsiteX8" fmla="*/ 110167 w 158792"/>
              <a:gd name="connsiteY8" fmla="*/ 152721 h 364648"/>
              <a:gd name="connsiteX9" fmla="*/ 80369 w 158792"/>
              <a:gd name="connsiteY9" fmla="*/ 53844 h 364648"/>
              <a:gd name="connsiteX10" fmla="*/ 13 w 158792"/>
              <a:gd name="connsiteY10" fmla="*/ 406 h 3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92" h="364648">
                <a:moveTo>
                  <a:pt x="13" y="406"/>
                </a:moveTo>
                <a:cubicBezTo>
                  <a:pt x="-837" y="2689"/>
                  <a:pt x="41571" y="13612"/>
                  <a:pt x="70681" y="60249"/>
                </a:cubicBezTo>
                <a:cubicBezTo>
                  <a:pt x="86541" y="85169"/>
                  <a:pt x="93073" y="115655"/>
                  <a:pt x="96380" y="153885"/>
                </a:cubicBezTo>
                <a:cubicBezTo>
                  <a:pt x="96753" y="158415"/>
                  <a:pt x="97067" y="162992"/>
                  <a:pt x="97335" y="167638"/>
                </a:cubicBezTo>
                <a:cubicBezTo>
                  <a:pt x="100386" y="218898"/>
                  <a:pt x="99419" y="251830"/>
                  <a:pt x="109946" y="291643"/>
                </a:cubicBezTo>
                <a:cubicBezTo>
                  <a:pt x="123907" y="344558"/>
                  <a:pt x="157233" y="366299"/>
                  <a:pt x="158735" y="364552"/>
                </a:cubicBezTo>
                <a:cubicBezTo>
                  <a:pt x="160237" y="362793"/>
                  <a:pt x="131744" y="338980"/>
                  <a:pt x="120857" y="289012"/>
                </a:cubicBezTo>
                <a:cubicBezTo>
                  <a:pt x="112100" y="248884"/>
                  <a:pt x="114475" y="220622"/>
                  <a:pt x="111204" y="166799"/>
                </a:cubicBezTo>
                <a:cubicBezTo>
                  <a:pt x="110912" y="162071"/>
                  <a:pt x="110575" y="157379"/>
                  <a:pt x="110167" y="152721"/>
                </a:cubicBezTo>
                <a:cubicBezTo>
                  <a:pt x="106965" y="113536"/>
                  <a:pt x="98593" y="80488"/>
                  <a:pt x="80369" y="53844"/>
                </a:cubicBezTo>
                <a:cubicBezTo>
                  <a:pt x="45775" y="4098"/>
                  <a:pt x="851" y="-1876"/>
                  <a:pt x="13" y="4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77B3C7-64AB-4A70-949D-E10D7A420ECE}"/>
              </a:ext>
            </a:extLst>
          </p:cNvPr>
          <p:cNvSpPr/>
          <p:nvPr/>
        </p:nvSpPr>
        <p:spPr>
          <a:xfrm>
            <a:off x="10748116" y="5175529"/>
            <a:ext cx="53108" cy="233781"/>
          </a:xfrm>
          <a:custGeom>
            <a:avLst/>
            <a:gdLst>
              <a:gd name="connsiteX0" fmla="*/ 72 w 53108"/>
              <a:gd name="connsiteY0" fmla="*/ 221 h 233781"/>
              <a:gd name="connsiteX1" fmla="*/ 28926 w 53108"/>
              <a:gd name="connsiteY1" fmla="*/ 48605 h 233781"/>
              <a:gd name="connsiteX2" fmla="*/ 31453 w 53108"/>
              <a:gd name="connsiteY2" fmla="*/ 112570 h 233781"/>
              <a:gd name="connsiteX3" fmla="*/ 31209 w 53108"/>
              <a:gd name="connsiteY3" fmla="*/ 115167 h 233781"/>
              <a:gd name="connsiteX4" fmla="*/ 27424 w 53108"/>
              <a:gd name="connsiteY4" fmla="*/ 187912 h 233781"/>
              <a:gd name="connsiteX5" fmla="*/ 48337 w 53108"/>
              <a:gd name="connsiteY5" fmla="*/ 231441 h 233781"/>
              <a:gd name="connsiteX6" fmla="*/ 52972 w 53108"/>
              <a:gd name="connsiteY6" fmla="*/ 233642 h 233781"/>
              <a:gd name="connsiteX7" fmla="*/ 51179 w 53108"/>
              <a:gd name="connsiteY7" fmla="*/ 228960 h 233781"/>
              <a:gd name="connsiteX8" fmla="*/ 38568 w 53108"/>
              <a:gd name="connsiteY8" fmla="*/ 187039 h 233781"/>
              <a:gd name="connsiteX9" fmla="*/ 44996 w 53108"/>
              <a:gd name="connsiteY9" fmla="*/ 116588 h 233781"/>
              <a:gd name="connsiteX10" fmla="*/ 45275 w 53108"/>
              <a:gd name="connsiteY10" fmla="*/ 113944 h 233781"/>
              <a:gd name="connsiteX11" fmla="*/ 40070 w 53108"/>
              <a:gd name="connsiteY11" fmla="*/ 44960 h 233781"/>
              <a:gd name="connsiteX12" fmla="*/ 72 w 53108"/>
              <a:gd name="connsiteY12" fmla="*/ 221 h 2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08" h="233781">
                <a:moveTo>
                  <a:pt x="72" y="221"/>
                </a:moveTo>
                <a:cubicBezTo>
                  <a:pt x="-1395" y="2212"/>
                  <a:pt x="19937" y="16955"/>
                  <a:pt x="28926" y="48605"/>
                </a:cubicBezTo>
                <a:cubicBezTo>
                  <a:pt x="34411" y="67237"/>
                  <a:pt x="33864" y="86963"/>
                  <a:pt x="31453" y="112570"/>
                </a:cubicBezTo>
                <a:cubicBezTo>
                  <a:pt x="31372" y="113432"/>
                  <a:pt x="31290" y="114305"/>
                  <a:pt x="31209" y="115167"/>
                </a:cubicBezTo>
                <a:cubicBezTo>
                  <a:pt x="28170" y="144361"/>
                  <a:pt x="24711" y="164017"/>
                  <a:pt x="27424" y="187912"/>
                </a:cubicBezTo>
                <a:cubicBezTo>
                  <a:pt x="30172" y="212320"/>
                  <a:pt x="42050" y="226457"/>
                  <a:pt x="48337" y="231441"/>
                </a:cubicBezTo>
                <a:cubicBezTo>
                  <a:pt x="50864" y="233420"/>
                  <a:pt x="52518" y="234107"/>
                  <a:pt x="52972" y="233642"/>
                </a:cubicBezTo>
                <a:cubicBezTo>
                  <a:pt x="53438" y="233187"/>
                  <a:pt x="52681" y="231604"/>
                  <a:pt x="51179" y="228960"/>
                </a:cubicBezTo>
                <a:cubicBezTo>
                  <a:pt x="47208" y="222020"/>
                  <a:pt x="39430" y="208931"/>
                  <a:pt x="38568" y="187039"/>
                </a:cubicBezTo>
                <a:cubicBezTo>
                  <a:pt x="37636" y="163190"/>
                  <a:pt x="41747" y="148285"/>
                  <a:pt x="44996" y="116588"/>
                </a:cubicBezTo>
                <a:cubicBezTo>
                  <a:pt x="45089" y="115703"/>
                  <a:pt x="45182" y="114829"/>
                  <a:pt x="45275" y="113944"/>
                </a:cubicBezTo>
                <a:cubicBezTo>
                  <a:pt x="47976" y="87895"/>
                  <a:pt x="47383" y="65455"/>
                  <a:pt x="40070" y="44960"/>
                </a:cubicBezTo>
                <a:cubicBezTo>
                  <a:pt x="27063" y="9432"/>
                  <a:pt x="1528" y="-1770"/>
                  <a:pt x="72" y="2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EB63EA-C0FE-4E8F-995A-431F52353876}"/>
              </a:ext>
            </a:extLst>
          </p:cNvPr>
          <p:cNvSpPr/>
          <p:nvPr/>
        </p:nvSpPr>
        <p:spPr>
          <a:xfrm>
            <a:off x="10797928" y="4970279"/>
            <a:ext cx="198154" cy="557161"/>
          </a:xfrm>
          <a:custGeom>
            <a:avLst/>
            <a:gdLst>
              <a:gd name="connsiteX0" fmla="*/ 51 w 198154"/>
              <a:gd name="connsiteY0" fmla="*/ 56 h 557161"/>
              <a:gd name="connsiteX1" fmla="*/ 46663 w 198154"/>
              <a:gd name="connsiteY1" fmla="*/ 95707 h 557161"/>
              <a:gd name="connsiteX2" fmla="*/ 46663 w 198154"/>
              <a:gd name="connsiteY2" fmla="*/ 95707 h 557161"/>
              <a:gd name="connsiteX3" fmla="*/ 80396 w 198154"/>
              <a:gd name="connsiteY3" fmla="*/ 277739 h 557161"/>
              <a:gd name="connsiteX4" fmla="*/ 83575 w 198154"/>
              <a:gd name="connsiteY4" fmla="*/ 286065 h 557161"/>
              <a:gd name="connsiteX5" fmla="*/ 136789 w 198154"/>
              <a:gd name="connsiteY5" fmla="*/ 373028 h 557161"/>
              <a:gd name="connsiteX6" fmla="*/ 183040 w 198154"/>
              <a:gd name="connsiteY6" fmla="*/ 454403 h 557161"/>
              <a:gd name="connsiteX7" fmla="*/ 183669 w 198154"/>
              <a:gd name="connsiteY7" fmla="*/ 557157 h 557161"/>
              <a:gd name="connsiteX8" fmla="*/ 193240 w 198154"/>
              <a:gd name="connsiteY8" fmla="*/ 451899 h 557161"/>
              <a:gd name="connsiteX9" fmla="*/ 147211 w 198154"/>
              <a:gd name="connsiteY9" fmla="*/ 365122 h 557161"/>
              <a:gd name="connsiteX10" fmla="*/ 96407 w 198154"/>
              <a:gd name="connsiteY10" fmla="*/ 280883 h 557161"/>
              <a:gd name="connsiteX11" fmla="*/ 93438 w 198154"/>
              <a:gd name="connsiteY11" fmla="*/ 273058 h 557161"/>
              <a:gd name="connsiteX12" fmla="*/ 56968 w 198154"/>
              <a:gd name="connsiteY12" fmla="*/ 93005 h 557161"/>
              <a:gd name="connsiteX13" fmla="*/ 56968 w 198154"/>
              <a:gd name="connsiteY13" fmla="*/ 93005 h 557161"/>
              <a:gd name="connsiteX14" fmla="*/ 51 w 198154"/>
              <a:gd name="connsiteY14" fmla="*/ 56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54" h="557161">
                <a:moveTo>
                  <a:pt x="51" y="56"/>
                </a:moveTo>
                <a:cubicBezTo>
                  <a:pt x="-1463" y="1582"/>
                  <a:pt x="31246" y="32417"/>
                  <a:pt x="46663" y="95707"/>
                </a:cubicBezTo>
                <a:cubicBezTo>
                  <a:pt x="46663" y="95707"/>
                  <a:pt x="46663" y="95707"/>
                  <a:pt x="46663" y="95707"/>
                </a:cubicBezTo>
                <a:cubicBezTo>
                  <a:pt x="58342" y="143847"/>
                  <a:pt x="56304" y="209791"/>
                  <a:pt x="80396" y="277739"/>
                </a:cubicBezTo>
                <a:cubicBezTo>
                  <a:pt x="81398" y="280534"/>
                  <a:pt x="82469" y="283305"/>
                  <a:pt x="83575" y="286065"/>
                </a:cubicBezTo>
                <a:cubicBezTo>
                  <a:pt x="97001" y="319218"/>
                  <a:pt x="117751" y="348411"/>
                  <a:pt x="136789" y="373028"/>
                </a:cubicBezTo>
                <a:cubicBezTo>
                  <a:pt x="159507" y="402734"/>
                  <a:pt x="175727" y="426641"/>
                  <a:pt x="183040" y="454403"/>
                </a:cubicBezTo>
                <a:cubicBezTo>
                  <a:pt x="199307" y="514257"/>
                  <a:pt x="181631" y="556656"/>
                  <a:pt x="183669" y="557157"/>
                </a:cubicBezTo>
                <a:cubicBezTo>
                  <a:pt x="185707" y="557669"/>
                  <a:pt x="207749" y="517052"/>
                  <a:pt x="193240" y="451899"/>
                </a:cubicBezTo>
                <a:cubicBezTo>
                  <a:pt x="186300" y="421762"/>
                  <a:pt x="169847" y="395258"/>
                  <a:pt x="147211" y="365122"/>
                </a:cubicBezTo>
                <a:cubicBezTo>
                  <a:pt x="128894" y="340469"/>
                  <a:pt x="108924" y="312009"/>
                  <a:pt x="96407" y="280883"/>
                </a:cubicBezTo>
                <a:cubicBezTo>
                  <a:pt x="95359" y="278286"/>
                  <a:pt x="94369" y="275678"/>
                  <a:pt x="93438" y="273058"/>
                </a:cubicBezTo>
                <a:cubicBezTo>
                  <a:pt x="70207" y="208918"/>
                  <a:pt x="70883" y="142251"/>
                  <a:pt x="56968" y="93005"/>
                </a:cubicBezTo>
                <a:cubicBezTo>
                  <a:pt x="56968" y="93005"/>
                  <a:pt x="56968" y="93005"/>
                  <a:pt x="56968" y="93005"/>
                </a:cubicBezTo>
                <a:cubicBezTo>
                  <a:pt x="38570" y="27643"/>
                  <a:pt x="1553" y="-1458"/>
                  <a:pt x="51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4C2A201-235B-498A-8100-AC285ECE0238}"/>
              </a:ext>
            </a:extLst>
          </p:cNvPr>
          <p:cNvSpPr/>
          <p:nvPr/>
        </p:nvSpPr>
        <p:spPr>
          <a:xfrm>
            <a:off x="10841289" y="4954738"/>
            <a:ext cx="92002" cy="289485"/>
          </a:xfrm>
          <a:custGeom>
            <a:avLst/>
            <a:gdLst>
              <a:gd name="connsiteX0" fmla="*/ 263 w 92002"/>
              <a:gd name="connsiteY0" fmla="*/ 39 h 289485"/>
              <a:gd name="connsiteX1" fmla="*/ 16390 w 92002"/>
              <a:gd name="connsiteY1" fmla="*/ 40680 h 289485"/>
              <a:gd name="connsiteX2" fmla="*/ 58880 w 92002"/>
              <a:gd name="connsiteY2" fmla="*/ 136191 h 289485"/>
              <a:gd name="connsiteX3" fmla="*/ 60522 w 92002"/>
              <a:gd name="connsiteY3" fmla="*/ 140651 h 289485"/>
              <a:gd name="connsiteX4" fmla="*/ 82122 w 92002"/>
              <a:gd name="connsiteY4" fmla="*/ 245734 h 289485"/>
              <a:gd name="connsiteX5" fmla="*/ 84288 w 92002"/>
              <a:gd name="connsiteY5" fmla="*/ 289483 h 289485"/>
              <a:gd name="connsiteX6" fmla="*/ 91822 w 92002"/>
              <a:gd name="connsiteY6" fmla="*/ 245675 h 289485"/>
              <a:gd name="connsiteX7" fmla="*/ 73563 w 92002"/>
              <a:gd name="connsiteY7" fmla="*/ 135923 h 289485"/>
              <a:gd name="connsiteX8" fmla="*/ 71852 w 92002"/>
              <a:gd name="connsiteY8" fmla="*/ 131300 h 289485"/>
              <a:gd name="connsiteX9" fmla="*/ 24937 w 92002"/>
              <a:gd name="connsiteY9" fmla="*/ 36162 h 289485"/>
              <a:gd name="connsiteX10" fmla="*/ 263 w 92002"/>
              <a:gd name="connsiteY10" fmla="*/ 39 h 2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2" h="289485">
                <a:moveTo>
                  <a:pt x="263" y="39"/>
                </a:moveTo>
                <a:cubicBezTo>
                  <a:pt x="-1402" y="913"/>
                  <a:pt x="4944" y="16342"/>
                  <a:pt x="16390" y="40680"/>
                </a:cubicBezTo>
                <a:cubicBezTo>
                  <a:pt x="26614" y="62386"/>
                  <a:pt x="45629" y="100825"/>
                  <a:pt x="58880" y="136191"/>
                </a:cubicBezTo>
                <a:cubicBezTo>
                  <a:pt x="59439" y="137670"/>
                  <a:pt x="59986" y="139148"/>
                  <a:pt x="60522" y="140651"/>
                </a:cubicBezTo>
                <a:cubicBezTo>
                  <a:pt x="75345" y="181652"/>
                  <a:pt x="80608" y="217087"/>
                  <a:pt x="82122" y="245734"/>
                </a:cubicBezTo>
                <a:cubicBezTo>
                  <a:pt x="83531" y="272447"/>
                  <a:pt x="82413" y="289250"/>
                  <a:pt x="84288" y="289483"/>
                </a:cubicBezTo>
                <a:cubicBezTo>
                  <a:pt x="86162" y="289716"/>
                  <a:pt x="90727" y="273262"/>
                  <a:pt x="91822" y="245675"/>
                </a:cubicBezTo>
                <a:cubicBezTo>
                  <a:pt x="92963" y="216307"/>
                  <a:pt x="88910" y="178298"/>
                  <a:pt x="73563" y="135923"/>
                </a:cubicBezTo>
                <a:cubicBezTo>
                  <a:pt x="73004" y="134374"/>
                  <a:pt x="72434" y="132825"/>
                  <a:pt x="71852" y="131300"/>
                </a:cubicBezTo>
                <a:cubicBezTo>
                  <a:pt x="57471" y="93419"/>
                  <a:pt x="37920" y="58182"/>
                  <a:pt x="24937" y="36162"/>
                </a:cubicBezTo>
                <a:cubicBezTo>
                  <a:pt x="11243" y="12918"/>
                  <a:pt x="1916" y="-834"/>
                  <a:pt x="263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DBF1827-8C3B-4F70-B899-A6F5DD8D7216}"/>
              </a:ext>
            </a:extLst>
          </p:cNvPr>
          <p:cNvSpPr/>
          <p:nvPr/>
        </p:nvSpPr>
        <p:spPr>
          <a:xfrm>
            <a:off x="10878561" y="4904948"/>
            <a:ext cx="90577" cy="283259"/>
          </a:xfrm>
          <a:custGeom>
            <a:avLst/>
            <a:gdLst>
              <a:gd name="connsiteX0" fmla="*/ 334 w 90577"/>
              <a:gd name="connsiteY0" fmla="*/ 25 h 283259"/>
              <a:gd name="connsiteX1" fmla="*/ 50241 w 90577"/>
              <a:gd name="connsiteY1" fmla="*/ 140683 h 283259"/>
              <a:gd name="connsiteX2" fmla="*/ 66019 w 90577"/>
              <a:gd name="connsiteY2" fmla="*/ 186866 h 283259"/>
              <a:gd name="connsiteX3" fmla="*/ 82903 w 90577"/>
              <a:gd name="connsiteY3" fmla="*/ 259868 h 283259"/>
              <a:gd name="connsiteX4" fmla="*/ 82903 w 90577"/>
              <a:gd name="connsiteY4" fmla="*/ 259868 h 283259"/>
              <a:gd name="connsiteX5" fmla="*/ 84359 w 90577"/>
              <a:gd name="connsiteY5" fmla="*/ 283250 h 283259"/>
              <a:gd name="connsiteX6" fmla="*/ 90390 w 90577"/>
              <a:gd name="connsiteY6" fmla="*/ 259740 h 283259"/>
              <a:gd name="connsiteX7" fmla="*/ 90390 w 90577"/>
              <a:gd name="connsiteY7" fmla="*/ 259740 h 283259"/>
              <a:gd name="connsiteX8" fmla="*/ 78571 w 90577"/>
              <a:gd name="connsiteY8" fmla="*/ 183152 h 283259"/>
              <a:gd name="connsiteX9" fmla="*/ 63248 w 90577"/>
              <a:gd name="connsiteY9" fmla="*/ 135920 h 283259"/>
              <a:gd name="connsiteX10" fmla="*/ 334 w 90577"/>
              <a:gd name="connsiteY10" fmla="*/ 25 h 2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" h="283259">
                <a:moveTo>
                  <a:pt x="334" y="25"/>
                </a:moveTo>
                <a:cubicBezTo>
                  <a:pt x="-3218" y="1457"/>
                  <a:pt x="22109" y="63932"/>
                  <a:pt x="50241" y="140683"/>
                </a:cubicBezTo>
                <a:cubicBezTo>
                  <a:pt x="56203" y="156962"/>
                  <a:pt x="61396" y="172089"/>
                  <a:pt x="66019" y="186866"/>
                </a:cubicBezTo>
                <a:cubicBezTo>
                  <a:pt x="76569" y="220764"/>
                  <a:pt x="81017" y="238639"/>
                  <a:pt x="82903" y="259868"/>
                </a:cubicBezTo>
                <a:cubicBezTo>
                  <a:pt x="82903" y="259868"/>
                  <a:pt x="82903" y="259868"/>
                  <a:pt x="82903" y="259868"/>
                </a:cubicBezTo>
                <a:cubicBezTo>
                  <a:pt x="84196" y="274400"/>
                  <a:pt x="83020" y="282913"/>
                  <a:pt x="84359" y="283250"/>
                </a:cubicBezTo>
                <a:cubicBezTo>
                  <a:pt x="85616" y="283565"/>
                  <a:pt x="89575" y="275390"/>
                  <a:pt x="90390" y="259740"/>
                </a:cubicBezTo>
                <a:cubicBezTo>
                  <a:pt x="90390" y="259740"/>
                  <a:pt x="90390" y="259740"/>
                  <a:pt x="90390" y="259740"/>
                </a:cubicBezTo>
                <a:cubicBezTo>
                  <a:pt x="91473" y="238919"/>
                  <a:pt x="87887" y="216339"/>
                  <a:pt x="78571" y="183152"/>
                </a:cubicBezTo>
                <a:cubicBezTo>
                  <a:pt x="74356" y="168013"/>
                  <a:pt x="69256" y="152351"/>
                  <a:pt x="63248" y="135920"/>
                </a:cubicBezTo>
                <a:cubicBezTo>
                  <a:pt x="34731" y="58063"/>
                  <a:pt x="3885" y="-1396"/>
                  <a:pt x="334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2C3248-FE78-41CB-A0D6-0E2C8B82F625}"/>
              </a:ext>
            </a:extLst>
          </p:cNvPr>
          <p:cNvSpPr/>
          <p:nvPr/>
        </p:nvSpPr>
        <p:spPr>
          <a:xfrm>
            <a:off x="10940084" y="4870745"/>
            <a:ext cx="55886" cy="277007"/>
          </a:xfrm>
          <a:custGeom>
            <a:avLst/>
            <a:gdLst>
              <a:gd name="connsiteX0" fmla="*/ 1049 w 55886"/>
              <a:gd name="connsiteY0" fmla="*/ 4 h 277007"/>
              <a:gd name="connsiteX1" fmla="*/ 3948 w 55886"/>
              <a:gd name="connsiteY1" fmla="*/ 39037 h 277007"/>
              <a:gd name="connsiteX2" fmla="*/ 28017 w 55886"/>
              <a:gd name="connsiteY2" fmla="*/ 130577 h 277007"/>
              <a:gd name="connsiteX3" fmla="*/ 28017 w 55886"/>
              <a:gd name="connsiteY3" fmla="*/ 130577 h 277007"/>
              <a:gd name="connsiteX4" fmla="*/ 30287 w 55886"/>
              <a:gd name="connsiteY4" fmla="*/ 138787 h 277007"/>
              <a:gd name="connsiteX5" fmla="*/ 45227 w 55886"/>
              <a:gd name="connsiteY5" fmla="*/ 235974 h 277007"/>
              <a:gd name="connsiteX6" fmla="*/ 44621 w 55886"/>
              <a:gd name="connsiteY6" fmla="*/ 276999 h 277007"/>
              <a:gd name="connsiteX7" fmla="*/ 54985 w 55886"/>
              <a:gd name="connsiteY7" fmla="*/ 236440 h 277007"/>
              <a:gd name="connsiteX8" fmla="*/ 43690 w 55886"/>
              <a:gd name="connsiteY8" fmla="*/ 135153 h 277007"/>
              <a:gd name="connsiteX9" fmla="*/ 41326 w 55886"/>
              <a:gd name="connsiteY9" fmla="*/ 126769 h 277007"/>
              <a:gd name="connsiteX10" fmla="*/ 41326 w 55886"/>
              <a:gd name="connsiteY10" fmla="*/ 126769 h 277007"/>
              <a:gd name="connsiteX11" fmla="*/ 13182 w 55886"/>
              <a:gd name="connsiteY11" fmla="*/ 36790 h 277007"/>
              <a:gd name="connsiteX12" fmla="*/ 1049 w 55886"/>
              <a:gd name="connsiteY12" fmla="*/ 4 h 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6" h="277007">
                <a:moveTo>
                  <a:pt x="1049" y="4"/>
                </a:moveTo>
                <a:cubicBezTo>
                  <a:pt x="-721" y="260"/>
                  <a:pt x="-558" y="15189"/>
                  <a:pt x="3948" y="39037"/>
                </a:cubicBezTo>
                <a:cubicBezTo>
                  <a:pt x="9374" y="67800"/>
                  <a:pt x="16594" y="90239"/>
                  <a:pt x="28017" y="130577"/>
                </a:cubicBezTo>
                <a:cubicBezTo>
                  <a:pt x="28017" y="130577"/>
                  <a:pt x="28017" y="130577"/>
                  <a:pt x="28017" y="130577"/>
                </a:cubicBezTo>
                <a:cubicBezTo>
                  <a:pt x="28785" y="133290"/>
                  <a:pt x="29542" y="136027"/>
                  <a:pt x="30287" y="138787"/>
                </a:cubicBezTo>
                <a:cubicBezTo>
                  <a:pt x="41070" y="178810"/>
                  <a:pt x="45180" y="208376"/>
                  <a:pt x="45227" y="235974"/>
                </a:cubicBezTo>
                <a:cubicBezTo>
                  <a:pt x="45308" y="260941"/>
                  <a:pt x="42758" y="276580"/>
                  <a:pt x="44621" y="276999"/>
                </a:cubicBezTo>
                <a:cubicBezTo>
                  <a:pt x="46484" y="277407"/>
                  <a:pt x="52505" y="262338"/>
                  <a:pt x="54985" y="236440"/>
                </a:cubicBezTo>
                <a:cubicBezTo>
                  <a:pt x="57628" y="208434"/>
                  <a:pt x="54635" y="175503"/>
                  <a:pt x="43690" y="135153"/>
                </a:cubicBezTo>
                <a:cubicBezTo>
                  <a:pt x="42921" y="132324"/>
                  <a:pt x="42130" y="129529"/>
                  <a:pt x="41326" y="126769"/>
                </a:cubicBezTo>
                <a:cubicBezTo>
                  <a:pt x="41326" y="126769"/>
                  <a:pt x="41326" y="126769"/>
                  <a:pt x="41326" y="126769"/>
                </a:cubicBezTo>
                <a:cubicBezTo>
                  <a:pt x="30974" y="90868"/>
                  <a:pt x="19994" y="59590"/>
                  <a:pt x="13182" y="36790"/>
                </a:cubicBezTo>
                <a:cubicBezTo>
                  <a:pt x="6370" y="14001"/>
                  <a:pt x="2877" y="-264"/>
                  <a:pt x="1049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9681D2B-EF47-401D-B531-816EE9CA5968}"/>
              </a:ext>
            </a:extLst>
          </p:cNvPr>
          <p:cNvSpPr/>
          <p:nvPr/>
        </p:nvSpPr>
        <p:spPr>
          <a:xfrm>
            <a:off x="11016631" y="5113441"/>
            <a:ext cx="87916" cy="215063"/>
          </a:xfrm>
          <a:custGeom>
            <a:avLst/>
            <a:gdLst>
              <a:gd name="connsiteX0" fmla="*/ 14756 w 87916"/>
              <a:gd name="connsiteY0" fmla="*/ 67 h 215063"/>
              <a:gd name="connsiteX1" fmla="*/ 329 w 87916"/>
              <a:gd name="connsiteY1" fmla="*/ 40847 h 215063"/>
              <a:gd name="connsiteX2" fmla="*/ 22837 w 87916"/>
              <a:gd name="connsiteY2" fmla="*/ 92888 h 215063"/>
              <a:gd name="connsiteX3" fmla="*/ 39873 w 87916"/>
              <a:gd name="connsiteY3" fmla="*/ 115234 h 215063"/>
              <a:gd name="connsiteX4" fmla="*/ 66270 w 87916"/>
              <a:gd name="connsiteY4" fmla="*/ 150227 h 215063"/>
              <a:gd name="connsiteX5" fmla="*/ 77228 w 87916"/>
              <a:gd name="connsiteY5" fmla="*/ 181249 h 215063"/>
              <a:gd name="connsiteX6" fmla="*/ 63406 w 87916"/>
              <a:gd name="connsiteY6" fmla="*/ 208009 h 215063"/>
              <a:gd name="connsiteX7" fmla="*/ 58329 w 87916"/>
              <a:gd name="connsiteY7" fmla="*/ 214809 h 215063"/>
              <a:gd name="connsiteX8" fmla="*/ 66538 w 87916"/>
              <a:gd name="connsiteY8" fmla="*/ 211875 h 215063"/>
              <a:gd name="connsiteX9" fmla="*/ 87614 w 87916"/>
              <a:gd name="connsiteY9" fmla="*/ 182204 h 215063"/>
              <a:gd name="connsiteX10" fmla="*/ 77356 w 87916"/>
              <a:gd name="connsiteY10" fmla="*/ 143543 h 215063"/>
              <a:gd name="connsiteX11" fmla="*/ 50679 w 87916"/>
              <a:gd name="connsiteY11" fmla="*/ 106512 h 215063"/>
              <a:gd name="connsiteX12" fmla="*/ 33864 w 87916"/>
              <a:gd name="connsiteY12" fmla="*/ 85051 h 215063"/>
              <a:gd name="connsiteX13" fmla="*/ 10611 w 87916"/>
              <a:gd name="connsiteY13" fmla="*/ 39333 h 215063"/>
              <a:gd name="connsiteX14" fmla="*/ 14756 w 87916"/>
              <a:gd name="connsiteY14" fmla="*/ 67 h 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16" h="215063">
                <a:moveTo>
                  <a:pt x="14756" y="67"/>
                </a:moveTo>
                <a:cubicBezTo>
                  <a:pt x="13033" y="-1086"/>
                  <a:pt x="-2431" y="12620"/>
                  <a:pt x="329" y="40847"/>
                </a:cubicBezTo>
                <a:cubicBezTo>
                  <a:pt x="2192" y="58186"/>
                  <a:pt x="10145" y="74850"/>
                  <a:pt x="22837" y="92888"/>
                </a:cubicBezTo>
                <a:cubicBezTo>
                  <a:pt x="28124" y="100515"/>
                  <a:pt x="33806" y="107712"/>
                  <a:pt x="39873" y="115234"/>
                </a:cubicBezTo>
                <a:cubicBezTo>
                  <a:pt x="50248" y="128090"/>
                  <a:pt x="58806" y="138373"/>
                  <a:pt x="66270" y="150227"/>
                </a:cubicBezTo>
                <a:cubicBezTo>
                  <a:pt x="73373" y="161918"/>
                  <a:pt x="77810" y="171549"/>
                  <a:pt x="77228" y="181249"/>
                </a:cubicBezTo>
                <a:cubicBezTo>
                  <a:pt x="77204" y="192812"/>
                  <a:pt x="67248" y="203747"/>
                  <a:pt x="63406" y="208009"/>
                </a:cubicBezTo>
                <a:cubicBezTo>
                  <a:pt x="59889" y="211852"/>
                  <a:pt x="57840" y="214087"/>
                  <a:pt x="58329" y="214809"/>
                </a:cubicBezTo>
                <a:cubicBezTo>
                  <a:pt x="58818" y="215543"/>
                  <a:pt x="61776" y="214728"/>
                  <a:pt x="66538" y="211875"/>
                </a:cubicBezTo>
                <a:cubicBezTo>
                  <a:pt x="72022" y="208649"/>
                  <a:pt x="84971" y="199124"/>
                  <a:pt x="87614" y="182204"/>
                </a:cubicBezTo>
                <a:cubicBezTo>
                  <a:pt x="89105" y="169406"/>
                  <a:pt x="84994" y="156306"/>
                  <a:pt x="77356" y="143543"/>
                </a:cubicBezTo>
                <a:cubicBezTo>
                  <a:pt x="69857" y="130582"/>
                  <a:pt x="60902" y="119194"/>
                  <a:pt x="50679" y="106512"/>
                </a:cubicBezTo>
                <a:cubicBezTo>
                  <a:pt x="44577" y="98967"/>
                  <a:pt x="39069" y="92189"/>
                  <a:pt x="33864" y="85051"/>
                </a:cubicBezTo>
                <a:cubicBezTo>
                  <a:pt x="21382" y="67654"/>
                  <a:pt x="13464" y="54274"/>
                  <a:pt x="10611" y="39333"/>
                </a:cubicBezTo>
                <a:cubicBezTo>
                  <a:pt x="5918" y="16579"/>
                  <a:pt x="16480" y="1208"/>
                  <a:pt x="14756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9815F1C-E9AD-42C4-91E5-EB56A8E845A9}"/>
              </a:ext>
            </a:extLst>
          </p:cNvPr>
          <p:cNvSpPr/>
          <p:nvPr/>
        </p:nvSpPr>
        <p:spPr>
          <a:xfrm>
            <a:off x="11021498" y="5247304"/>
            <a:ext cx="47080" cy="196169"/>
          </a:xfrm>
          <a:custGeom>
            <a:avLst/>
            <a:gdLst>
              <a:gd name="connsiteX0" fmla="*/ 551 w 47080"/>
              <a:gd name="connsiteY0" fmla="*/ 26 h 196169"/>
              <a:gd name="connsiteX1" fmla="*/ 21849 w 47080"/>
              <a:gd name="connsiteY1" fmla="*/ 73168 h 196169"/>
              <a:gd name="connsiteX2" fmla="*/ 21849 w 47080"/>
              <a:gd name="connsiteY2" fmla="*/ 73168 h 196169"/>
              <a:gd name="connsiteX3" fmla="*/ 29755 w 47080"/>
              <a:gd name="connsiteY3" fmla="*/ 98728 h 196169"/>
              <a:gd name="connsiteX4" fmla="*/ 33865 w 47080"/>
              <a:gd name="connsiteY4" fmla="*/ 129948 h 196169"/>
              <a:gd name="connsiteX5" fmla="*/ 33865 w 47080"/>
              <a:gd name="connsiteY5" fmla="*/ 129948 h 196169"/>
              <a:gd name="connsiteX6" fmla="*/ 19229 w 47080"/>
              <a:gd name="connsiteY6" fmla="*/ 196102 h 196169"/>
              <a:gd name="connsiteX7" fmla="*/ 46977 w 47080"/>
              <a:gd name="connsiteY7" fmla="*/ 130309 h 196169"/>
              <a:gd name="connsiteX8" fmla="*/ 46977 w 47080"/>
              <a:gd name="connsiteY8" fmla="*/ 130309 h 196169"/>
              <a:gd name="connsiteX9" fmla="*/ 43239 w 47080"/>
              <a:gd name="connsiteY9" fmla="*/ 95409 h 196169"/>
              <a:gd name="connsiteX10" fmla="*/ 34343 w 47080"/>
              <a:gd name="connsiteY10" fmla="*/ 68416 h 196169"/>
              <a:gd name="connsiteX11" fmla="*/ 34343 w 47080"/>
              <a:gd name="connsiteY11" fmla="*/ 68416 h 196169"/>
              <a:gd name="connsiteX12" fmla="*/ 551 w 47080"/>
              <a:gd name="connsiteY12" fmla="*/ 26 h 1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0" h="196169">
                <a:moveTo>
                  <a:pt x="551" y="26"/>
                </a:moveTo>
                <a:cubicBezTo>
                  <a:pt x="-2465" y="1039"/>
                  <a:pt x="7212" y="32434"/>
                  <a:pt x="21849" y="73168"/>
                </a:cubicBezTo>
                <a:cubicBezTo>
                  <a:pt x="21849" y="73168"/>
                  <a:pt x="21849" y="73168"/>
                  <a:pt x="21849" y="73168"/>
                </a:cubicBezTo>
                <a:cubicBezTo>
                  <a:pt x="24701" y="81203"/>
                  <a:pt x="27566" y="89913"/>
                  <a:pt x="29755" y="98728"/>
                </a:cubicBezTo>
                <a:cubicBezTo>
                  <a:pt x="32491" y="109756"/>
                  <a:pt x="33947" y="120015"/>
                  <a:pt x="33865" y="129948"/>
                </a:cubicBezTo>
                <a:cubicBezTo>
                  <a:pt x="33865" y="129948"/>
                  <a:pt x="33865" y="129948"/>
                  <a:pt x="33865" y="129948"/>
                </a:cubicBezTo>
                <a:cubicBezTo>
                  <a:pt x="33982" y="167945"/>
                  <a:pt x="16585" y="194588"/>
                  <a:pt x="19229" y="196102"/>
                </a:cubicBezTo>
                <a:cubicBezTo>
                  <a:pt x="21872" y="197616"/>
                  <a:pt x="44636" y="173697"/>
                  <a:pt x="46977" y="130309"/>
                </a:cubicBezTo>
                <a:cubicBezTo>
                  <a:pt x="46977" y="130309"/>
                  <a:pt x="46977" y="130309"/>
                  <a:pt x="46977" y="130309"/>
                </a:cubicBezTo>
                <a:cubicBezTo>
                  <a:pt x="47477" y="119013"/>
                  <a:pt x="46150" y="107392"/>
                  <a:pt x="43239" y="95409"/>
                </a:cubicBezTo>
                <a:cubicBezTo>
                  <a:pt x="40887" y="85779"/>
                  <a:pt x="37696" y="76673"/>
                  <a:pt x="34343" y="68416"/>
                </a:cubicBezTo>
                <a:cubicBezTo>
                  <a:pt x="34343" y="68416"/>
                  <a:pt x="34343" y="68416"/>
                  <a:pt x="34343" y="68416"/>
                </a:cubicBezTo>
                <a:cubicBezTo>
                  <a:pt x="17843" y="27333"/>
                  <a:pt x="3579" y="-987"/>
                  <a:pt x="551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1EDACD-12DC-40BC-B7DF-207B807BA796}"/>
              </a:ext>
            </a:extLst>
          </p:cNvPr>
          <p:cNvSpPr/>
          <p:nvPr/>
        </p:nvSpPr>
        <p:spPr>
          <a:xfrm>
            <a:off x="10956693" y="5269115"/>
            <a:ext cx="73979" cy="312147"/>
          </a:xfrm>
          <a:custGeom>
            <a:avLst/>
            <a:gdLst>
              <a:gd name="connsiteX0" fmla="*/ 6227 w 73979"/>
              <a:gd name="connsiteY0" fmla="*/ 3 h 312147"/>
              <a:gd name="connsiteX1" fmla="*/ 10314 w 73979"/>
              <a:gd name="connsiteY1" fmla="*/ 41645 h 312147"/>
              <a:gd name="connsiteX2" fmla="*/ 40146 w 73979"/>
              <a:gd name="connsiteY2" fmla="*/ 140870 h 312147"/>
              <a:gd name="connsiteX3" fmla="*/ 40146 w 73979"/>
              <a:gd name="connsiteY3" fmla="*/ 140870 h 312147"/>
              <a:gd name="connsiteX4" fmla="*/ 49823 w 73979"/>
              <a:gd name="connsiteY4" fmla="*/ 171520 h 312147"/>
              <a:gd name="connsiteX5" fmla="*/ 60582 w 73979"/>
              <a:gd name="connsiteY5" fmla="*/ 223770 h 312147"/>
              <a:gd name="connsiteX6" fmla="*/ 49730 w 73979"/>
              <a:gd name="connsiteY6" fmla="*/ 274833 h 312147"/>
              <a:gd name="connsiteX7" fmla="*/ 9 w 73979"/>
              <a:gd name="connsiteY7" fmla="*/ 311234 h 312147"/>
              <a:gd name="connsiteX8" fmla="*/ 58393 w 73979"/>
              <a:gd name="connsiteY8" fmla="*/ 281132 h 312147"/>
              <a:gd name="connsiteX9" fmla="*/ 73728 w 73979"/>
              <a:gd name="connsiteY9" fmla="*/ 222838 h 312147"/>
              <a:gd name="connsiteX10" fmla="*/ 63144 w 73979"/>
              <a:gd name="connsiteY10" fmla="*/ 167595 h 312147"/>
              <a:gd name="connsiteX11" fmla="*/ 53083 w 73979"/>
              <a:gd name="connsiteY11" fmla="*/ 136562 h 312147"/>
              <a:gd name="connsiteX12" fmla="*/ 53083 w 73979"/>
              <a:gd name="connsiteY12" fmla="*/ 136562 h 312147"/>
              <a:gd name="connsiteX13" fmla="*/ 18919 w 73979"/>
              <a:gd name="connsiteY13" fmla="*/ 39386 h 312147"/>
              <a:gd name="connsiteX14" fmla="*/ 6227 w 73979"/>
              <a:gd name="connsiteY14" fmla="*/ 3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9" h="312147">
                <a:moveTo>
                  <a:pt x="6227" y="3"/>
                </a:moveTo>
                <a:cubicBezTo>
                  <a:pt x="4550" y="247"/>
                  <a:pt x="4864" y="16119"/>
                  <a:pt x="10314" y="41645"/>
                </a:cubicBezTo>
                <a:cubicBezTo>
                  <a:pt x="17021" y="72993"/>
                  <a:pt x="25638" y="96282"/>
                  <a:pt x="40146" y="140870"/>
                </a:cubicBezTo>
                <a:cubicBezTo>
                  <a:pt x="40146" y="140870"/>
                  <a:pt x="40146" y="140870"/>
                  <a:pt x="40146" y="140870"/>
                </a:cubicBezTo>
                <a:cubicBezTo>
                  <a:pt x="43302" y="150664"/>
                  <a:pt x="46783" y="161249"/>
                  <a:pt x="49823" y="171520"/>
                </a:cubicBezTo>
                <a:cubicBezTo>
                  <a:pt x="55284" y="189977"/>
                  <a:pt x="59196" y="206885"/>
                  <a:pt x="60582" y="223770"/>
                </a:cubicBezTo>
                <a:cubicBezTo>
                  <a:pt x="62131" y="244311"/>
                  <a:pt x="58591" y="261942"/>
                  <a:pt x="49730" y="274833"/>
                </a:cubicBezTo>
                <a:cubicBezTo>
                  <a:pt x="29865" y="305097"/>
                  <a:pt x="-585" y="309162"/>
                  <a:pt x="9" y="311234"/>
                </a:cubicBezTo>
                <a:cubicBezTo>
                  <a:pt x="603" y="313307"/>
                  <a:pt x="31879" y="314763"/>
                  <a:pt x="58393" y="281132"/>
                </a:cubicBezTo>
                <a:cubicBezTo>
                  <a:pt x="69688" y="266239"/>
                  <a:pt x="75265" y="245744"/>
                  <a:pt x="73728" y="222838"/>
                </a:cubicBezTo>
                <a:cubicBezTo>
                  <a:pt x="72610" y="204626"/>
                  <a:pt x="68733" y="186565"/>
                  <a:pt x="63144" y="167595"/>
                </a:cubicBezTo>
                <a:cubicBezTo>
                  <a:pt x="60000" y="156917"/>
                  <a:pt x="56448" y="146390"/>
                  <a:pt x="53083" y="136562"/>
                </a:cubicBezTo>
                <a:cubicBezTo>
                  <a:pt x="53083" y="136562"/>
                  <a:pt x="53083" y="136562"/>
                  <a:pt x="53083" y="136562"/>
                </a:cubicBezTo>
                <a:cubicBezTo>
                  <a:pt x="39762" y="97365"/>
                  <a:pt x="26592" y="63817"/>
                  <a:pt x="18919" y="39386"/>
                </a:cubicBezTo>
                <a:cubicBezTo>
                  <a:pt x="11245" y="14955"/>
                  <a:pt x="7903" y="-242"/>
                  <a:pt x="622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2BFA211-F923-401F-841D-D5F178B00FF5}"/>
              </a:ext>
            </a:extLst>
          </p:cNvPr>
          <p:cNvSpPr/>
          <p:nvPr/>
        </p:nvSpPr>
        <p:spPr>
          <a:xfrm>
            <a:off x="11112134" y="4309974"/>
            <a:ext cx="121350" cy="495573"/>
          </a:xfrm>
          <a:custGeom>
            <a:avLst/>
            <a:gdLst>
              <a:gd name="connsiteX0" fmla="*/ 169 w 121350"/>
              <a:gd name="connsiteY0" fmla="*/ 47238 h 495573"/>
              <a:gd name="connsiteX1" fmla="*/ 39282 w 121350"/>
              <a:gd name="connsiteY1" fmla="*/ 10789 h 495573"/>
              <a:gd name="connsiteX2" fmla="*/ 61080 w 121350"/>
              <a:gd name="connsiteY2" fmla="*/ 13479 h 495573"/>
              <a:gd name="connsiteX3" fmla="*/ 82808 w 121350"/>
              <a:gd name="connsiteY3" fmla="*/ 55028 h 495573"/>
              <a:gd name="connsiteX4" fmla="*/ 102929 w 121350"/>
              <a:gd name="connsiteY4" fmla="*/ 186242 h 495573"/>
              <a:gd name="connsiteX5" fmla="*/ 105026 w 121350"/>
              <a:gd name="connsiteY5" fmla="*/ 219022 h 495573"/>
              <a:gd name="connsiteX6" fmla="*/ 105398 w 121350"/>
              <a:gd name="connsiteY6" fmla="*/ 387802 h 495573"/>
              <a:gd name="connsiteX7" fmla="*/ 105398 w 121350"/>
              <a:gd name="connsiteY7" fmla="*/ 387802 h 495573"/>
              <a:gd name="connsiteX8" fmla="*/ 99576 w 121350"/>
              <a:gd name="connsiteY8" fmla="*/ 438248 h 495573"/>
              <a:gd name="connsiteX9" fmla="*/ 63921 w 121350"/>
              <a:gd name="connsiteY9" fmla="*/ 485107 h 495573"/>
              <a:gd name="connsiteX10" fmla="*/ 49960 w 121350"/>
              <a:gd name="connsiteY10" fmla="*/ 495412 h 495573"/>
              <a:gd name="connsiteX11" fmla="*/ 66390 w 121350"/>
              <a:gd name="connsiteY11" fmla="*/ 489043 h 495573"/>
              <a:gd name="connsiteX12" fmla="*/ 108100 w 121350"/>
              <a:gd name="connsiteY12" fmla="*/ 442102 h 495573"/>
              <a:gd name="connsiteX13" fmla="*/ 116809 w 121350"/>
              <a:gd name="connsiteY13" fmla="*/ 388839 h 495573"/>
              <a:gd name="connsiteX14" fmla="*/ 116809 w 121350"/>
              <a:gd name="connsiteY14" fmla="*/ 388839 h 495573"/>
              <a:gd name="connsiteX15" fmla="*/ 118882 w 121350"/>
              <a:gd name="connsiteY15" fmla="*/ 218219 h 495573"/>
              <a:gd name="connsiteX16" fmla="*/ 116681 w 121350"/>
              <a:gd name="connsiteY16" fmla="*/ 185252 h 495573"/>
              <a:gd name="connsiteX17" fmla="*/ 93835 w 121350"/>
              <a:gd name="connsiteY17" fmla="*/ 51663 h 495573"/>
              <a:gd name="connsiteX18" fmla="*/ 67356 w 121350"/>
              <a:gd name="connsiteY18" fmla="*/ 6226 h 495573"/>
              <a:gd name="connsiteX19" fmla="*/ 35370 w 121350"/>
              <a:gd name="connsiteY19" fmla="*/ 3829 h 495573"/>
              <a:gd name="connsiteX20" fmla="*/ 169 w 121350"/>
              <a:gd name="connsiteY20" fmla="*/ 47238 h 4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350" h="495573">
                <a:moveTo>
                  <a:pt x="169" y="47238"/>
                </a:moveTo>
                <a:cubicBezTo>
                  <a:pt x="1403" y="48064"/>
                  <a:pt x="10311" y="25404"/>
                  <a:pt x="39282" y="10789"/>
                </a:cubicBezTo>
                <a:cubicBezTo>
                  <a:pt x="45407" y="7618"/>
                  <a:pt x="55165" y="7826"/>
                  <a:pt x="61080" y="13479"/>
                </a:cubicBezTo>
                <a:cubicBezTo>
                  <a:pt x="71804" y="22993"/>
                  <a:pt x="77452" y="37188"/>
                  <a:pt x="82808" y="55028"/>
                </a:cubicBezTo>
                <a:cubicBezTo>
                  <a:pt x="94091" y="94073"/>
                  <a:pt x="99355" y="135203"/>
                  <a:pt x="102929" y="186242"/>
                </a:cubicBezTo>
                <a:cubicBezTo>
                  <a:pt x="103675" y="196990"/>
                  <a:pt x="104385" y="207960"/>
                  <a:pt x="105026" y="219022"/>
                </a:cubicBezTo>
                <a:cubicBezTo>
                  <a:pt x="108833" y="284338"/>
                  <a:pt x="109182" y="337334"/>
                  <a:pt x="105398" y="387802"/>
                </a:cubicBezTo>
                <a:cubicBezTo>
                  <a:pt x="105398" y="387802"/>
                  <a:pt x="105398" y="387802"/>
                  <a:pt x="105398" y="387802"/>
                </a:cubicBezTo>
                <a:cubicBezTo>
                  <a:pt x="103593" y="409706"/>
                  <a:pt x="106097" y="423412"/>
                  <a:pt x="99576" y="438248"/>
                </a:cubicBezTo>
                <a:cubicBezTo>
                  <a:pt x="88945" y="463191"/>
                  <a:pt x="75146" y="477048"/>
                  <a:pt x="63921" y="485107"/>
                </a:cubicBezTo>
                <a:cubicBezTo>
                  <a:pt x="54990" y="491558"/>
                  <a:pt x="49599" y="494679"/>
                  <a:pt x="49960" y="495412"/>
                </a:cubicBezTo>
                <a:cubicBezTo>
                  <a:pt x="50332" y="496134"/>
                  <a:pt x="56283" y="494504"/>
                  <a:pt x="66390" y="489043"/>
                </a:cubicBezTo>
                <a:cubicBezTo>
                  <a:pt x="79035" y="482160"/>
                  <a:pt x="95652" y="468070"/>
                  <a:pt x="108100" y="442102"/>
                </a:cubicBezTo>
                <a:cubicBezTo>
                  <a:pt x="116122" y="424833"/>
                  <a:pt x="114795" y="409159"/>
                  <a:pt x="116809" y="388839"/>
                </a:cubicBezTo>
                <a:cubicBezTo>
                  <a:pt x="116809" y="388839"/>
                  <a:pt x="116809" y="388839"/>
                  <a:pt x="116809" y="388839"/>
                </a:cubicBezTo>
                <a:cubicBezTo>
                  <a:pt x="122177" y="338265"/>
                  <a:pt x="122678" y="283476"/>
                  <a:pt x="118882" y="218219"/>
                </a:cubicBezTo>
                <a:cubicBezTo>
                  <a:pt x="118230" y="207075"/>
                  <a:pt x="117485" y="196059"/>
                  <a:pt x="116681" y="185252"/>
                </a:cubicBezTo>
                <a:cubicBezTo>
                  <a:pt x="112897" y="133992"/>
                  <a:pt x="106574" y="91348"/>
                  <a:pt x="93835" y="51663"/>
                </a:cubicBezTo>
                <a:cubicBezTo>
                  <a:pt x="88118" y="33206"/>
                  <a:pt x="80421" y="17299"/>
                  <a:pt x="67356" y="6226"/>
                </a:cubicBezTo>
                <a:cubicBezTo>
                  <a:pt x="57261" y="-1978"/>
                  <a:pt x="44068" y="-1317"/>
                  <a:pt x="35370" y="3829"/>
                </a:cubicBezTo>
                <a:cubicBezTo>
                  <a:pt x="3849" y="23179"/>
                  <a:pt x="-1065" y="46411"/>
                  <a:pt x="169" y="472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4B034B-F55D-4A7E-A362-18130774AECF}"/>
              </a:ext>
            </a:extLst>
          </p:cNvPr>
          <p:cNvSpPr/>
          <p:nvPr/>
        </p:nvSpPr>
        <p:spPr>
          <a:xfrm>
            <a:off x="11132910" y="4364433"/>
            <a:ext cx="67193" cy="132831"/>
          </a:xfrm>
          <a:custGeom>
            <a:avLst/>
            <a:gdLst>
              <a:gd name="connsiteX0" fmla="*/ 1180 w 67193"/>
              <a:gd name="connsiteY0" fmla="*/ 64359 h 132831"/>
              <a:gd name="connsiteX1" fmla="*/ 22186 w 67193"/>
              <a:gd name="connsiteY1" fmla="*/ 24045 h 132831"/>
              <a:gd name="connsiteX2" fmla="*/ 31455 w 67193"/>
              <a:gd name="connsiteY2" fmla="*/ 13227 h 132831"/>
              <a:gd name="connsiteX3" fmla="*/ 33190 w 67193"/>
              <a:gd name="connsiteY3" fmla="*/ 13402 h 132831"/>
              <a:gd name="connsiteX4" fmla="*/ 39711 w 67193"/>
              <a:gd name="connsiteY4" fmla="*/ 23137 h 132831"/>
              <a:gd name="connsiteX5" fmla="*/ 43938 w 67193"/>
              <a:gd name="connsiteY5" fmla="*/ 34514 h 132831"/>
              <a:gd name="connsiteX6" fmla="*/ 50027 w 67193"/>
              <a:gd name="connsiteY6" fmla="*/ 59375 h 132831"/>
              <a:gd name="connsiteX7" fmla="*/ 61614 w 67193"/>
              <a:gd name="connsiteY7" fmla="*/ 129442 h 132831"/>
              <a:gd name="connsiteX8" fmla="*/ 63418 w 67193"/>
              <a:gd name="connsiteY8" fmla="*/ 132831 h 132831"/>
              <a:gd name="connsiteX9" fmla="*/ 65188 w 67193"/>
              <a:gd name="connsiteY9" fmla="*/ 129407 h 132831"/>
              <a:gd name="connsiteX10" fmla="*/ 63209 w 67193"/>
              <a:gd name="connsiteY10" fmla="*/ 57012 h 132831"/>
              <a:gd name="connsiteX11" fmla="*/ 57130 w 67193"/>
              <a:gd name="connsiteY11" fmla="*/ 30333 h 132831"/>
              <a:gd name="connsiteX12" fmla="*/ 52298 w 67193"/>
              <a:gd name="connsiteY12" fmla="*/ 17582 h 132831"/>
              <a:gd name="connsiteX13" fmla="*/ 40631 w 67193"/>
              <a:gd name="connsiteY13" fmla="*/ 2374 h 132831"/>
              <a:gd name="connsiteX14" fmla="*/ 24468 w 67193"/>
              <a:gd name="connsiteY14" fmla="*/ 2432 h 132831"/>
              <a:gd name="connsiteX15" fmla="*/ 12067 w 67193"/>
              <a:gd name="connsiteY15" fmla="*/ 18351 h 132831"/>
              <a:gd name="connsiteX16" fmla="*/ 1180 w 67193"/>
              <a:gd name="connsiteY16" fmla="*/ 64359 h 13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93" h="132831">
                <a:moveTo>
                  <a:pt x="1180" y="64359"/>
                </a:moveTo>
                <a:cubicBezTo>
                  <a:pt x="3509" y="65046"/>
                  <a:pt x="8236" y="46089"/>
                  <a:pt x="22186" y="24045"/>
                </a:cubicBezTo>
                <a:cubicBezTo>
                  <a:pt x="25074" y="19701"/>
                  <a:pt x="27927" y="14997"/>
                  <a:pt x="31455" y="13227"/>
                </a:cubicBezTo>
                <a:cubicBezTo>
                  <a:pt x="31793" y="13017"/>
                  <a:pt x="33085" y="13076"/>
                  <a:pt x="33190" y="13402"/>
                </a:cubicBezTo>
                <a:cubicBezTo>
                  <a:pt x="35821" y="14974"/>
                  <a:pt x="37557" y="18665"/>
                  <a:pt x="39711" y="23137"/>
                </a:cubicBezTo>
                <a:cubicBezTo>
                  <a:pt x="41294" y="26770"/>
                  <a:pt x="42680" y="30555"/>
                  <a:pt x="43938" y="34514"/>
                </a:cubicBezTo>
                <a:cubicBezTo>
                  <a:pt x="46523" y="42723"/>
                  <a:pt x="48409" y="51329"/>
                  <a:pt x="50027" y="59375"/>
                </a:cubicBezTo>
                <a:cubicBezTo>
                  <a:pt x="56746" y="93064"/>
                  <a:pt x="59133" y="120208"/>
                  <a:pt x="61614" y="129442"/>
                </a:cubicBezTo>
                <a:cubicBezTo>
                  <a:pt x="62207" y="131655"/>
                  <a:pt x="62801" y="132831"/>
                  <a:pt x="63418" y="132831"/>
                </a:cubicBezTo>
                <a:cubicBezTo>
                  <a:pt x="64036" y="132831"/>
                  <a:pt x="64641" y="131643"/>
                  <a:pt x="65188" y="129407"/>
                </a:cubicBezTo>
                <a:cubicBezTo>
                  <a:pt x="67494" y="119987"/>
                  <a:pt x="68880" y="92202"/>
                  <a:pt x="63209" y="57012"/>
                </a:cubicBezTo>
                <a:cubicBezTo>
                  <a:pt x="61870" y="48581"/>
                  <a:pt x="60030" y="39439"/>
                  <a:pt x="57130" y="30333"/>
                </a:cubicBezTo>
                <a:cubicBezTo>
                  <a:pt x="55733" y="25955"/>
                  <a:pt x="54138" y="21704"/>
                  <a:pt x="52298" y="17582"/>
                </a:cubicBezTo>
                <a:cubicBezTo>
                  <a:pt x="50074" y="12144"/>
                  <a:pt x="46476" y="6520"/>
                  <a:pt x="40631" y="2374"/>
                </a:cubicBezTo>
                <a:cubicBezTo>
                  <a:pt x="35379" y="-921"/>
                  <a:pt x="29277" y="-677"/>
                  <a:pt x="24468" y="2432"/>
                </a:cubicBezTo>
                <a:cubicBezTo>
                  <a:pt x="17948" y="7172"/>
                  <a:pt x="14385" y="13425"/>
                  <a:pt x="12067" y="18351"/>
                </a:cubicBezTo>
                <a:cubicBezTo>
                  <a:pt x="-1184" y="44715"/>
                  <a:pt x="-1149" y="63684"/>
                  <a:pt x="1180" y="643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6F88A4-3C20-48CF-97AD-EC694BDF9951}"/>
              </a:ext>
            </a:extLst>
          </p:cNvPr>
          <p:cNvSpPr/>
          <p:nvPr/>
        </p:nvSpPr>
        <p:spPr>
          <a:xfrm>
            <a:off x="11119022" y="4506600"/>
            <a:ext cx="30584" cy="184055"/>
          </a:xfrm>
          <a:custGeom>
            <a:avLst/>
            <a:gdLst>
              <a:gd name="connsiteX0" fmla="*/ 21297 w 30584"/>
              <a:gd name="connsiteY0" fmla="*/ 2 h 184055"/>
              <a:gd name="connsiteX1" fmla="*/ 9816 w 30584"/>
              <a:gd name="connsiteY1" fmla="*/ 25575 h 184055"/>
              <a:gd name="connsiteX2" fmla="*/ 9816 w 30584"/>
              <a:gd name="connsiteY2" fmla="*/ 25575 h 184055"/>
              <a:gd name="connsiteX3" fmla="*/ 4204 w 30584"/>
              <a:gd name="connsiteY3" fmla="*/ 57947 h 184055"/>
              <a:gd name="connsiteX4" fmla="*/ 9793 w 30584"/>
              <a:gd name="connsiteY4" fmla="*/ 73505 h 184055"/>
              <a:gd name="connsiteX5" fmla="*/ 16628 w 30584"/>
              <a:gd name="connsiteY5" fmla="*/ 95106 h 184055"/>
              <a:gd name="connsiteX6" fmla="*/ 16605 w 30584"/>
              <a:gd name="connsiteY6" fmla="*/ 102326 h 184055"/>
              <a:gd name="connsiteX7" fmla="*/ 6078 w 30584"/>
              <a:gd name="connsiteY7" fmla="*/ 131519 h 184055"/>
              <a:gd name="connsiteX8" fmla="*/ 6078 w 30584"/>
              <a:gd name="connsiteY8" fmla="*/ 131519 h 184055"/>
              <a:gd name="connsiteX9" fmla="*/ 0 w 30584"/>
              <a:gd name="connsiteY9" fmla="*/ 152224 h 184055"/>
              <a:gd name="connsiteX10" fmla="*/ 15440 w 30584"/>
              <a:gd name="connsiteY10" fmla="*/ 182302 h 184055"/>
              <a:gd name="connsiteX11" fmla="*/ 21286 w 30584"/>
              <a:gd name="connsiteY11" fmla="*/ 183630 h 184055"/>
              <a:gd name="connsiteX12" fmla="*/ 18456 w 30584"/>
              <a:gd name="connsiteY12" fmla="*/ 178972 h 184055"/>
              <a:gd name="connsiteX13" fmla="*/ 10794 w 30584"/>
              <a:gd name="connsiteY13" fmla="*/ 152678 h 184055"/>
              <a:gd name="connsiteX14" fmla="*/ 16581 w 30584"/>
              <a:gd name="connsiteY14" fmla="*/ 138273 h 184055"/>
              <a:gd name="connsiteX15" fmla="*/ 16581 w 30584"/>
              <a:gd name="connsiteY15" fmla="*/ 138273 h 184055"/>
              <a:gd name="connsiteX16" fmla="*/ 30357 w 30584"/>
              <a:gd name="connsiteY16" fmla="*/ 103595 h 184055"/>
              <a:gd name="connsiteX17" fmla="*/ 30391 w 30584"/>
              <a:gd name="connsiteY17" fmla="*/ 93953 h 184055"/>
              <a:gd name="connsiteX18" fmla="*/ 21356 w 30584"/>
              <a:gd name="connsiteY18" fmla="*/ 66786 h 184055"/>
              <a:gd name="connsiteX19" fmla="*/ 16744 w 30584"/>
              <a:gd name="connsiteY19" fmla="*/ 56154 h 184055"/>
              <a:gd name="connsiteX20" fmla="*/ 19085 w 30584"/>
              <a:gd name="connsiteY20" fmla="*/ 28299 h 184055"/>
              <a:gd name="connsiteX21" fmla="*/ 19085 w 30584"/>
              <a:gd name="connsiteY21" fmla="*/ 28299 h 184055"/>
              <a:gd name="connsiteX22" fmla="*/ 21286 w 30584"/>
              <a:gd name="connsiteY22" fmla="*/ 2 h 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84" h="184055">
                <a:moveTo>
                  <a:pt x="21297" y="2"/>
                </a:moveTo>
                <a:cubicBezTo>
                  <a:pt x="19423" y="-172"/>
                  <a:pt x="15941" y="8922"/>
                  <a:pt x="9816" y="25575"/>
                </a:cubicBezTo>
                <a:cubicBezTo>
                  <a:pt x="9816" y="25575"/>
                  <a:pt x="9816" y="25575"/>
                  <a:pt x="9816" y="25575"/>
                </a:cubicBezTo>
                <a:cubicBezTo>
                  <a:pt x="6835" y="33318"/>
                  <a:pt x="2911" y="45056"/>
                  <a:pt x="4204" y="57947"/>
                </a:cubicBezTo>
                <a:cubicBezTo>
                  <a:pt x="4984" y="63723"/>
                  <a:pt x="7126" y="68905"/>
                  <a:pt x="9793" y="73505"/>
                </a:cubicBezTo>
                <a:cubicBezTo>
                  <a:pt x="13309" y="79979"/>
                  <a:pt x="15976" y="87455"/>
                  <a:pt x="16628" y="95106"/>
                </a:cubicBezTo>
                <a:cubicBezTo>
                  <a:pt x="16838" y="97551"/>
                  <a:pt x="16838" y="99962"/>
                  <a:pt x="16605" y="102326"/>
                </a:cubicBezTo>
                <a:cubicBezTo>
                  <a:pt x="15825" y="112794"/>
                  <a:pt x="11050" y="123007"/>
                  <a:pt x="6078" y="131519"/>
                </a:cubicBezTo>
                <a:cubicBezTo>
                  <a:pt x="6078" y="131519"/>
                  <a:pt x="6078" y="131519"/>
                  <a:pt x="6078" y="131519"/>
                </a:cubicBezTo>
                <a:cubicBezTo>
                  <a:pt x="2038" y="138133"/>
                  <a:pt x="12" y="145342"/>
                  <a:pt x="0" y="152224"/>
                </a:cubicBezTo>
                <a:cubicBezTo>
                  <a:pt x="105" y="169214"/>
                  <a:pt x="10247" y="179147"/>
                  <a:pt x="15440" y="182302"/>
                </a:cubicBezTo>
                <a:cubicBezTo>
                  <a:pt x="18771" y="184363"/>
                  <a:pt x="20983" y="184317"/>
                  <a:pt x="21286" y="183630"/>
                </a:cubicBezTo>
                <a:cubicBezTo>
                  <a:pt x="21565" y="183001"/>
                  <a:pt x="20284" y="181499"/>
                  <a:pt x="18456" y="178972"/>
                </a:cubicBezTo>
                <a:cubicBezTo>
                  <a:pt x="15277" y="174535"/>
                  <a:pt x="9444" y="165161"/>
                  <a:pt x="10794" y="152678"/>
                </a:cubicBezTo>
                <a:cubicBezTo>
                  <a:pt x="11260" y="147973"/>
                  <a:pt x="13286" y="143071"/>
                  <a:pt x="16581" y="138273"/>
                </a:cubicBezTo>
                <a:cubicBezTo>
                  <a:pt x="16581" y="138273"/>
                  <a:pt x="16581" y="138273"/>
                  <a:pt x="16581" y="138273"/>
                </a:cubicBezTo>
                <a:cubicBezTo>
                  <a:pt x="22916" y="129214"/>
                  <a:pt x="28889" y="117394"/>
                  <a:pt x="30357" y="103595"/>
                </a:cubicBezTo>
                <a:cubicBezTo>
                  <a:pt x="30648" y="100393"/>
                  <a:pt x="30659" y="97179"/>
                  <a:pt x="30391" y="93953"/>
                </a:cubicBezTo>
                <a:cubicBezTo>
                  <a:pt x="29565" y="83869"/>
                  <a:pt x="26095" y="74529"/>
                  <a:pt x="21356" y="66786"/>
                </a:cubicBezTo>
                <a:cubicBezTo>
                  <a:pt x="19073" y="62861"/>
                  <a:pt x="17268" y="59473"/>
                  <a:pt x="16744" y="56154"/>
                </a:cubicBezTo>
                <a:cubicBezTo>
                  <a:pt x="14916" y="47211"/>
                  <a:pt x="17466" y="36125"/>
                  <a:pt x="19085" y="28299"/>
                </a:cubicBezTo>
                <a:cubicBezTo>
                  <a:pt x="19085" y="28299"/>
                  <a:pt x="19085" y="28299"/>
                  <a:pt x="19085" y="28299"/>
                </a:cubicBezTo>
                <a:cubicBezTo>
                  <a:pt x="22660" y="11892"/>
                  <a:pt x="23160" y="177"/>
                  <a:pt x="2128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90BE67-31C9-44B8-B6FA-02D733AD8940}"/>
              </a:ext>
            </a:extLst>
          </p:cNvPr>
          <p:cNvSpPr/>
          <p:nvPr/>
        </p:nvSpPr>
        <p:spPr>
          <a:xfrm>
            <a:off x="11164807" y="4531463"/>
            <a:ext cx="29295" cy="149556"/>
          </a:xfrm>
          <a:custGeom>
            <a:avLst/>
            <a:gdLst>
              <a:gd name="connsiteX0" fmla="*/ 9746 w 29295"/>
              <a:gd name="connsiteY0" fmla="*/ 36 h 149556"/>
              <a:gd name="connsiteX1" fmla="*/ 15254 w 29295"/>
              <a:gd name="connsiteY1" fmla="*/ 75611 h 149556"/>
              <a:gd name="connsiteX2" fmla="*/ 13903 w 29295"/>
              <a:gd name="connsiteY2" fmla="*/ 91437 h 149556"/>
              <a:gd name="connsiteX3" fmla="*/ 13903 w 29295"/>
              <a:gd name="connsiteY3" fmla="*/ 91437 h 149556"/>
              <a:gd name="connsiteX4" fmla="*/ 408 w 29295"/>
              <a:gd name="connsiteY4" fmla="*/ 149428 h 149556"/>
              <a:gd name="connsiteX5" fmla="*/ 27318 w 29295"/>
              <a:gd name="connsiteY5" fmla="*/ 93335 h 149556"/>
              <a:gd name="connsiteX6" fmla="*/ 27318 w 29295"/>
              <a:gd name="connsiteY6" fmla="*/ 93335 h 149556"/>
              <a:gd name="connsiteX7" fmla="*/ 29099 w 29295"/>
              <a:gd name="connsiteY7" fmla="*/ 76310 h 149556"/>
              <a:gd name="connsiteX8" fmla="*/ 9746 w 29295"/>
              <a:gd name="connsiteY8" fmla="*/ 36 h 1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5" h="149556">
                <a:moveTo>
                  <a:pt x="9746" y="36"/>
                </a:moveTo>
                <a:cubicBezTo>
                  <a:pt x="6183" y="1445"/>
                  <a:pt x="17292" y="34505"/>
                  <a:pt x="15254" y="75611"/>
                </a:cubicBezTo>
                <a:cubicBezTo>
                  <a:pt x="14986" y="81073"/>
                  <a:pt x="14521" y="86348"/>
                  <a:pt x="13903" y="91437"/>
                </a:cubicBezTo>
                <a:cubicBezTo>
                  <a:pt x="13903" y="91437"/>
                  <a:pt x="13903" y="91437"/>
                  <a:pt x="13903" y="91437"/>
                </a:cubicBezTo>
                <a:cubicBezTo>
                  <a:pt x="9746" y="124799"/>
                  <a:pt x="-2364" y="147600"/>
                  <a:pt x="408" y="149428"/>
                </a:cubicBezTo>
                <a:cubicBezTo>
                  <a:pt x="3400" y="151408"/>
                  <a:pt x="21449" y="130458"/>
                  <a:pt x="27318" y="93335"/>
                </a:cubicBezTo>
                <a:cubicBezTo>
                  <a:pt x="27318" y="93335"/>
                  <a:pt x="27318" y="93335"/>
                  <a:pt x="27318" y="93335"/>
                </a:cubicBezTo>
                <a:cubicBezTo>
                  <a:pt x="28191" y="87873"/>
                  <a:pt x="28808" y="82191"/>
                  <a:pt x="29099" y="76310"/>
                </a:cubicBezTo>
                <a:cubicBezTo>
                  <a:pt x="31393" y="30220"/>
                  <a:pt x="12937" y="-1221"/>
                  <a:pt x="9746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BEAC953-6376-434B-A92C-B4A745E7BCEB}"/>
              </a:ext>
            </a:extLst>
          </p:cNvPr>
          <p:cNvSpPr/>
          <p:nvPr/>
        </p:nvSpPr>
        <p:spPr>
          <a:xfrm>
            <a:off x="11149448" y="4456321"/>
            <a:ext cx="51657" cy="69004"/>
          </a:xfrm>
          <a:custGeom>
            <a:avLst/>
            <a:gdLst>
              <a:gd name="connsiteX0" fmla="*/ 198 w 51657"/>
              <a:gd name="connsiteY0" fmla="*/ 488 h 69004"/>
              <a:gd name="connsiteX1" fmla="*/ 26142 w 51657"/>
              <a:gd name="connsiteY1" fmla="*/ 33292 h 69004"/>
              <a:gd name="connsiteX2" fmla="*/ 26479 w 51657"/>
              <a:gd name="connsiteY2" fmla="*/ 33758 h 69004"/>
              <a:gd name="connsiteX3" fmla="*/ 45180 w 51657"/>
              <a:gd name="connsiteY3" fmla="*/ 64675 h 69004"/>
              <a:gd name="connsiteX4" fmla="*/ 50001 w 51657"/>
              <a:gd name="connsiteY4" fmla="*/ 68960 h 69004"/>
              <a:gd name="connsiteX5" fmla="*/ 51643 w 51657"/>
              <a:gd name="connsiteY5" fmla="*/ 62648 h 69004"/>
              <a:gd name="connsiteX6" fmla="*/ 37658 w 51657"/>
              <a:gd name="connsiteY6" fmla="*/ 25560 h 69004"/>
              <a:gd name="connsiteX7" fmla="*/ 37250 w 51657"/>
              <a:gd name="connsiteY7" fmla="*/ 25012 h 69004"/>
              <a:gd name="connsiteX8" fmla="*/ 198 w 51657"/>
              <a:gd name="connsiteY8" fmla="*/ 488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7" h="69004">
                <a:moveTo>
                  <a:pt x="198" y="488"/>
                </a:moveTo>
                <a:cubicBezTo>
                  <a:pt x="-1909" y="3632"/>
                  <a:pt x="13193" y="15662"/>
                  <a:pt x="26142" y="33292"/>
                </a:cubicBezTo>
                <a:cubicBezTo>
                  <a:pt x="26258" y="33443"/>
                  <a:pt x="26375" y="33595"/>
                  <a:pt x="26479" y="33758"/>
                </a:cubicBezTo>
                <a:cubicBezTo>
                  <a:pt x="35352" y="45740"/>
                  <a:pt x="40965" y="58352"/>
                  <a:pt x="45180" y="64675"/>
                </a:cubicBezTo>
                <a:cubicBezTo>
                  <a:pt x="47171" y="67679"/>
                  <a:pt x="48813" y="69298"/>
                  <a:pt x="50001" y="68960"/>
                </a:cubicBezTo>
                <a:cubicBezTo>
                  <a:pt x="51177" y="68622"/>
                  <a:pt x="51759" y="66363"/>
                  <a:pt x="51643" y="62648"/>
                </a:cubicBezTo>
                <a:cubicBezTo>
                  <a:pt x="51398" y="54777"/>
                  <a:pt x="48021" y="39801"/>
                  <a:pt x="37658" y="25560"/>
                </a:cubicBezTo>
                <a:cubicBezTo>
                  <a:pt x="37530" y="25373"/>
                  <a:pt x="37390" y="25187"/>
                  <a:pt x="37250" y="25012"/>
                </a:cubicBezTo>
                <a:cubicBezTo>
                  <a:pt x="21391" y="3959"/>
                  <a:pt x="1782" y="-1864"/>
                  <a:pt x="198" y="4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4D9E9B6-018B-402D-8356-831E9705C524}"/>
              </a:ext>
            </a:extLst>
          </p:cNvPr>
          <p:cNvSpPr/>
          <p:nvPr/>
        </p:nvSpPr>
        <p:spPr>
          <a:xfrm>
            <a:off x="9695213" y="4581236"/>
            <a:ext cx="63469" cy="311291"/>
          </a:xfrm>
          <a:custGeom>
            <a:avLst/>
            <a:gdLst>
              <a:gd name="connsiteX0" fmla="*/ 63307 w 63469"/>
              <a:gd name="connsiteY0" fmla="*/ 57 h 311291"/>
              <a:gd name="connsiteX1" fmla="*/ 12714 w 63469"/>
              <a:gd name="connsiteY1" fmla="*/ 104336 h 311291"/>
              <a:gd name="connsiteX2" fmla="*/ 12714 w 63469"/>
              <a:gd name="connsiteY2" fmla="*/ 104336 h 311291"/>
              <a:gd name="connsiteX3" fmla="*/ 5825 w 63469"/>
              <a:gd name="connsiteY3" fmla="*/ 150054 h 311291"/>
              <a:gd name="connsiteX4" fmla="*/ 397 w 63469"/>
              <a:gd name="connsiteY4" fmla="*/ 284296 h 311291"/>
              <a:gd name="connsiteX5" fmla="*/ 1064 w 63469"/>
              <a:gd name="connsiteY5" fmla="*/ 311288 h 311291"/>
              <a:gd name="connsiteX6" fmla="*/ 8024 w 63469"/>
              <a:gd name="connsiteY6" fmla="*/ 285029 h 311291"/>
              <a:gd name="connsiteX7" fmla="*/ 19594 w 63469"/>
              <a:gd name="connsiteY7" fmla="*/ 151428 h 311291"/>
              <a:gd name="connsiteX8" fmla="*/ 25758 w 63469"/>
              <a:gd name="connsiteY8" fmla="*/ 106922 h 311291"/>
              <a:gd name="connsiteX9" fmla="*/ 25758 w 63469"/>
              <a:gd name="connsiteY9" fmla="*/ 106922 h 311291"/>
              <a:gd name="connsiteX10" fmla="*/ 63307 w 63469"/>
              <a:gd name="connsiteY10" fmla="*/ 57 h 3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9" h="311291">
                <a:moveTo>
                  <a:pt x="63307" y="57"/>
                </a:moveTo>
                <a:cubicBezTo>
                  <a:pt x="60902" y="-1666"/>
                  <a:pt x="27111" y="35795"/>
                  <a:pt x="12714" y="104336"/>
                </a:cubicBezTo>
                <a:cubicBezTo>
                  <a:pt x="12714" y="104336"/>
                  <a:pt x="12714" y="104336"/>
                  <a:pt x="12714" y="104336"/>
                </a:cubicBezTo>
                <a:cubicBezTo>
                  <a:pt x="9664" y="118869"/>
                  <a:pt x="7437" y="134008"/>
                  <a:pt x="5825" y="150054"/>
                </a:cubicBezTo>
                <a:cubicBezTo>
                  <a:pt x="2155" y="186595"/>
                  <a:pt x="668" y="275422"/>
                  <a:pt x="397" y="284296"/>
                </a:cubicBezTo>
                <a:cubicBezTo>
                  <a:pt x="-122" y="301169"/>
                  <a:pt x="-338" y="311090"/>
                  <a:pt x="1064" y="311288"/>
                </a:cubicBezTo>
                <a:cubicBezTo>
                  <a:pt x="2466" y="311498"/>
                  <a:pt x="5304" y="301879"/>
                  <a:pt x="8024" y="285029"/>
                </a:cubicBezTo>
                <a:cubicBezTo>
                  <a:pt x="12659" y="256325"/>
                  <a:pt x="14109" y="206403"/>
                  <a:pt x="19594" y="151428"/>
                </a:cubicBezTo>
                <a:cubicBezTo>
                  <a:pt x="21164" y="135696"/>
                  <a:pt x="23131" y="121058"/>
                  <a:pt x="25758" y="106922"/>
                </a:cubicBezTo>
                <a:cubicBezTo>
                  <a:pt x="25758" y="106922"/>
                  <a:pt x="25758" y="106922"/>
                  <a:pt x="25758" y="106922"/>
                </a:cubicBezTo>
                <a:cubicBezTo>
                  <a:pt x="37658" y="42747"/>
                  <a:pt x="65859" y="1897"/>
                  <a:pt x="63307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8C59AA-A685-44A8-9853-2DF7379D2D35}"/>
              </a:ext>
            </a:extLst>
          </p:cNvPr>
          <p:cNvSpPr/>
          <p:nvPr/>
        </p:nvSpPr>
        <p:spPr>
          <a:xfrm>
            <a:off x="9719623" y="4640412"/>
            <a:ext cx="76420" cy="404634"/>
          </a:xfrm>
          <a:custGeom>
            <a:avLst/>
            <a:gdLst>
              <a:gd name="connsiteX0" fmla="*/ 76242 w 76420"/>
              <a:gd name="connsiteY0" fmla="*/ 25 h 404634"/>
              <a:gd name="connsiteX1" fmla="*/ 5060 w 76420"/>
              <a:gd name="connsiteY1" fmla="*/ 196602 h 404634"/>
              <a:gd name="connsiteX2" fmla="*/ 186 w 76420"/>
              <a:gd name="connsiteY2" fmla="*/ 255629 h 404634"/>
              <a:gd name="connsiteX3" fmla="*/ 186 w 76420"/>
              <a:gd name="connsiteY3" fmla="*/ 255629 h 404634"/>
              <a:gd name="connsiteX4" fmla="*/ 23335 w 76420"/>
              <a:gd name="connsiteY4" fmla="*/ 404625 h 404634"/>
              <a:gd name="connsiteX5" fmla="*/ 13488 w 76420"/>
              <a:gd name="connsiteY5" fmla="*/ 256118 h 404634"/>
              <a:gd name="connsiteX6" fmla="*/ 13488 w 76420"/>
              <a:gd name="connsiteY6" fmla="*/ 256118 h 404634"/>
              <a:gd name="connsiteX7" fmla="*/ 18794 w 76420"/>
              <a:gd name="connsiteY7" fmla="*/ 198500 h 404634"/>
              <a:gd name="connsiteX8" fmla="*/ 76242 w 76420"/>
              <a:gd name="connsiteY8" fmla="*/ 25 h 4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0" h="404634">
                <a:moveTo>
                  <a:pt x="76242" y="25"/>
                </a:moveTo>
                <a:cubicBezTo>
                  <a:pt x="73182" y="-1628"/>
                  <a:pt x="21331" y="78674"/>
                  <a:pt x="5060" y="196602"/>
                </a:cubicBezTo>
                <a:cubicBezTo>
                  <a:pt x="2239" y="217038"/>
                  <a:pt x="698" y="236776"/>
                  <a:pt x="186" y="255629"/>
                </a:cubicBezTo>
                <a:cubicBezTo>
                  <a:pt x="186" y="255629"/>
                  <a:pt x="186" y="255629"/>
                  <a:pt x="186" y="255629"/>
                </a:cubicBezTo>
                <a:cubicBezTo>
                  <a:pt x="-2267" y="344805"/>
                  <a:pt x="20254" y="405498"/>
                  <a:pt x="23335" y="404625"/>
                </a:cubicBezTo>
                <a:cubicBezTo>
                  <a:pt x="26367" y="403763"/>
                  <a:pt x="9531" y="341836"/>
                  <a:pt x="13488" y="256118"/>
                </a:cubicBezTo>
                <a:cubicBezTo>
                  <a:pt x="13488" y="256118"/>
                  <a:pt x="13488" y="256118"/>
                  <a:pt x="13488" y="256118"/>
                </a:cubicBezTo>
                <a:cubicBezTo>
                  <a:pt x="14345" y="237696"/>
                  <a:pt x="16038" y="218459"/>
                  <a:pt x="18794" y="198500"/>
                </a:cubicBezTo>
                <a:cubicBezTo>
                  <a:pt x="34368" y="85650"/>
                  <a:pt x="79611" y="1830"/>
                  <a:pt x="7624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553E05E-9AB6-40FD-8450-B17BDA631BBF}"/>
              </a:ext>
            </a:extLst>
          </p:cNvPr>
          <p:cNvSpPr/>
          <p:nvPr/>
        </p:nvSpPr>
        <p:spPr>
          <a:xfrm>
            <a:off x="9731444" y="4833383"/>
            <a:ext cx="74099" cy="457535"/>
          </a:xfrm>
          <a:custGeom>
            <a:avLst/>
            <a:gdLst>
              <a:gd name="connsiteX0" fmla="*/ 73758 w 74099"/>
              <a:gd name="connsiteY0" fmla="*/ 8 h 457535"/>
              <a:gd name="connsiteX1" fmla="*/ 53473 w 74099"/>
              <a:gd name="connsiteY1" fmla="*/ 51595 h 457535"/>
              <a:gd name="connsiteX2" fmla="*/ 12983 w 74099"/>
              <a:gd name="connsiteY2" fmla="*/ 183414 h 457535"/>
              <a:gd name="connsiteX3" fmla="*/ 12983 w 74099"/>
              <a:gd name="connsiteY3" fmla="*/ 183414 h 457535"/>
              <a:gd name="connsiteX4" fmla="*/ 4777 w 74099"/>
              <a:gd name="connsiteY4" fmla="*/ 225708 h 457535"/>
              <a:gd name="connsiteX5" fmla="*/ 3079 w 74099"/>
              <a:gd name="connsiteY5" fmla="*/ 337790 h 457535"/>
              <a:gd name="connsiteX6" fmla="*/ 39524 w 74099"/>
              <a:gd name="connsiteY6" fmla="*/ 457522 h 457535"/>
              <a:gd name="connsiteX7" fmla="*/ 15234 w 74099"/>
              <a:gd name="connsiteY7" fmla="*/ 336393 h 457535"/>
              <a:gd name="connsiteX8" fmla="*/ 18506 w 74099"/>
              <a:gd name="connsiteY8" fmla="*/ 227746 h 457535"/>
              <a:gd name="connsiteX9" fmla="*/ 26263 w 74099"/>
              <a:gd name="connsiteY9" fmla="*/ 186512 h 457535"/>
              <a:gd name="connsiteX10" fmla="*/ 26263 w 74099"/>
              <a:gd name="connsiteY10" fmla="*/ 186512 h 457535"/>
              <a:gd name="connsiteX11" fmla="*/ 61998 w 74099"/>
              <a:gd name="connsiteY11" fmla="*/ 54261 h 457535"/>
              <a:gd name="connsiteX12" fmla="*/ 73758 w 74099"/>
              <a:gd name="connsiteY12" fmla="*/ 8 h 4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9" h="457535">
                <a:moveTo>
                  <a:pt x="73758" y="8"/>
                </a:moveTo>
                <a:cubicBezTo>
                  <a:pt x="72125" y="-458"/>
                  <a:pt x="64896" y="19036"/>
                  <a:pt x="53473" y="51595"/>
                </a:cubicBezTo>
                <a:cubicBezTo>
                  <a:pt x="43391" y="80334"/>
                  <a:pt x="24906" y="133598"/>
                  <a:pt x="12983" y="183414"/>
                </a:cubicBezTo>
                <a:cubicBezTo>
                  <a:pt x="12983" y="183414"/>
                  <a:pt x="12983" y="183414"/>
                  <a:pt x="12983" y="183414"/>
                </a:cubicBezTo>
                <a:cubicBezTo>
                  <a:pt x="9729" y="196992"/>
                  <a:pt x="6934" y="211129"/>
                  <a:pt x="4777" y="225708"/>
                </a:cubicBezTo>
                <a:cubicBezTo>
                  <a:pt x="-1249" y="266465"/>
                  <a:pt x="-1297" y="304008"/>
                  <a:pt x="3079" y="337790"/>
                </a:cubicBezTo>
                <a:cubicBezTo>
                  <a:pt x="12808" y="412363"/>
                  <a:pt x="37046" y="458454"/>
                  <a:pt x="39524" y="457522"/>
                </a:cubicBezTo>
                <a:cubicBezTo>
                  <a:pt x="42003" y="456590"/>
                  <a:pt x="22326" y="409010"/>
                  <a:pt x="15234" y="336393"/>
                </a:cubicBezTo>
                <a:cubicBezTo>
                  <a:pt x="11995" y="303542"/>
                  <a:pt x="12635" y="267397"/>
                  <a:pt x="18506" y="227746"/>
                </a:cubicBezTo>
                <a:cubicBezTo>
                  <a:pt x="20603" y="213574"/>
                  <a:pt x="23246" y="199787"/>
                  <a:pt x="26263" y="186512"/>
                </a:cubicBezTo>
                <a:cubicBezTo>
                  <a:pt x="26263" y="186512"/>
                  <a:pt x="26263" y="186512"/>
                  <a:pt x="26263" y="186512"/>
                </a:cubicBezTo>
                <a:cubicBezTo>
                  <a:pt x="36226" y="142704"/>
                  <a:pt x="55354" y="78494"/>
                  <a:pt x="61998" y="54261"/>
                </a:cubicBezTo>
                <a:cubicBezTo>
                  <a:pt x="71127" y="20946"/>
                  <a:pt x="75390" y="486"/>
                  <a:pt x="73758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FB9432-3141-495B-86C5-E5252D5F7241}"/>
              </a:ext>
            </a:extLst>
          </p:cNvPr>
          <p:cNvSpPr/>
          <p:nvPr/>
        </p:nvSpPr>
        <p:spPr>
          <a:xfrm>
            <a:off x="9764286" y="4942265"/>
            <a:ext cx="72108" cy="448240"/>
          </a:xfrm>
          <a:custGeom>
            <a:avLst/>
            <a:gdLst>
              <a:gd name="connsiteX0" fmla="*/ 72037 w 72108"/>
              <a:gd name="connsiteY0" fmla="*/ 64 h 448240"/>
              <a:gd name="connsiteX1" fmla="*/ 5659 w 72108"/>
              <a:gd name="connsiteY1" fmla="*/ 115267 h 448240"/>
              <a:gd name="connsiteX2" fmla="*/ 2662 w 72108"/>
              <a:gd name="connsiteY2" fmla="*/ 217369 h 448240"/>
              <a:gd name="connsiteX3" fmla="*/ 10190 w 72108"/>
              <a:gd name="connsiteY3" fmla="*/ 267709 h 448240"/>
              <a:gd name="connsiteX4" fmla="*/ 30842 w 72108"/>
              <a:gd name="connsiteY4" fmla="*/ 433811 h 448240"/>
              <a:gd name="connsiteX5" fmla="*/ 31579 w 72108"/>
              <a:gd name="connsiteY5" fmla="*/ 448239 h 448240"/>
              <a:gd name="connsiteX6" fmla="*/ 35610 w 72108"/>
              <a:gd name="connsiteY6" fmla="*/ 434230 h 448240"/>
              <a:gd name="connsiteX7" fmla="*/ 23539 w 72108"/>
              <a:gd name="connsiteY7" fmla="*/ 265438 h 448240"/>
              <a:gd name="connsiteX8" fmla="*/ 16498 w 72108"/>
              <a:gd name="connsiteY8" fmla="*/ 215831 h 448240"/>
              <a:gd name="connsiteX9" fmla="*/ 17919 w 72108"/>
              <a:gd name="connsiteY9" fmla="*/ 117735 h 448240"/>
              <a:gd name="connsiteX10" fmla="*/ 72037 w 72108"/>
              <a:gd name="connsiteY10" fmla="*/ 64 h 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08" h="448240">
                <a:moveTo>
                  <a:pt x="72037" y="64"/>
                </a:moveTo>
                <a:cubicBezTo>
                  <a:pt x="69994" y="-1787"/>
                  <a:pt x="22791" y="36384"/>
                  <a:pt x="5659" y="115267"/>
                </a:cubicBezTo>
                <a:cubicBezTo>
                  <a:pt x="-1056" y="146684"/>
                  <a:pt x="-1450" y="180117"/>
                  <a:pt x="2662" y="217369"/>
                </a:cubicBezTo>
                <a:cubicBezTo>
                  <a:pt x="4579" y="234731"/>
                  <a:pt x="7339" y="251791"/>
                  <a:pt x="10190" y="267709"/>
                </a:cubicBezTo>
                <a:cubicBezTo>
                  <a:pt x="23753" y="344891"/>
                  <a:pt x="31088" y="406760"/>
                  <a:pt x="30842" y="433811"/>
                </a:cubicBezTo>
                <a:cubicBezTo>
                  <a:pt x="30765" y="443010"/>
                  <a:pt x="30747" y="448111"/>
                  <a:pt x="31579" y="448239"/>
                </a:cubicBezTo>
                <a:cubicBezTo>
                  <a:pt x="32412" y="448355"/>
                  <a:pt x="34034" y="443465"/>
                  <a:pt x="35610" y="434230"/>
                </a:cubicBezTo>
                <a:cubicBezTo>
                  <a:pt x="42493" y="393753"/>
                  <a:pt x="38452" y="355849"/>
                  <a:pt x="23539" y="265438"/>
                </a:cubicBezTo>
                <a:cubicBezTo>
                  <a:pt x="20986" y="249636"/>
                  <a:pt x="18384" y="232716"/>
                  <a:pt x="16498" y="215831"/>
                </a:cubicBezTo>
                <a:cubicBezTo>
                  <a:pt x="12431" y="179418"/>
                  <a:pt x="12244" y="147698"/>
                  <a:pt x="17919" y="117735"/>
                </a:cubicBezTo>
                <a:cubicBezTo>
                  <a:pt x="31839" y="42801"/>
                  <a:pt x="74081" y="1904"/>
                  <a:pt x="72037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1AFE5C-D746-4123-9C42-6E729B043E22}"/>
              </a:ext>
            </a:extLst>
          </p:cNvPr>
          <p:cNvSpPr/>
          <p:nvPr/>
        </p:nvSpPr>
        <p:spPr>
          <a:xfrm>
            <a:off x="9791746" y="5029289"/>
            <a:ext cx="69486" cy="482647"/>
          </a:xfrm>
          <a:custGeom>
            <a:avLst/>
            <a:gdLst>
              <a:gd name="connsiteX0" fmla="*/ 69475 w 69486"/>
              <a:gd name="connsiteY0" fmla="*/ 178 h 482647"/>
              <a:gd name="connsiteX1" fmla="*/ 29861 w 69486"/>
              <a:gd name="connsiteY1" fmla="*/ 37802 h 482647"/>
              <a:gd name="connsiteX2" fmla="*/ 29861 w 69486"/>
              <a:gd name="connsiteY2" fmla="*/ 37802 h 482647"/>
              <a:gd name="connsiteX3" fmla="*/ 3769 w 69486"/>
              <a:gd name="connsiteY3" fmla="*/ 145203 h 482647"/>
              <a:gd name="connsiteX4" fmla="*/ 97 w 69486"/>
              <a:gd name="connsiteY4" fmla="*/ 236382 h 482647"/>
              <a:gd name="connsiteX5" fmla="*/ 9778 w 69486"/>
              <a:gd name="connsiteY5" fmla="*/ 349278 h 482647"/>
              <a:gd name="connsiteX6" fmla="*/ 38208 w 69486"/>
              <a:gd name="connsiteY6" fmla="*/ 457389 h 482647"/>
              <a:gd name="connsiteX7" fmla="*/ 57026 w 69486"/>
              <a:gd name="connsiteY7" fmla="*/ 482588 h 482647"/>
              <a:gd name="connsiteX8" fmla="*/ 44312 w 69486"/>
              <a:gd name="connsiteY8" fmla="*/ 454792 h 482647"/>
              <a:gd name="connsiteX9" fmla="*/ 22087 w 69486"/>
              <a:gd name="connsiteY9" fmla="*/ 347497 h 482647"/>
              <a:gd name="connsiteX10" fmla="*/ 13960 w 69486"/>
              <a:gd name="connsiteY10" fmla="*/ 236172 h 482647"/>
              <a:gd name="connsiteX11" fmla="*/ 16680 w 69486"/>
              <a:gd name="connsiteY11" fmla="*/ 146321 h 482647"/>
              <a:gd name="connsiteX12" fmla="*/ 37716 w 69486"/>
              <a:gd name="connsiteY12" fmla="*/ 41249 h 482647"/>
              <a:gd name="connsiteX13" fmla="*/ 37716 w 69486"/>
              <a:gd name="connsiteY13" fmla="*/ 41249 h 482647"/>
              <a:gd name="connsiteX14" fmla="*/ 69475 w 69486"/>
              <a:gd name="connsiteY14" fmla="*/ 178 h 4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" h="482647">
                <a:moveTo>
                  <a:pt x="69475" y="178"/>
                </a:moveTo>
                <a:cubicBezTo>
                  <a:pt x="69059" y="-963"/>
                  <a:pt x="46298" y="2472"/>
                  <a:pt x="29861" y="37802"/>
                </a:cubicBezTo>
                <a:cubicBezTo>
                  <a:pt x="29861" y="37802"/>
                  <a:pt x="29861" y="37802"/>
                  <a:pt x="29861" y="37802"/>
                </a:cubicBezTo>
                <a:cubicBezTo>
                  <a:pt x="16489" y="65773"/>
                  <a:pt x="8113" y="99345"/>
                  <a:pt x="3769" y="145203"/>
                </a:cubicBezTo>
                <a:cubicBezTo>
                  <a:pt x="1038" y="173558"/>
                  <a:pt x="-400" y="204102"/>
                  <a:pt x="97" y="236382"/>
                </a:cubicBezTo>
                <a:cubicBezTo>
                  <a:pt x="727" y="277383"/>
                  <a:pt x="4383" y="315241"/>
                  <a:pt x="9778" y="349278"/>
                </a:cubicBezTo>
                <a:cubicBezTo>
                  <a:pt x="17841" y="400586"/>
                  <a:pt x="25051" y="430187"/>
                  <a:pt x="38208" y="457389"/>
                </a:cubicBezTo>
                <a:cubicBezTo>
                  <a:pt x="46842" y="475392"/>
                  <a:pt x="56162" y="483427"/>
                  <a:pt x="57026" y="482588"/>
                </a:cubicBezTo>
                <a:cubicBezTo>
                  <a:pt x="57889" y="481750"/>
                  <a:pt x="51169" y="473168"/>
                  <a:pt x="44312" y="454792"/>
                </a:cubicBezTo>
                <a:cubicBezTo>
                  <a:pt x="33577" y="425668"/>
                  <a:pt x="29115" y="400481"/>
                  <a:pt x="22087" y="347497"/>
                </a:cubicBezTo>
                <a:cubicBezTo>
                  <a:pt x="17665" y="313762"/>
                  <a:pt x="14579" y="276591"/>
                  <a:pt x="13960" y="236172"/>
                </a:cubicBezTo>
                <a:cubicBezTo>
                  <a:pt x="13471" y="204370"/>
                  <a:pt x="14569" y="174338"/>
                  <a:pt x="16680" y="146321"/>
                </a:cubicBezTo>
                <a:cubicBezTo>
                  <a:pt x="20184" y="100801"/>
                  <a:pt x="26527" y="69290"/>
                  <a:pt x="37716" y="41249"/>
                </a:cubicBezTo>
                <a:cubicBezTo>
                  <a:pt x="37716" y="41249"/>
                  <a:pt x="37716" y="41249"/>
                  <a:pt x="37716" y="41249"/>
                </a:cubicBezTo>
                <a:cubicBezTo>
                  <a:pt x="50312" y="10635"/>
                  <a:pt x="70029" y="1703"/>
                  <a:pt x="69475" y="1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409DF46-354B-466A-A3FF-901AB253A540}"/>
              </a:ext>
            </a:extLst>
          </p:cNvPr>
          <p:cNvSpPr/>
          <p:nvPr/>
        </p:nvSpPr>
        <p:spPr>
          <a:xfrm>
            <a:off x="9823175" y="5250439"/>
            <a:ext cx="75434" cy="351878"/>
          </a:xfrm>
          <a:custGeom>
            <a:avLst/>
            <a:gdLst>
              <a:gd name="connsiteX0" fmla="*/ 31820 w 75434"/>
              <a:gd name="connsiteY0" fmla="*/ 0 h 351878"/>
              <a:gd name="connsiteX1" fmla="*/ 26798 w 75434"/>
              <a:gd name="connsiteY1" fmla="*/ 37194 h 351878"/>
              <a:gd name="connsiteX2" fmla="*/ 9908 w 75434"/>
              <a:gd name="connsiteY2" fmla="*/ 130795 h 351878"/>
              <a:gd name="connsiteX3" fmla="*/ 9908 w 75434"/>
              <a:gd name="connsiteY3" fmla="*/ 130795 h 351878"/>
              <a:gd name="connsiteX4" fmla="*/ 1528 w 75434"/>
              <a:gd name="connsiteY4" fmla="*/ 186352 h 351878"/>
              <a:gd name="connsiteX5" fmla="*/ 2120 w 75434"/>
              <a:gd name="connsiteY5" fmla="*/ 248524 h 351878"/>
              <a:gd name="connsiteX6" fmla="*/ 2120 w 75434"/>
              <a:gd name="connsiteY6" fmla="*/ 248524 h 351878"/>
              <a:gd name="connsiteX7" fmla="*/ 38740 w 75434"/>
              <a:gd name="connsiteY7" fmla="*/ 325939 h 351878"/>
              <a:gd name="connsiteX8" fmla="*/ 38740 w 75434"/>
              <a:gd name="connsiteY8" fmla="*/ 325939 h 351878"/>
              <a:gd name="connsiteX9" fmla="*/ 75391 w 75434"/>
              <a:gd name="connsiteY9" fmla="*/ 351698 h 351878"/>
              <a:gd name="connsiteX10" fmla="*/ 45431 w 75434"/>
              <a:gd name="connsiteY10" fmla="*/ 320058 h 351878"/>
              <a:gd name="connsiteX11" fmla="*/ 45431 w 75434"/>
              <a:gd name="connsiteY11" fmla="*/ 320058 h 351878"/>
              <a:gd name="connsiteX12" fmla="*/ 15135 w 75434"/>
              <a:gd name="connsiteY12" fmla="*/ 246836 h 351878"/>
              <a:gd name="connsiteX13" fmla="*/ 15135 w 75434"/>
              <a:gd name="connsiteY13" fmla="*/ 246836 h 351878"/>
              <a:gd name="connsiteX14" fmla="*/ 15339 w 75434"/>
              <a:gd name="connsiteY14" fmla="*/ 187692 h 351878"/>
              <a:gd name="connsiteX15" fmla="*/ 22967 w 75434"/>
              <a:gd name="connsiteY15" fmla="*/ 133054 h 351878"/>
              <a:gd name="connsiteX16" fmla="*/ 22967 w 75434"/>
              <a:gd name="connsiteY16" fmla="*/ 133054 h 351878"/>
              <a:gd name="connsiteX17" fmla="*/ 35057 w 75434"/>
              <a:gd name="connsiteY17" fmla="*/ 37858 h 351878"/>
              <a:gd name="connsiteX18" fmla="*/ 31820 w 75434"/>
              <a:gd name="connsiteY18" fmla="*/ 0 h 3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4" h="351878">
                <a:moveTo>
                  <a:pt x="31820" y="0"/>
                </a:moveTo>
                <a:cubicBezTo>
                  <a:pt x="30263" y="70"/>
                  <a:pt x="29843" y="14044"/>
                  <a:pt x="26798" y="37194"/>
                </a:cubicBezTo>
                <a:cubicBezTo>
                  <a:pt x="22207" y="72105"/>
                  <a:pt x="19051" y="80990"/>
                  <a:pt x="9908" y="130795"/>
                </a:cubicBezTo>
                <a:cubicBezTo>
                  <a:pt x="9908" y="130795"/>
                  <a:pt x="9908" y="130795"/>
                  <a:pt x="9908" y="130795"/>
                </a:cubicBezTo>
                <a:cubicBezTo>
                  <a:pt x="6725" y="147843"/>
                  <a:pt x="3384" y="167010"/>
                  <a:pt x="1528" y="186352"/>
                </a:cubicBezTo>
                <a:cubicBezTo>
                  <a:pt x="-569" y="208210"/>
                  <a:pt x="-632" y="228716"/>
                  <a:pt x="2120" y="248524"/>
                </a:cubicBezTo>
                <a:cubicBezTo>
                  <a:pt x="2120" y="248524"/>
                  <a:pt x="2120" y="248524"/>
                  <a:pt x="2120" y="248524"/>
                </a:cubicBezTo>
                <a:cubicBezTo>
                  <a:pt x="7012" y="283226"/>
                  <a:pt x="22995" y="309450"/>
                  <a:pt x="38740" y="325939"/>
                </a:cubicBezTo>
                <a:cubicBezTo>
                  <a:pt x="38740" y="325939"/>
                  <a:pt x="38740" y="325939"/>
                  <a:pt x="38740" y="325939"/>
                </a:cubicBezTo>
                <a:cubicBezTo>
                  <a:pt x="58384" y="346446"/>
                  <a:pt x="74451" y="353107"/>
                  <a:pt x="75391" y="351698"/>
                </a:cubicBezTo>
                <a:cubicBezTo>
                  <a:pt x="76330" y="350288"/>
                  <a:pt x="62102" y="340891"/>
                  <a:pt x="45431" y="320058"/>
                </a:cubicBezTo>
                <a:cubicBezTo>
                  <a:pt x="45431" y="320058"/>
                  <a:pt x="45431" y="320058"/>
                  <a:pt x="45431" y="320058"/>
                </a:cubicBezTo>
                <a:cubicBezTo>
                  <a:pt x="32097" y="303441"/>
                  <a:pt x="18850" y="278673"/>
                  <a:pt x="15135" y="246836"/>
                </a:cubicBezTo>
                <a:cubicBezTo>
                  <a:pt x="15135" y="246836"/>
                  <a:pt x="15135" y="246836"/>
                  <a:pt x="15135" y="246836"/>
                </a:cubicBezTo>
                <a:cubicBezTo>
                  <a:pt x="12917" y="228204"/>
                  <a:pt x="13259" y="208850"/>
                  <a:pt x="15339" y="187692"/>
                </a:cubicBezTo>
                <a:cubicBezTo>
                  <a:pt x="17163" y="169153"/>
                  <a:pt x="20267" y="149986"/>
                  <a:pt x="22967" y="133054"/>
                </a:cubicBezTo>
                <a:cubicBezTo>
                  <a:pt x="22967" y="133054"/>
                  <a:pt x="22967" y="133054"/>
                  <a:pt x="22967" y="133054"/>
                </a:cubicBezTo>
                <a:cubicBezTo>
                  <a:pt x="29883" y="90527"/>
                  <a:pt x="34139" y="66399"/>
                  <a:pt x="35057" y="37858"/>
                </a:cubicBezTo>
                <a:cubicBezTo>
                  <a:pt x="35825" y="14009"/>
                  <a:pt x="33377" y="-58"/>
                  <a:pt x="318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BEFC3E-93A6-43D1-9550-3725308E8373}"/>
              </a:ext>
            </a:extLst>
          </p:cNvPr>
          <p:cNvSpPr/>
          <p:nvPr/>
        </p:nvSpPr>
        <p:spPr>
          <a:xfrm>
            <a:off x="9859391" y="5378040"/>
            <a:ext cx="89032" cy="249226"/>
          </a:xfrm>
          <a:custGeom>
            <a:avLst/>
            <a:gdLst>
              <a:gd name="connsiteX0" fmla="*/ 11166 w 89032"/>
              <a:gd name="connsiteY0" fmla="*/ 4 h 249226"/>
              <a:gd name="connsiteX1" fmla="*/ 8402 w 89032"/>
              <a:gd name="connsiteY1" fmla="*/ 138274 h 249226"/>
              <a:gd name="connsiteX2" fmla="*/ 8416 w 89032"/>
              <a:gd name="connsiteY2" fmla="*/ 138333 h 249226"/>
              <a:gd name="connsiteX3" fmla="*/ 61707 w 89032"/>
              <a:gd name="connsiteY3" fmla="*/ 232295 h 249226"/>
              <a:gd name="connsiteX4" fmla="*/ 88969 w 89032"/>
              <a:gd name="connsiteY4" fmla="*/ 248994 h 249226"/>
              <a:gd name="connsiteX5" fmla="*/ 67931 w 89032"/>
              <a:gd name="connsiteY5" fmla="*/ 226077 h 249226"/>
              <a:gd name="connsiteX6" fmla="*/ 21872 w 89032"/>
              <a:gd name="connsiteY6" fmla="*/ 134991 h 249226"/>
              <a:gd name="connsiteX7" fmla="*/ 21859 w 89032"/>
              <a:gd name="connsiteY7" fmla="*/ 134933 h 249226"/>
              <a:gd name="connsiteX8" fmla="*/ 11166 w 89032"/>
              <a:gd name="connsiteY8" fmla="*/ 4 h 2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2" h="249226">
                <a:moveTo>
                  <a:pt x="11166" y="4"/>
                </a:moveTo>
                <a:cubicBezTo>
                  <a:pt x="7383" y="-567"/>
                  <a:pt x="-10223" y="62700"/>
                  <a:pt x="8402" y="138274"/>
                </a:cubicBezTo>
                <a:cubicBezTo>
                  <a:pt x="8402" y="138274"/>
                  <a:pt x="8416" y="138333"/>
                  <a:pt x="8416" y="138333"/>
                </a:cubicBezTo>
                <a:cubicBezTo>
                  <a:pt x="19439" y="183177"/>
                  <a:pt x="41211" y="214036"/>
                  <a:pt x="61707" y="232295"/>
                </a:cubicBezTo>
                <a:cubicBezTo>
                  <a:pt x="76754" y="245663"/>
                  <a:pt x="88044" y="250379"/>
                  <a:pt x="88969" y="248994"/>
                </a:cubicBezTo>
                <a:cubicBezTo>
                  <a:pt x="89895" y="247608"/>
                  <a:pt x="80518" y="240365"/>
                  <a:pt x="67931" y="226077"/>
                </a:cubicBezTo>
                <a:cubicBezTo>
                  <a:pt x="50511" y="206362"/>
                  <a:pt x="32524" y="177611"/>
                  <a:pt x="21872" y="134991"/>
                </a:cubicBezTo>
                <a:cubicBezTo>
                  <a:pt x="21872" y="134991"/>
                  <a:pt x="21859" y="134933"/>
                  <a:pt x="21859" y="134933"/>
                </a:cubicBezTo>
                <a:cubicBezTo>
                  <a:pt x="3988" y="63107"/>
                  <a:pt x="14948" y="574"/>
                  <a:pt x="11166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E5A8D8-D159-4B6C-A674-1A78538C11AE}"/>
              </a:ext>
            </a:extLst>
          </p:cNvPr>
          <p:cNvSpPr/>
          <p:nvPr/>
        </p:nvSpPr>
        <p:spPr>
          <a:xfrm>
            <a:off x="9944474" y="5368712"/>
            <a:ext cx="66251" cy="333089"/>
          </a:xfrm>
          <a:custGeom>
            <a:avLst/>
            <a:gdLst>
              <a:gd name="connsiteX0" fmla="*/ 774 w 66251"/>
              <a:gd name="connsiteY0" fmla="*/ 5 h 333089"/>
              <a:gd name="connsiteX1" fmla="*/ 2582 w 66251"/>
              <a:gd name="connsiteY1" fmla="*/ 50357 h 333089"/>
              <a:gd name="connsiteX2" fmla="*/ 9014 w 66251"/>
              <a:gd name="connsiteY2" fmla="*/ 171870 h 333089"/>
              <a:gd name="connsiteX3" fmla="*/ 9888 w 66251"/>
              <a:gd name="connsiteY3" fmla="*/ 181105 h 333089"/>
              <a:gd name="connsiteX4" fmla="*/ 9888 w 66251"/>
              <a:gd name="connsiteY4" fmla="*/ 181105 h 333089"/>
              <a:gd name="connsiteX5" fmla="*/ 38536 w 66251"/>
              <a:gd name="connsiteY5" fmla="*/ 297169 h 333089"/>
              <a:gd name="connsiteX6" fmla="*/ 38536 w 66251"/>
              <a:gd name="connsiteY6" fmla="*/ 297169 h 333089"/>
              <a:gd name="connsiteX7" fmla="*/ 66129 w 66251"/>
              <a:gd name="connsiteY7" fmla="*/ 333012 h 333089"/>
              <a:gd name="connsiteX8" fmla="*/ 47010 w 66251"/>
              <a:gd name="connsiteY8" fmla="*/ 293326 h 333089"/>
              <a:gd name="connsiteX9" fmla="*/ 47010 w 66251"/>
              <a:gd name="connsiteY9" fmla="*/ 293326 h 333089"/>
              <a:gd name="connsiteX10" fmla="*/ 23665 w 66251"/>
              <a:gd name="connsiteY10" fmla="*/ 179742 h 333089"/>
              <a:gd name="connsiteX11" fmla="*/ 23665 w 66251"/>
              <a:gd name="connsiteY11" fmla="*/ 179742 h 333089"/>
              <a:gd name="connsiteX12" fmla="*/ 22828 w 66251"/>
              <a:gd name="connsiteY12" fmla="*/ 170648 h 333089"/>
              <a:gd name="connsiteX13" fmla="*/ 12328 w 66251"/>
              <a:gd name="connsiteY13" fmla="*/ 49413 h 333089"/>
              <a:gd name="connsiteX14" fmla="*/ 774 w 66251"/>
              <a:gd name="connsiteY14" fmla="*/ 5 h 3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1" h="333089">
                <a:moveTo>
                  <a:pt x="774" y="5"/>
                </a:moveTo>
                <a:cubicBezTo>
                  <a:pt x="-1132" y="342"/>
                  <a:pt x="875" y="19509"/>
                  <a:pt x="2582" y="50357"/>
                </a:cubicBezTo>
                <a:cubicBezTo>
                  <a:pt x="4291" y="81262"/>
                  <a:pt x="4803" y="124232"/>
                  <a:pt x="9014" y="171870"/>
                </a:cubicBezTo>
                <a:cubicBezTo>
                  <a:pt x="9289" y="174968"/>
                  <a:pt x="9579" y="178042"/>
                  <a:pt x="9888" y="181105"/>
                </a:cubicBezTo>
                <a:cubicBezTo>
                  <a:pt x="9888" y="181105"/>
                  <a:pt x="9888" y="181105"/>
                  <a:pt x="9888" y="181105"/>
                </a:cubicBezTo>
                <a:cubicBezTo>
                  <a:pt x="14873" y="231515"/>
                  <a:pt x="23374" y="267160"/>
                  <a:pt x="38536" y="297169"/>
                </a:cubicBezTo>
                <a:cubicBezTo>
                  <a:pt x="38536" y="297169"/>
                  <a:pt x="38536" y="297169"/>
                  <a:pt x="38536" y="297169"/>
                </a:cubicBezTo>
                <a:cubicBezTo>
                  <a:pt x="51355" y="322473"/>
                  <a:pt x="64755" y="334165"/>
                  <a:pt x="66129" y="333012"/>
                </a:cubicBezTo>
                <a:cubicBezTo>
                  <a:pt x="67505" y="331870"/>
                  <a:pt x="57065" y="318421"/>
                  <a:pt x="47010" y="293326"/>
                </a:cubicBezTo>
                <a:cubicBezTo>
                  <a:pt x="47010" y="293326"/>
                  <a:pt x="47010" y="293326"/>
                  <a:pt x="47010" y="293326"/>
                </a:cubicBezTo>
                <a:cubicBezTo>
                  <a:pt x="34617" y="262502"/>
                  <a:pt x="28670" y="230584"/>
                  <a:pt x="23665" y="179742"/>
                </a:cubicBezTo>
                <a:cubicBezTo>
                  <a:pt x="23665" y="179742"/>
                  <a:pt x="23665" y="179742"/>
                  <a:pt x="23665" y="179742"/>
                </a:cubicBezTo>
                <a:cubicBezTo>
                  <a:pt x="23375" y="176738"/>
                  <a:pt x="23097" y="173710"/>
                  <a:pt x="22828" y="170648"/>
                </a:cubicBezTo>
                <a:cubicBezTo>
                  <a:pt x="18691" y="123684"/>
                  <a:pt x="16579" y="80435"/>
                  <a:pt x="12328" y="49413"/>
                </a:cubicBezTo>
                <a:cubicBezTo>
                  <a:pt x="8070" y="18333"/>
                  <a:pt x="2631" y="-333"/>
                  <a:pt x="774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D5B6DA-AB86-44D9-9CA5-8C568734A18D}"/>
              </a:ext>
            </a:extLst>
          </p:cNvPr>
          <p:cNvSpPr/>
          <p:nvPr/>
        </p:nvSpPr>
        <p:spPr>
          <a:xfrm>
            <a:off x="9987436" y="5396711"/>
            <a:ext cx="101036" cy="314493"/>
          </a:xfrm>
          <a:custGeom>
            <a:avLst/>
            <a:gdLst>
              <a:gd name="connsiteX0" fmla="*/ 29391 w 101036"/>
              <a:gd name="connsiteY0" fmla="*/ 11 h 314493"/>
              <a:gd name="connsiteX1" fmla="*/ 1 w 101036"/>
              <a:gd name="connsiteY1" fmla="*/ 134392 h 314493"/>
              <a:gd name="connsiteX2" fmla="*/ 1 w 101036"/>
              <a:gd name="connsiteY2" fmla="*/ 134392 h 314493"/>
              <a:gd name="connsiteX3" fmla="*/ 3215 w 101036"/>
              <a:gd name="connsiteY3" fmla="*/ 172250 h 314493"/>
              <a:gd name="connsiteX4" fmla="*/ 25602 w 101036"/>
              <a:gd name="connsiteY4" fmla="*/ 235994 h 314493"/>
              <a:gd name="connsiteX5" fmla="*/ 25603 w 101036"/>
              <a:gd name="connsiteY5" fmla="*/ 235994 h 314493"/>
              <a:gd name="connsiteX6" fmla="*/ 100971 w 101036"/>
              <a:gd name="connsiteY6" fmla="*/ 314351 h 314493"/>
              <a:gd name="connsiteX7" fmla="*/ 36902 w 101036"/>
              <a:gd name="connsiteY7" fmla="*/ 229915 h 314493"/>
              <a:gd name="connsiteX8" fmla="*/ 36902 w 101036"/>
              <a:gd name="connsiteY8" fmla="*/ 229915 h 314493"/>
              <a:gd name="connsiteX9" fmla="*/ 16881 w 101036"/>
              <a:gd name="connsiteY9" fmla="*/ 169863 h 314493"/>
              <a:gd name="connsiteX10" fmla="*/ 13550 w 101036"/>
              <a:gd name="connsiteY10" fmla="*/ 134311 h 314493"/>
              <a:gd name="connsiteX11" fmla="*/ 13550 w 101036"/>
              <a:gd name="connsiteY11" fmla="*/ 134311 h 314493"/>
              <a:gd name="connsiteX12" fmla="*/ 29391 w 101036"/>
              <a:gd name="connsiteY12" fmla="*/ 11 h 3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36" h="314493">
                <a:moveTo>
                  <a:pt x="29391" y="11"/>
                </a:moveTo>
                <a:cubicBezTo>
                  <a:pt x="26197" y="-897"/>
                  <a:pt x="332" y="54462"/>
                  <a:pt x="1" y="134392"/>
                </a:cubicBezTo>
                <a:cubicBezTo>
                  <a:pt x="1" y="134392"/>
                  <a:pt x="1" y="134392"/>
                  <a:pt x="1" y="134392"/>
                </a:cubicBezTo>
                <a:cubicBezTo>
                  <a:pt x="-37" y="146654"/>
                  <a:pt x="962" y="159359"/>
                  <a:pt x="3215" y="172250"/>
                </a:cubicBezTo>
                <a:cubicBezTo>
                  <a:pt x="7383" y="196098"/>
                  <a:pt x="15311" y="217560"/>
                  <a:pt x="25602" y="235994"/>
                </a:cubicBezTo>
                <a:cubicBezTo>
                  <a:pt x="25602" y="235994"/>
                  <a:pt x="25603" y="235994"/>
                  <a:pt x="25603" y="235994"/>
                </a:cubicBezTo>
                <a:cubicBezTo>
                  <a:pt x="57535" y="292867"/>
                  <a:pt x="99116" y="316576"/>
                  <a:pt x="100971" y="314351"/>
                </a:cubicBezTo>
                <a:cubicBezTo>
                  <a:pt x="102827" y="312127"/>
                  <a:pt x="64956" y="284401"/>
                  <a:pt x="36902" y="229915"/>
                </a:cubicBezTo>
                <a:cubicBezTo>
                  <a:pt x="36902" y="229915"/>
                  <a:pt x="36902" y="229915"/>
                  <a:pt x="36902" y="229915"/>
                </a:cubicBezTo>
                <a:cubicBezTo>
                  <a:pt x="27824" y="212378"/>
                  <a:pt x="20781" y="192232"/>
                  <a:pt x="16881" y="169863"/>
                </a:cubicBezTo>
                <a:cubicBezTo>
                  <a:pt x="14773" y="157775"/>
                  <a:pt x="13726" y="145851"/>
                  <a:pt x="13550" y="134311"/>
                </a:cubicBezTo>
                <a:cubicBezTo>
                  <a:pt x="13550" y="134311"/>
                  <a:pt x="13550" y="134311"/>
                  <a:pt x="13550" y="134311"/>
                </a:cubicBezTo>
                <a:cubicBezTo>
                  <a:pt x="12322" y="58014"/>
                  <a:pt x="32585" y="919"/>
                  <a:pt x="29391" y="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23CB348-497A-48DC-BED7-7C194D49DF20}"/>
              </a:ext>
            </a:extLst>
          </p:cNvPr>
          <p:cNvSpPr/>
          <p:nvPr/>
        </p:nvSpPr>
        <p:spPr>
          <a:xfrm>
            <a:off x="10047465" y="5424695"/>
            <a:ext cx="137431" cy="333423"/>
          </a:xfrm>
          <a:custGeom>
            <a:avLst/>
            <a:gdLst>
              <a:gd name="connsiteX0" fmla="*/ 37830 w 137431"/>
              <a:gd name="connsiteY0" fmla="*/ 33 h 333423"/>
              <a:gd name="connsiteX1" fmla="*/ 11560 w 137431"/>
              <a:gd name="connsiteY1" fmla="*/ 51853 h 333423"/>
              <a:gd name="connsiteX2" fmla="*/ 8204 w 137431"/>
              <a:gd name="connsiteY2" fmla="*/ 192103 h 333423"/>
              <a:gd name="connsiteX3" fmla="*/ 28203 w 137431"/>
              <a:gd name="connsiteY3" fmla="*/ 243911 h 333423"/>
              <a:gd name="connsiteX4" fmla="*/ 121360 w 137431"/>
              <a:gd name="connsiteY4" fmla="*/ 329757 h 333423"/>
              <a:gd name="connsiteX5" fmla="*/ 137419 w 137431"/>
              <a:gd name="connsiteY5" fmla="*/ 333052 h 333423"/>
              <a:gd name="connsiteX6" fmla="*/ 123597 w 137431"/>
              <a:gd name="connsiteY6" fmla="*/ 324738 h 333423"/>
              <a:gd name="connsiteX7" fmla="*/ 40049 w 137431"/>
              <a:gd name="connsiteY7" fmla="*/ 237809 h 333423"/>
              <a:gd name="connsiteX8" fmla="*/ 21603 w 137431"/>
              <a:gd name="connsiteY8" fmla="*/ 188621 h 333423"/>
              <a:gd name="connsiteX9" fmla="*/ 21002 w 137431"/>
              <a:gd name="connsiteY9" fmla="*/ 54484 h 333423"/>
              <a:gd name="connsiteX10" fmla="*/ 37830 w 137431"/>
              <a:gd name="connsiteY10" fmla="*/ 33 h 3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31" h="333423">
                <a:moveTo>
                  <a:pt x="37830" y="33"/>
                </a:moveTo>
                <a:cubicBezTo>
                  <a:pt x="36152" y="-887"/>
                  <a:pt x="22502" y="17337"/>
                  <a:pt x="11560" y="51853"/>
                </a:cubicBezTo>
                <a:cubicBezTo>
                  <a:pt x="455" y="86880"/>
                  <a:pt x="-6112" y="137081"/>
                  <a:pt x="8204" y="192103"/>
                </a:cubicBezTo>
                <a:cubicBezTo>
                  <a:pt x="13079" y="210840"/>
                  <a:pt x="19916" y="228190"/>
                  <a:pt x="28203" y="243911"/>
                </a:cubicBezTo>
                <a:cubicBezTo>
                  <a:pt x="56673" y="298024"/>
                  <a:pt x="98654" y="321733"/>
                  <a:pt x="121360" y="329757"/>
                </a:cubicBezTo>
                <a:cubicBezTo>
                  <a:pt x="131284" y="333262"/>
                  <a:pt x="137110" y="333984"/>
                  <a:pt x="137419" y="333052"/>
                </a:cubicBezTo>
                <a:cubicBezTo>
                  <a:pt x="137728" y="332132"/>
                  <a:pt x="132519" y="329640"/>
                  <a:pt x="123597" y="324738"/>
                </a:cubicBezTo>
                <a:cubicBezTo>
                  <a:pt x="102830" y="313361"/>
                  <a:pt x="65950" y="289198"/>
                  <a:pt x="40049" y="237809"/>
                </a:cubicBezTo>
                <a:cubicBezTo>
                  <a:pt x="32497" y="222810"/>
                  <a:pt x="26211" y="206368"/>
                  <a:pt x="21603" y="188621"/>
                </a:cubicBezTo>
                <a:cubicBezTo>
                  <a:pt x="8091" y="136580"/>
                  <a:pt x="12723" y="88906"/>
                  <a:pt x="21002" y="54484"/>
                </a:cubicBezTo>
                <a:cubicBezTo>
                  <a:pt x="29154" y="20586"/>
                  <a:pt x="39508" y="953"/>
                  <a:pt x="37830" y="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42AA52-B0B0-46B1-A899-287A371F805C}"/>
              </a:ext>
            </a:extLst>
          </p:cNvPr>
          <p:cNvSpPr/>
          <p:nvPr/>
        </p:nvSpPr>
        <p:spPr>
          <a:xfrm>
            <a:off x="9888370" y="5119723"/>
            <a:ext cx="54619" cy="283265"/>
          </a:xfrm>
          <a:custGeom>
            <a:avLst/>
            <a:gdLst>
              <a:gd name="connsiteX0" fmla="*/ 53767 w 54619"/>
              <a:gd name="connsiteY0" fmla="*/ 3 h 283265"/>
              <a:gd name="connsiteX1" fmla="*/ 20565 w 54619"/>
              <a:gd name="connsiteY1" fmla="*/ 99404 h 283265"/>
              <a:gd name="connsiteX2" fmla="*/ 20565 w 54619"/>
              <a:gd name="connsiteY2" fmla="*/ 99404 h 283265"/>
              <a:gd name="connsiteX3" fmla="*/ 7915 w 54619"/>
              <a:gd name="connsiteY3" fmla="*/ 139439 h 283265"/>
              <a:gd name="connsiteX4" fmla="*/ 1 w 54619"/>
              <a:gd name="connsiteY4" fmla="*/ 195276 h 283265"/>
              <a:gd name="connsiteX5" fmla="*/ 1 w 54619"/>
              <a:gd name="connsiteY5" fmla="*/ 195276 h 283265"/>
              <a:gd name="connsiteX6" fmla="*/ 28869 w 54619"/>
              <a:gd name="connsiteY6" fmla="*/ 283229 h 283265"/>
              <a:gd name="connsiteX7" fmla="*/ 12853 w 54619"/>
              <a:gd name="connsiteY7" fmla="*/ 195427 h 283265"/>
              <a:gd name="connsiteX8" fmla="*/ 12853 w 54619"/>
              <a:gd name="connsiteY8" fmla="*/ 195427 h 283265"/>
              <a:gd name="connsiteX9" fmla="*/ 21346 w 54619"/>
              <a:gd name="connsiteY9" fmla="*/ 142979 h 283265"/>
              <a:gd name="connsiteX10" fmla="*/ 33175 w 54619"/>
              <a:gd name="connsiteY10" fmla="*/ 103631 h 283265"/>
              <a:gd name="connsiteX11" fmla="*/ 33175 w 54619"/>
              <a:gd name="connsiteY11" fmla="*/ 103631 h 283265"/>
              <a:gd name="connsiteX12" fmla="*/ 53767 w 54619"/>
              <a:gd name="connsiteY12" fmla="*/ 3 h 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19" h="283265">
                <a:moveTo>
                  <a:pt x="53767" y="3"/>
                </a:moveTo>
                <a:cubicBezTo>
                  <a:pt x="50651" y="-439"/>
                  <a:pt x="40629" y="42123"/>
                  <a:pt x="20565" y="99404"/>
                </a:cubicBezTo>
                <a:cubicBezTo>
                  <a:pt x="20565" y="99404"/>
                  <a:pt x="20565" y="99404"/>
                  <a:pt x="20565" y="99404"/>
                </a:cubicBezTo>
                <a:cubicBezTo>
                  <a:pt x="16221" y="111677"/>
                  <a:pt x="11608" y="125360"/>
                  <a:pt x="7915" y="139439"/>
                </a:cubicBezTo>
                <a:cubicBezTo>
                  <a:pt x="2791" y="158955"/>
                  <a:pt x="-55" y="177308"/>
                  <a:pt x="1" y="195276"/>
                </a:cubicBezTo>
                <a:cubicBezTo>
                  <a:pt x="1" y="195276"/>
                  <a:pt x="1" y="195276"/>
                  <a:pt x="1" y="195276"/>
                </a:cubicBezTo>
                <a:cubicBezTo>
                  <a:pt x="486" y="251287"/>
                  <a:pt x="26275" y="284533"/>
                  <a:pt x="28869" y="283229"/>
                </a:cubicBezTo>
                <a:cubicBezTo>
                  <a:pt x="31464" y="281913"/>
                  <a:pt x="11072" y="246769"/>
                  <a:pt x="12853" y="195427"/>
                </a:cubicBezTo>
                <a:cubicBezTo>
                  <a:pt x="12853" y="195427"/>
                  <a:pt x="12853" y="195427"/>
                  <a:pt x="12853" y="195427"/>
                </a:cubicBezTo>
                <a:cubicBezTo>
                  <a:pt x="13326" y="178775"/>
                  <a:pt x="16354" y="161797"/>
                  <a:pt x="21346" y="142979"/>
                </a:cubicBezTo>
                <a:cubicBezTo>
                  <a:pt x="24896" y="129599"/>
                  <a:pt x="29298" y="115846"/>
                  <a:pt x="33175" y="103631"/>
                </a:cubicBezTo>
                <a:cubicBezTo>
                  <a:pt x="33175" y="103631"/>
                  <a:pt x="33175" y="103631"/>
                  <a:pt x="33175" y="103631"/>
                </a:cubicBezTo>
                <a:cubicBezTo>
                  <a:pt x="51778" y="45686"/>
                  <a:pt x="56882" y="446"/>
                  <a:pt x="5376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B57140-C524-4252-BE64-23483B5037AD}"/>
              </a:ext>
            </a:extLst>
          </p:cNvPr>
          <p:cNvSpPr/>
          <p:nvPr/>
        </p:nvSpPr>
        <p:spPr>
          <a:xfrm>
            <a:off x="9826384" y="5051223"/>
            <a:ext cx="85084" cy="208559"/>
          </a:xfrm>
          <a:custGeom>
            <a:avLst/>
            <a:gdLst>
              <a:gd name="connsiteX0" fmla="*/ 84631 w 85084"/>
              <a:gd name="connsiteY0" fmla="*/ 32 h 208559"/>
              <a:gd name="connsiteX1" fmla="*/ 40392 w 85084"/>
              <a:gd name="connsiteY1" fmla="*/ 68131 h 208559"/>
              <a:gd name="connsiteX2" fmla="*/ 40392 w 85084"/>
              <a:gd name="connsiteY2" fmla="*/ 68131 h 208559"/>
              <a:gd name="connsiteX3" fmla="*/ 23102 w 85084"/>
              <a:gd name="connsiteY3" fmla="*/ 95916 h 208559"/>
              <a:gd name="connsiteX4" fmla="*/ 4965 w 85084"/>
              <a:gd name="connsiteY4" fmla="*/ 138582 h 208559"/>
              <a:gd name="connsiteX5" fmla="*/ 4965 w 85084"/>
              <a:gd name="connsiteY5" fmla="*/ 138582 h 208559"/>
              <a:gd name="connsiteX6" fmla="*/ 6826 w 85084"/>
              <a:gd name="connsiteY6" fmla="*/ 208556 h 208559"/>
              <a:gd name="connsiteX7" fmla="*/ 17184 w 85084"/>
              <a:gd name="connsiteY7" fmla="*/ 142169 h 208559"/>
              <a:gd name="connsiteX8" fmla="*/ 17184 w 85084"/>
              <a:gd name="connsiteY8" fmla="*/ 142169 h 208559"/>
              <a:gd name="connsiteX9" fmla="*/ 35199 w 85084"/>
              <a:gd name="connsiteY9" fmla="*/ 102751 h 208559"/>
              <a:gd name="connsiteX10" fmla="*/ 51614 w 85084"/>
              <a:gd name="connsiteY10" fmla="*/ 75258 h 208559"/>
              <a:gd name="connsiteX11" fmla="*/ 51614 w 85084"/>
              <a:gd name="connsiteY11" fmla="*/ 75258 h 208559"/>
              <a:gd name="connsiteX12" fmla="*/ 84631 w 85084"/>
              <a:gd name="connsiteY12" fmla="*/ 32 h 2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4" h="208559">
                <a:moveTo>
                  <a:pt x="84631" y="32"/>
                </a:moveTo>
                <a:cubicBezTo>
                  <a:pt x="81706" y="-1121"/>
                  <a:pt x="66248" y="28958"/>
                  <a:pt x="40392" y="68131"/>
                </a:cubicBezTo>
                <a:cubicBezTo>
                  <a:pt x="40392" y="68131"/>
                  <a:pt x="40392" y="68131"/>
                  <a:pt x="40392" y="68131"/>
                </a:cubicBezTo>
                <a:cubicBezTo>
                  <a:pt x="34780" y="76562"/>
                  <a:pt x="28670" y="86018"/>
                  <a:pt x="23102" y="95916"/>
                </a:cubicBezTo>
                <a:cubicBezTo>
                  <a:pt x="14945" y="110425"/>
                  <a:pt x="8804" y="124376"/>
                  <a:pt x="4965" y="138582"/>
                </a:cubicBezTo>
                <a:cubicBezTo>
                  <a:pt x="4965" y="138582"/>
                  <a:pt x="4965" y="138582"/>
                  <a:pt x="4965" y="138582"/>
                </a:cubicBezTo>
                <a:cubicBezTo>
                  <a:pt x="-5875" y="179584"/>
                  <a:pt x="3997" y="208917"/>
                  <a:pt x="6826" y="208556"/>
                </a:cubicBezTo>
                <a:cubicBezTo>
                  <a:pt x="9656" y="208195"/>
                  <a:pt x="5234" y="178815"/>
                  <a:pt x="17184" y="142169"/>
                </a:cubicBezTo>
                <a:cubicBezTo>
                  <a:pt x="17184" y="142169"/>
                  <a:pt x="17184" y="142169"/>
                  <a:pt x="17184" y="142169"/>
                </a:cubicBezTo>
                <a:cubicBezTo>
                  <a:pt x="21299" y="129290"/>
                  <a:pt x="27306" y="116690"/>
                  <a:pt x="35199" y="102751"/>
                </a:cubicBezTo>
                <a:cubicBezTo>
                  <a:pt x="40456" y="93458"/>
                  <a:pt x="46476" y="83723"/>
                  <a:pt x="51614" y="75258"/>
                </a:cubicBezTo>
                <a:cubicBezTo>
                  <a:pt x="51614" y="75258"/>
                  <a:pt x="51614" y="75258"/>
                  <a:pt x="51614" y="75258"/>
                </a:cubicBezTo>
                <a:cubicBezTo>
                  <a:pt x="76323" y="34897"/>
                  <a:pt x="87555" y="1185"/>
                  <a:pt x="84631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71E328-B168-478B-949C-A103C67B519F}"/>
              </a:ext>
            </a:extLst>
          </p:cNvPr>
          <p:cNvSpPr/>
          <p:nvPr/>
        </p:nvSpPr>
        <p:spPr>
          <a:xfrm>
            <a:off x="10206479" y="5104122"/>
            <a:ext cx="277377" cy="58259"/>
          </a:xfrm>
          <a:custGeom>
            <a:avLst/>
            <a:gdLst>
              <a:gd name="connsiteX0" fmla="*/ 190 w 277377"/>
              <a:gd name="connsiteY0" fmla="*/ 47 h 58259"/>
              <a:gd name="connsiteX1" fmla="*/ 39195 w 277377"/>
              <a:gd name="connsiteY1" fmla="*/ 39546 h 58259"/>
              <a:gd name="connsiteX2" fmla="*/ 39195 w 277377"/>
              <a:gd name="connsiteY2" fmla="*/ 39546 h 58259"/>
              <a:gd name="connsiteX3" fmla="*/ 126877 w 277377"/>
              <a:gd name="connsiteY3" fmla="*/ 58132 h 58259"/>
              <a:gd name="connsiteX4" fmla="*/ 126877 w 277377"/>
              <a:gd name="connsiteY4" fmla="*/ 58132 h 58259"/>
              <a:gd name="connsiteX5" fmla="*/ 136568 w 277377"/>
              <a:gd name="connsiteY5" fmla="*/ 58260 h 58259"/>
              <a:gd name="connsiteX6" fmla="*/ 228421 w 277377"/>
              <a:gd name="connsiteY6" fmla="*/ 43331 h 58259"/>
              <a:gd name="connsiteX7" fmla="*/ 273670 w 277377"/>
              <a:gd name="connsiteY7" fmla="*/ 14196 h 58259"/>
              <a:gd name="connsiteX8" fmla="*/ 277175 w 277377"/>
              <a:gd name="connsiteY8" fmla="*/ 6266 h 58259"/>
              <a:gd name="connsiteX9" fmla="*/ 270410 w 277377"/>
              <a:gd name="connsiteY9" fmla="*/ 11098 h 58259"/>
              <a:gd name="connsiteX10" fmla="*/ 224881 w 277377"/>
              <a:gd name="connsiteY10" fmla="*/ 32839 h 58259"/>
              <a:gd name="connsiteX11" fmla="*/ 136559 w 277377"/>
              <a:gd name="connsiteY11" fmla="*/ 44379 h 58259"/>
              <a:gd name="connsiteX12" fmla="*/ 127179 w 277377"/>
              <a:gd name="connsiteY12" fmla="*/ 44297 h 58259"/>
              <a:gd name="connsiteX13" fmla="*/ 127179 w 277377"/>
              <a:gd name="connsiteY13" fmla="*/ 44297 h 58259"/>
              <a:gd name="connsiteX14" fmla="*/ 43380 w 277377"/>
              <a:gd name="connsiteY14" fmla="*/ 29753 h 58259"/>
              <a:gd name="connsiteX15" fmla="*/ 43380 w 277377"/>
              <a:gd name="connsiteY15" fmla="*/ 29753 h 58259"/>
              <a:gd name="connsiteX16" fmla="*/ 190 w 277377"/>
              <a:gd name="connsiteY16" fmla="*/ 36 h 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77" h="58259">
                <a:moveTo>
                  <a:pt x="190" y="47"/>
                </a:moveTo>
                <a:cubicBezTo>
                  <a:pt x="-1242" y="769"/>
                  <a:pt x="4809" y="23710"/>
                  <a:pt x="39195" y="39546"/>
                </a:cubicBezTo>
                <a:cubicBezTo>
                  <a:pt x="39195" y="39546"/>
                  <a:pt x="39195" y="39546"/>
                  <a:pt x="39195" y="39546"/>
                </a:cubicBezTo>
                <a:cubicBezTo>
                  <a:pt x="62665" y="50574"/>
                  <a:pt x="91692" y="57328"/>
                  <a:pt x="126877" y="58132"/>
                </a:cubicBezTo>
                <a:cubicBezTo>
                  <a:pt x="126877" y="58132"/>
                  <a:pt x="126877" y="58132"/>
                  <a:pt x="126877" y="58132"/>
                </a:cubicBezTo>
                <a:cubicBezTo>
                  <a:pt x="130076" y="58213"/>
                  <a:pt x="133308" y="58260"/>
                  <a:pt x="136568" y="58260"/>
                </a:cubicBezTo>
                <a:cubicBezTo>
                  <a:pt x="172633" y="58260"/>
                  <a:pt x="202978" y="52845"/>
                  <a:pt x="228421" y="43331"/>
                </a:cubicBezTo>
                <a:cubicBezTo>
                  <a:pt x="253398" y="34155"/>
                  <a:pt x="266497" y="23907"/>
                  <a:pt x="273670" y="14196"/>
                </a:cubicBezTo>
                <a:cubicBezTo>
                  <a:pt x="276966" y="9701"/>
                  <a:pt x="277827" y="6708"/>
                  <a:pt x="277175" y="6266"/>
                </a:cubicBezTo>
                <a:cubicBezTo>
                  <a:pt x="276512" y="5835"/>
                  <a:pt x="274427" y="7884"/>
                  <a:pt x="270410" y="11098"/>
                </a:cubicBezTo>
                <a:cubicBezTo>
                  <a:pt x="260687" y="18947"/>
                  <a:pt x="250440" y="24979"/>
                  <a:pt x="224881" y="32839"/>
                </a:cubicBezTo>
                <a:cubicBezTo>
                  <a:pt x="199974" y="40315"/>
                  <a:pt x="171620" y="44321"/>
                  <a:pt x="136559" y="44379"/>
                </a:cubicBezTo>
                <a:cubicBezTo>
                  <a:pt x="133408" y="44379"/>
                  <a:pt x="130281" y="44356"/>
                  <a:pt x="127179" y="44297"/>
                </a:cubicBezTo>
                <a:cubicBezTo>
                  <a:pt x="127179" y="44297"/>
                  <a:pt x="127179" y="44297"/>
                  <a:pt x="127179" y="44297"/>
                </a:cubicBezTo>
                <a:cubicBezTo>
                  <a:pt x="93203" y="43587"/>
                  <a:pt x="66306" y="38545"/>
                  <a:pt x="43380" y="29753"/>
                </a:cubicBezTo>
                <a:cubicBezTo>
                  <a:pt x="43380" y="29753"/>
                  <a:pt x="43380" y="29753"/>
                  <a:pt x="43380" y="29753"/>
                </a:cubicBezTo>
                <a:cubicBezTo>
                  <a:pt x="13481" y="18050"/>
                  <a:pt x="2097" y="-931"/>
                  <a:pt x="190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5CB305-3A09-4904-8484-A1628676BFEA}"/>
              </a:ext>
            </a:extLst>
          </p:cNvPr>
          <p:cNvSpPr/>
          <p:nvPr/>
        </p:nvSpPr>
        <p:spPr>
          <a:xfrm>
            <a:off x="9727025" y="3974350"/>
            <a:ext cx="81505" cy="208620"/>
          </a:xfrm>
          <a:custGeom>
            <a:avLst/>
            <a:gdLst>
              <a:gd name="connsiteX0" fmla="*/ 62616 w 81505"/>
              <a:gd name="connsiteY0" fmla="*/ 48 h 208620"/>
              <a:gd name="connsiteX1" fmla="*/ 68989 w 81505"/>
              <a:gd name="connsiteY1" fmla="*/ 60018 h 208620"/>
              <a:gd name="connsiteX2" fmla="*/ 53559 w 81505"/>
              <a:gd name="connsiteY2" fmla="*/ 107083 h 208620"/>
              <a:gd name="connsiteX3" fmla="*/ 44564 w 81505"/>
              <a:gd name="connsiteY3" fmla="*/ 123882 h 208620"/>
              <a:gd name="connsiteX4" fmla="*/ 44564 w 81505"/>
              <a:gd name="connsiteY4" fmla="*/ 123882 h 208620"/>
              <a:gd name="connsiteX5" fmla="*/ 9989 w 81505"/>
              <a:gd name="connsiteY5" fmla="*/ 182369 h 208620"/>
              <a:gd name="connsiteX6" fmla="*/ 373 w 81505"/>
              <a:gd name="connsiteY6" fmla="*/ 208572 h 208620"/>
              <a:gd name="connsiteX7" fmla="*/ 17636 w 81505"/>
              <a:gd name="connsiteY7" fmla="*/ 187069 h 208620"/>
              <a:gd name="connsiteX8" fmla="*/ 56350 w 81505"/>
              <a:gd name="connsiteY8" fmla="*/ 130800 h 208620"/>
              <a:gd name="connsiteX9" fmla="*/ 56350 w 81505"/>
              <a:gd name="connsiteY9" fmla="*/ 130800 h 208620"/>
              <a:gd name="connsiteX10" fmla="*/ 66038 w 81505"/>
              <a:gd name="connsiteY10" fmla="*/ 113278 h 208620"/>
              <a:gd name="connsiteX11" fmla="*/ 81285 w 81505"/>
              <a:gd name="connsiteY11" fmla="*/ 61163 h 208620"/>
              <a:gd name="connsiteX12" fmla="*/ 62616 w 81505"/>
              <a:gd name="connsiteY12" fmla="*/ 48 h 2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05" h="208620">
                <a:moveTo>
                  <a:pt x="62616" y="48"/>
                </a:moveTo>
                <a:cubicBezTo>
                  <a:pt x="60228" y="1288"/>
                  <a:pt x="73437" y="25465"/>
                  <a:pt x="68989" y="60018"/>
                </a:cubicBezTo>
                <a:cubicBezTo>
                  <a:pt x="67174" y="75089"/>
                  <a:pt x="61928" y="90255"/>
                  <a:pt x="53559" y="107083"/>
                </a:cubicBezTo>
                <a:cubicBezTo>
                  <a:pt x="50690" y="112853"/>
                  <a:pt x="47617" y="118496"/>
                  <a:pt x="44564" y="123882"/>
                </a:cubicBezTo>
                <a:cubicBezTo>
                  <a:pt x="44564" y="123882"/>
                  <a:pt x="44564" y="123882"/>
                  <a:pt x="44564" y="123882"/>
                </a:cubicBezTo>
                <a:cubicBezTo>
                  <a:pt x="31346" y="146956"/>
                  <a:pt x="17983" y="167042"/>
                  <a:pt x="9989" y="182369"/>
                </a:cubicBezTo>
                <a:cubicBezTo>
                  <a:pt x="1966" y="197751"/>
                  <a:pt x="-1148" y="207807"/>
                  <a:pt x="373" y="208572"/>
                </a:cubicBezTo>
                <a:cubicBezTo>
                  <a:pt x="1909" y="209347"/>
                  <a:pt x="7779" y="200796"/>
                  <a:pt x="17636" y="187069"/>
                </a:cubicBezTo>
                <a:cubicBezTo>
                  <a:pt x="24655" y="177295"/>
                  <a:pt x="44655" y="150271"/>
                  <a:pt x="56350" y="130800"/>
                </a:cubicBezTo>
                <a:cubicBezTo>
                  <a:pt x="56350" y="130800"/>
                  <a:pt x="56350" y="130800"/>
                  <a:pt x="56350" y="130800"/>
                </a:cubicBezTo>
                <a:cubicBezTo>
                  <a:pt x="59690" y="125293"/>
                  <a:pt x="62989" y="119432"/>
                  <a:pt x="66038" y="113278"/>
                </a:cubicBezTo>
                <a:cubicBezTo>
                  <a:pt x="74887" y="95423"/>
                  <a:pt x="80116" y="78149"/>
                  <a:pt x="81285" y="61163"/>
                </a:cubicBezTo>
                <a:cubicBezTo>
                  <a:pt x="83731" y="21650"/>
                  <a:pt x="65004" y="-1193"/>
                  <a:pt x="62616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B0F552-193A-49BC-A23C-0F686E6D029C}"/>
              </a:ext>
            </a:extLst>
          </p:cNvPr>
          <p:cNvSpPr/>
          <p:nvPr/>
        </p:nvSpPr>
        <p:spPr>
          <a:xfrm>
            <a:off x="9656438" y="3968155"/>
            <a:ext cx="66046" cy="283407"/>
          </a:xfrm>
          <a:custGeom>
            <a:avLst/>
            <a:gdLst>
              <a:gd name="connsiteX0" fmla="*/ 58511 w 66046"/>
              <a:gd name="connsiteY0" fmla="*/ 18 h 283407"/>
              <a:gd name="connsiteX1" fmla="*/ 48093 w 66046"/>
              <a:gd name="connsiteY1" fmla="*/ 75412 h 283407"/>
              <a:gd name="connsiteX2" fmla="*/ 21383 w 66046"/>
              <a:gd name="connsiteY2" fmla="*/ 142052 h 283407"/>
              <a:gd name="connsiteX3" fmla="*/ 5782 w 66046"/>
              <a:gd name="connsiteY3" fmla="*/ 185425 h 283407"/>
              <a:gd name="connsiteX4" fmla="*/ 4103 w 66046"/>
              <a:gd name="connsiteY4" fmla="*/ 248907 h 283407"/>
              <a:gd name="connsiteX5" fmla="*/ 33613 w 66046"/>
              <a:gd name="connsiteY5" fmla="*/ 283239 h 283407"/>
              <a:gd name="connsiteX6" fmla="*/ 13499 w 66046"/>
              <a:gd name="connsiteY6" fmla="*/ 246124 h 283407"/>
              <a:gd name="connsiteX7" fmla="*/ 18457 w 66046"/>
              <a:gd name="connsiteY7" fmla="*/ 189192 h 283407"/>
              <a:gd name="connsiteX8" fmla="*/ 34195 w 66046"/>
              <a:gd name="connsiteY8" fmla="*/ 147379 h 283407"/>
              <a:gd name="connsiteX9" fmla="*/ 59750 w 66046"/>
              <a:gd name="connsiteY9" fmla="*/ 78862 h 283407"/>
              <a:gd name="connsiteX10" fmla="*/ 58511 w 66046"/>
              <a:gd name="connsiteY10" fmla="*/ 18 h 28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6" h="283407">
                <a:moveTo>
                  <a:pt x="58511" y="18"/>
                </a:moveTo>
                <a:cubicBezTo>
                  <a:pt x="55979" y="686"/>
                  <a:pt x="61924" y="32034"/>
                  <a:pt x="48093" y="75412"/>
                </a:cubicBezTo>
                <a:cubicBezTo>
                  <a:pt x="40792" y="98012"/>
                  <a:pt x="32584" y="115085"/>
                  <a:pt x="21383" y="142052"/>
                </a:cubicBezTo>
                <a:cubicBezTo>
                  <a:pt x="15173" y="157000"/>
                  <a:pt x="9853" y="171041"/>
                  <a:pt x="5782" y="185425"/>
                </a:cubicBezTo>
                <a:cubicBezTo>
                  <a:pt x="-1254" y="209623"/>
                  <a:pt x="-1934" y="230872"/>
                  <a:pt x="4103" y="248907"/>
                </a:cubicBezTo>
                <a:cubicBezTo>
                  <a:pt x="13811" y="276793"/>
                  <a:pt x="32397" y="284714"/>
                  <a:pt x="33613" y="283239"/>
                </a:cubicBezTo>
                <a:cubicBezTo>
                  <a:pt x="34830" y="281762"/>
                  <a:pt x="19281" y="270523"/>
                  <a:pt x="13499" y="246124"/>
                </a:cubicBezTo>
                <a:cubicBezTo>
                  <a:pt x="9420" y="229981"/>
                  <a:pt x="11517" y="212023"/>
                  <a:pt x="18457" y="189192"/>
                </a:cubicBezTo>
                <a:cubicBezTo>
                  <a:pt x="22720" y="175539"/>
                  <a:pt x="28019" y="162220"/>
                  <a:pt x="34195" y="147379"/>
                </a:cubicBezTo>
                <a:cubicBezTo>
                  <a:pt x="44891" y="121683"/>
                  <a:pt x="53557" y="101774"/>
                  <a:pt x="59750" y="78862"/>
                </a:cubicBezTo>
                <a:cubicBezTo>
                  <a:pt x="72953" y="30714"/>
                  <a:pt x="61808" y="-852"/>
                  <a:pt x="58511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5FDDA72-E07E-44A3-91E0-3531DB8BEE99}"/>
              </a:ext>
            </a:extLst>
          </p:cNvPr>
          <p:cNvSpPr/>
          <p:nvPr/>
        </p:nvSpPr>
        <p:spPr>
          <a:xfrm>
            <a:off x="9608268" y="4011731"/>
            <a:ext cx="45261" cy="186764"/>
          </a:xfrm>
          <a:custGeom>
            <a:avLst/>
            <a:gdLst>
              <a:gd name="connsiteX0" fmla="*/ 44438 w 45261"/>
              <a:gd name="connsiteY0" fmla="*/ 14 h 186764"/>
              <a:gd name="connsiteX1" fmla="*/ 14150 w 45261"/>
              <a:gd name="connsiteY1" fmla="*/ 71917 h 186764"/>
              <a:gd name="connsiteX2" fmla="*/ 14150 w 45261"/>
              <a:gd name="connsiteY2" fmla="*/ 71917 h 186764"/>
              <a:gd name="connsiteX3" fmla="*/ 8213 w 45261"/>
              <a:gd name="connsiteY3" fmla="*/ 89723 h 186764"/>
              <a:gd name="connsiteX4" fmla="*/ 0 w 45261"/>
              <a:gd name="connsiteY4" fmla="*/ 141444 h 186764"/>
              <a:gd name="connsiteX5" fmla="*/ 10204 w 45261"/>
              <a:gd name="connsiteY5" fmla="*/ 186753 h 186764"/>
              <a:gd name="connsiteX6" fmla="*/ 11760 w 45261"/>
              <a:gd name="connsiteY6" fmla="*/ 141900 h 186764"/>
              <a:gd name="connsiteX7" fmla="*/ 21533 w 45261"/>
              <a:gd name="connsiteY7" fmla="*/ 93673 h 186764"/>
              <a:gd name="connsiteX8" fmla="*/ 26996 w 45261"/>
              <a:gd name="connsiteY8" fmla="*/ 76417 h 186764"/>
              <a:gd name="connsiteX9" fmla="*/ 26996 w 45261"/>
              <a:gd name="connsiteY9" fmla="*/ 76417 h 186764"/>
              <a:gd name="connsiteX10" fmla="*/ 44438 w 45261"/>
              <a:gd name="connsiteY10" fmla="*/ 14 h 1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1" h="186764">
                <a:moveTo>
                  <a:pt x="44438" y="14"/>
                </a:moveTo>
                <a:cubicBezTo>
                  <a:pt x="41151" y="-743"/>
                  <a:pt x="29472" y="29969"/>
                  <a:pt x="14150" y="71917"/>
                </a:cubicBezTo>
                <a:cubicBezTo>
                  <a:pt x="14150" y="71917"/>
                  <a:pt x="14150" y="71917"/>
                  <a:pt x="14150" y="71917"/>
                </a:cubicBezTo>
                <a:cubicBezTo>
                  <a:pt x="12065" y="77582"/>
                  <a:pt x="10043" y="83546"/>
                  <a:pt x="8213" y="89723"/>
                </a:cubicBezTo>
                <a:cubicBezTo>
                  <a:pt x="2639" y="108538"/>
                  <a:pt x="-35" y="125623"/>
                  <a:pt x="0" y="141444"/>
                </a:cubicBezTo>
                <a:cubicBezTo>
                  <a:pt x="140" y="169762"/>
                  <a:pt x="7783" y="187293"/>
                  <a:pt x="10204" y="186753"/>
                </a:cubicBezTo>
                <a:cubicBezTo>
                  <a:pt x="12626" y="186212"/>
                  <a:pt x="9502" y="168067"/>
                  <a:pt x="11760" y="141900"/>
                </a:cubicBezTo>
                <a:cubicBezTo>
                  <a:pt x="12993" y="127130"/>
                  <a:pt x="16142" y="111836"/>
                  <a:pt x="21533" y="93673"/>
                </a:cubicBezTo>
                <a:cubicBezTo>
                  <a:pt x="23283" y="87780"/>
                  <a:pt x="25150" y="81975"/>
                  <a:pt x="26996" y="76417"/>
                </a:cubicBezTo>
                <a:cubicBezTo>
                  <a:pt x="26996" y="76417"/>
                  <a:pt x="26996" y="76417"/>
                  <a:pt x="26996" y="76417"/>
                </a:cubicBezTo>
                <a:cubicBezTo>
                  <a:pt x="41025" y="34573"/>
                  <a:pt x="47725" y="771"/>
                  <a:pt x="44438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4D7BB85-E01E-4AF0-AF6A-159C7B3057C6}"/>
              </a:ext>
            </a:extLst>
          </p:cNvPr>
          <p:cNvSpPr/>
          <p:nvPr/>
        </p:nvSpPr>
        <p:spPr>
          <a:xfrm>
            <a:off x="9658441" y="4288668"/>
            <a:ext cx="16836" cy="146358"/>
          </a:xfrm>
          <a:custGeom>
            <a:avLst/>
            <a:gdLst>
              <a:gd name="connsiteX0" fmla="*/ 16050 w 16836"/>
              <a:gd name="connsiteY0" fmla="*/ 73 h 146358"/>
              <a:gd name="connsiteX1" fmla="*/ 2007 w 16836"/>
              <a:gd name="connsiteY1" fmla="*/ 35810 h 146358"/>
              <a:gd name="connsiteX2" fmla="*/ 67 w 16836"/>
              <a:gd name="connsiteY2" fmla="*/ 72945 h 146358"/>
              <a:gd name="connsiteX3" fmla="*/ 2862 w 16836"/>
              <a:gd name="connsiteY3" fmla="*/ 108404 h 146358"/>
              <a:gd name="connsiteX4" fmla="*/ 12937 w 16836"/>
              <a:gd name="connsiteY4" fmla="*/ 146354 h 146358"/>
              <a:gd name="connsiteX5" fmla="*/ 15011 w 16836"/>
              <a:gd name="connsiteY5" fmla="*/ 107425 h 146358"/>
              <a:gd name="connsiteX6" fmla="*/ 13928 w 16836"/>
              <a:gd name="connsiteY6" fmla="*/ 72631 h 146358"/>
              <a:gd name="connsiteX7" fmla="*/ 14012 w 16836"/>
              <a:gd name="connsiteY7" fmla="*/ 36846 h 146358"/>
              <a:gd name="connsiteX8" fmla="*/ 16049 w 16836"/>
              <a:gd name="connsiteY8" fmla="*/ 7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" h="146358">
                <a:moveTo>
                  <a:pt x="16050" y="73"/>
                </a:moveTo>
                <a:cubicBezTo>
                  <a:pt x="13316" y="-1123"/>
                  <a:pt x="5151" y="12465"/>
                  <a:pt x="2007" y="35810"/>
                </a:cubicBezTo>
                <a:cubicBezTo>
                  <a:pt x="475" y="46896"/>
                  <a:pt x="-231" y="59274"/>
                  <a:pt x="67" y="72945"/>
                </a:cubicBezTo>
                <a:cubicBezTo>
                  <a:pt x="348" y="85824"/>
                  <a:pt x="1482" y="98016"/>
                  <a:pt x="2862" y="108404"/>
                </a:cubicBezTo>
                <a:cubicBezTo>
                  <a:pt x="5910" y="131495"/>
                  <a:pt x="10324" y="146657"/>
                  <a:pt x="12937" y="146354"/>
                </a:cubicBezTo>
                <a:cubicBezTo>
                  <a:pt x="15550" y="146040"/>
                  <a:pt x="15676" y="130214"/>
                  <a:pt x="15011" y="107425"/>
                </a:cubicBezTo>
                <a:cubicBezTo>
                  <a:pt x="14711" y="97027"/>
                  <a:pt x="14211" y="85161"/>
                  <a:pt x="13928" y="72631"/>
                </a:cubicBezTo>
                <a:cubicBezTo>
                  <a:pt x="13623" y="59076"/>
                  <a:pt x="13663" y="47885"/>
                  <a:pt x="14012" y="36846"/>
                </a:cubicBezTo>
                <a:cubicBezTo>
                  <a:pt x="14778" y="15082"/>
                  <a:pt x="18412" y="1107"/>
                  <a:pt x="16049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11803C4-1A26-41FD-8500-CEA1A9D636C2}"/>
              </a:ext>
            </a:extLst>
          </p:cNvPr>
          <p:cNvSpPr/>
          <p:nvPr/>
        </p:nvSpPr>
        <p:spPr>
          <a:xfrm>
            <a:off x="9713698" y="4288728"/>
            <a:ext cx="21027" cy="186763"/>
          </a:xfrm>
          <a:custGeom>
            <a:avLst/>
            <a:gdLst>
              <a:gd name="connsiteX0" fmla="*/ 19924 w 21027"/>
              <a:gd name="connsiteY0" fmla="*/ 13 h 186763"/>
              <a:gd name="connsiteX1" fmla="*/ 10275 w 21027"/>
              <a:gd name="connsiteY1" fmla="*/ 26451 h 186763"/>
              <a:gd name="connsiteX2" fmla="*/ 4111 w 21027"/>
              <a:gd name="connsiteY2" fmla="*/ 93240 h 186763"/>
              <a:gd name="connsiteX3" fmla="*/ 3932 w 21027"/>
              <a:gd name="connsiteY3" fmla="*/ 100309 h 186763"/>
              <a:gd name="connsiteX4" fmla="*/ 3932 w 21027"/>
              <a:gd name="connsiteY4" fmla="*/ 100309 h 186763"/>
              <a:gd name="connsiteX5" fmla="*/ 1251 w 21027"/>
              <a:gd name="connsiteY5" fmla="*/ 186748 h 186763"/>
              <a:gd name="connsiteX6" fmla="*/ 17750 w 21027"/>
              <a:gd name="connsiteY6" fmla="*/ 100728 h 186763"/>
              <a:gd name="connsiteX7" fmla="*/ 17750 w 21027"/>
              <a:gd name="connsiteY7" fmla="*/ 100728 h 186763"/>
              <a:gd name="connsiteX8" fmla="*/ 17984 w 21027"/>
              <a:gd name="connsiteY8" fmla="*/ 93636 h 186763"/>
              <a:gd name="connsiteX9" fmla="*/ 19977 w 21027"/>
              <a:gd name="connsiteY9" fmla="*/ 27698 h 186763"/>
              <a:gd name="connsiteX10" fmla="*/ 19925 w 21027"/>
              <a:gd name="connsiteY10" fmla="*/ 13 h 1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27" h="186763">
                <a:moveTo>
                  <a:pt x="19924" y="13"/>
                </a:moveTo>
                <a:cubicBezTo>
                  <a:pt x="18119" y="-407"/>
                  <a:pt x="13734" y="9453"/>
                  <a:pt x="10275" y="26451"/>
                </a:cubicBezTo>
                <a:cubicBezTo>
                  <a:pt x="6515" y="44937"/>
                  <a:pt x="4882" y="65700"/>
                  <a:pt x="4111" y="93240"/>
                </a:cubicBezTo>
                <a:cubicBezTo>
                  <a:pt x="4046" y="95616"/>
                  <a:pt x="3985" y="97980"/>
                  <a:pt x="3932" y="100309"/>
                </a:cubicBezTo>
                <a:cubicBezTo>
                  <a:pt x="3932" y="100309"/>
                  <a:pt x="3932" y="100309"/>
                  <a:pt x="3932" y="100309"/>
                </a:cubicBezTo>
                <a:cubicBezTo>
                  <a:pt x="2680" y="148681"/>
                  <a:pt x="-2290" y="185863"/>
                  <a:pt x="1251" y="186748"/>
                </a:cubicBezTo>
                <a:cubicBezTo>
                  <a:pt x="4791" y="187645"/>
                  <a:pt x="16069" y="149496"/>
                  <a:pt x="17750" y="100728"/>
                </a:cubicBezTo>
                <a:cubicBezTo>
                  <a:pt x="17750" y="100728"/>
                  <a:pt x="17750" y="100728"/>
                  <a:pt x="17750" y="100728"/>
                </a:cubicBezTo>
                <a:cubicBezTo>
                  <a:pt x="17836" y="98387"/>
                  <a:pt x="17914" y="96023"/>
                  <a:pt x="17984" y="93636"/>
                </a:cubicBezTo>
                <a:cubicBezTo>
                  <a:pt x="19096" y="56163"/>
                  <a:pt x="18485" y="55895"/>
                  <a:pt x="19977" y="27698"/>
                </a:cubicBezTo>
                <a:cubicBezTo>
                  <a:pt x="20859" y="11001"/>
                  <a:pt x="21841" y="460"/>
                  <a:pt x="19925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5A61B9-C5BC-4DFB-B146-5AFC9C0B1B3F}"/>
              </a:ext>
            </a:extLst>
          </p:cNvPr>
          <p:cNvSpPr/>
          <p:nvPr/>
        </p:nvSpPr>
        <p:spPr>
          <a:xfrm>
            <a:off x="10142648" y="5461930"/>
            <a:ext cx="194745" cy="461059"/>
          </a:xfrm>
          <a:custGeom>
            <a:avLst/>
            <a:gdLst>
              <a:gd name="connsiteX0" fmla="*/ 60909 w 194745"/>
              <a:gd name="connsiteY0" fmla="*/ 155 h 461059"/>
              <a:gd name="connsiteX1" fmla="*/ 4837 w 194745"/>
              <a:gd name="connsiteY1" fmla="*/ 56399 h 461059"/>
              <a:gd name="connsiteX2" fmla="*/ 4837 w 194745"/>
              <a:gd name="connsiteY2" fmla="*/ 56399 h 461059"/>
              <a:gd name="connsiteX3" fmla="*/ 8635 w 194745"/>
              <a:gd name="connsiteY3" fmla="*/ 123823 h 461059"/>
              <a:gd name="connsiteX4" fmla="*/ 64542 w 194745"/>
              <a:gd name="connsiteY4" fmla="*/ 216830 h 461059"/>
              <a:gd name="connsiteX5" fmla="*/ 75257 w 194745"/>
              <a:gd name="connsiteY5" fmla="*/ 234379 h 461059"/>
              <a:gd name="connsiteX6" fmla="*/ 101079 w 194745"/>
              <a:gd name="connsiteY6" fmla="*/ 298204 h 461059"/>
              <a:gd name="connsiteX7" fmla="*/ 111133 w 194745"/>
              <a:gd name="connsiteY7" fmla="*/ 380382 h 461059"/>
              <a:gd name="connsiteX8" fmla="*/ 141095 w 194745"/>
              <a:gd name="connsiteY8" fmla="*/ 432819 h 461059"/>
              <a:gd name="connsiteX9" fmla="*/ 141095 w 194745"/>
              <a:gd name="connsiteY9" fmla="*/ 432819 h 461059"/>
              <a:gd name="connsiteX10" fmla="*/ 194732 w 194745"/>
              <a:gd name="connsiteY10" fmla="*/ 460778 h 461059"/>
              <a:gd name="connsiteX11" fmla="*/ 147022 w 194745"/>
              <a:gd name="connsiteY11" fmla="*/ 426495 h 461059"/>
              <a:gd name="connsiteX12" fmla="*/ 147022 w 194745"/>
              <a:gd name="connsiteY12" fmla="*/ 426495 h 461059"/>
              <a:gd name="connsiteX13" fmla="*/ 122364 w 194745"/>
              <a:gd name="connsiteY13" fmla="*/ 378309 h 461059"/>
              <a:gd name="connsiteX14" fmla="*/ 114186 w 194745"/>
              <a:gd name="connsiteY14" fmla="*/ 295503 h 461059"/>
              <a:gd name="connsiteX15" fmla="*/ 87315 w 194745"/>
              <a:gd name="connsiteY15" fmla="*/ 227462 h 461059"/>
              <a:gd name="connsiteX16" fmla="*/ 76134 w 194745"/>
              <a:gd name="connsiteY16" fmla="*/ 209308 h 461059"/>
              <a:gd name="connsiteX17" fmla="*/ 19864 w 194745"/>
              <a:gd name="connsiteY17" fmla="*/ 118990 h 461059"/>
              <a:gd name="connsiteX18" fmla="*/ 13994 w 194745"/>
              <a:gd name="connsiteY18" fmla="*/ 59753 h 461059"/>
              <a:gd name="connsiteX19" fmla="*/ 13994 w 194745"/>
              <a:gd name="connsiteY19" fmla="*/ 59753 h 461059"/>
              <a:gd name="connsiteX20" fmla="*/ 60909 w 194745"/>
              <a:gd name="connsiteY20" fmla="*/ 155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745" h="461059">
                <a:moveTo>
                  <a:pt x="60909" y="155"/>
                </a:moveTo>
                <a:cubicBezTo>
                  <a:pt x="59844" y="-1417"/>
                  <a:pt x="24153" y="8399"/>
                  <a:pt x="4837" y="56399"/>
                </a:cubicBezTo>
                <a:cubicBezTo>
                  <a:pt x="4837" y="56399"/>
                  <a:pt x="4837" y="56399"/>
                  <a:pt x="4837" y="56399"/>
                </a:cubicBezTo>
                <a:cubicBezTo>
                  <a:pt x="-2642" y="75916"/>
                  <a:pt x="-1503" y="99905"/>
                  <a:pt x="8635" y="123823"/>
                </a:cubicBezTo>
                <a:cubicBezTo>
                  <a:pt x="22745" y="157651"/>
                  <a:pt x="42002" y="182071"/>
                  <a:pt x="64542" y="216830"/>
                </a:cubicBezTo>
                <a:cubicBezTo>
                  <a:pt x="68217" y="222548"/>
                  <a:pt x="71820" y="228405"/>
                  <a:pt x="75257" y="234379"/>
                </a:cubicBezTo>
                <a:cubicBezTo>
                  <a:pt x="87447" y="255607"/>
                  <a:pt x="96531" y="276627"/>
                  <a:pt x="101079" y="298204"/>
                </a:cubicBezTo>
                <a:cubicBezTo>
                  <a:pt x="107169" y="326362"/>
                  <a:pt x="106055" y="355078"/>
                  <a:pt x="111133" y="380382"/>
                </a:cubicBezTo>
                <a:cubicBezTo>
                  <a:pt x="115780" y="403439"/>
                  <a:pt x="128065" y="421302"/>
                  <a:pt x="141095" y="432819"/>
                </a:cubicBezTo>
                <a:cubicBezTo>
                  <a:pt x="141095" y="432819"/>
                  <a:pt x="141095" y="432819"/>
                  <a:pt x="141095" y="432819"/>
                </a:cubicBezTo>
                <a:cubicBezTo>
                  <a:pt x="170278" y="458437"/>
                  <a:pt x="194082" y="462280"/>
                  <a:pt x="194732" y="460778"/>
                </a:cubicBezTo>
                <a:cubicBezTo>
                  <a:pt x="195381" y="459264"/>
                  <a:pt x="172379" y="452044"/>
                  <a:pt x="147022" y="426495"/>
                </a:cubicBezTo>
                <a:cubicBezTo>
                  <a:pt x="147022" y="426495"/>
                  <a:pt x="147022" y="426495"/>
                  <a:pt x="147022" y="426495"/>
                </a:cubicBezTo>
                <a:cubicBezTo>
                  <a:pt x="135903" y="415363"/>
                  <a:pt x="125745" y="398781"/>
                  <a:pt x="122364" y="378309"/>
                </a:cubicBezTo>
                <a:cubicBezTo>
                  <a:pt x="118379" y="354461"/>
                  <a:pt x="120234" y="326222"/>
                  <a:pt x="114186" y="295503"/>
                </a:cubicBezTo>
                <a:cubicBezTo>
                  <a:pt x="109466" y="272108"/>
                  <a:pt x="100019" y="249576"/>
                  <a:pt x="87315" y="227462"/>
                </a:cubicBezTo>
                <a:cubicBezTo>
                  <a:pt x="83729" y="221220"/>
                  <a:pt x="79972" y="215165"/>
                  <a:pt x="76134" y="209308"/>
                </a:cubicBezTo>
                <a:cubicBezTo>
                  <a:pt x="52814" y="173465"/>
                  <a:pt x="34120" y="151107"/>
                  <a:pt x="19864" y="118990"/>
                </a:cubicBezTo>
                <a:cubicBezTo>
                  <a:pt x="10421" y="97366"/>
                  <a:pt x="8150" y="76673"/>
                  <a:pt x="13994" y="59753"/>
                </a:cubicBezTo>
                <a:cubicBezTo>
                  <a:pt x="13994" y="59753"/>
                  <a:pt x="13994" y="59753"/>
                  <a:pt x="13994" y="59753"/>
                </a:cubicBezTo>
                <a:cubicBezTo>
                  <a:pt x="28140" y="16260"/>
                  <a:pt x="61974" y="1727"/>
                  <a:pt x="60909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65903E9-852F-49B2-AF46-EEADA8DC9684}"/>
              </a:ext>
            </a:extLst>
          </p:cNvPr>
          <p:cNvSpPr/>
          <p:nvPr/>
        </p:nvSpPr>
        <p:spPr>
          <a:xfrm>
            <a:off x="10246942" y="5406017"/>
            <a:ext cx="68717" cy="298988"/>
          </a:xfrm>
          <a:custGeom>
            <a:avLst/>
            <a:gdLst>
              <a:gd name="connsiteX0" fmla="*/ 185 w 68717"/>
              <a:gd name="connsiteY0" fmla="*/ 44 h 298988"/>
              <a:gd name="connsiteX1" fmla="*/ 16943 w 68717"/>
              <a:gd name="connsiteY1" fmla="*/ 79567 h 298988"/>
              <a:gd name="connsiteX2" fmla="*/ 7108 w 68717"/>
              <a:gd name="connsiteY2" fmla="*/ 155631 h 298988"/>
              <a:gd name="connsiteX3" fmla="*/ 4801 w 68717"/>
              <a:gd name="connsiteY3" fmla="*/ 173483 h 298988"/>
              <a:gd name="connsiteX4" fmla="*/ 14573 w 68717"/>
              <a:gd name="connsiteY4" fmla="*/ 240906 h 298988"/>
              <a:gd name="connsiteX5" fmla="*/ 68652 w 68717"/>
              <a:gd name="connsiteY5" fmla="*/ 298828 h 298988"/>
              <a:gd name="connsiteX6" fmla="*/ 25471 w 68717"/>
              <a:gd name="connsiteY6" fmla="*/ 236190 h 298988"/>
              <a:gd name="connsiteX7" fmla="*/ 18508 w 68717"/>
              <a:gd name="connsiteY7" fmla="*/ 174938 h 298988"/>
              <a:gd name="connsiteX8" fmla="*/ 20839 w 68717"/>
              <a:gd name="connsiteY8" fmla="*/ 157739 h 298988"/>
              <a:gd name="connsiteX9" fmla="*/ 29081 w 68717"/>
              <a:gd name="connsiteY9" fmla="*/ 79276 h 298988"/>
              <a:gd name="connsiteX10" fmla="*/ 185 w 68717"/>
              <a:gd name="connsiteY10" fmla="*/ 44 h 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7" h="298988">
                <a:moveTo>
                  <a:pt x="185" y="44"/>
                </a:moveTo>
                <a:cubicBezTo>
                  <a:pt x="-2063" y="1372"/>
                  <a:pt x="16956" y="31672"/>
                  <a:pt x="16943" y="79567"/>
                </a:cubicBezTo>
                <a:cubicBezTo>
                  <a:pt x="17027" y="104650"/>
                  <a:pt x="11874" y="124446"/>
                  <a:pt x="7108" y="155631"/>
                </a:cubicBezTo>
                <a:cubicBezTo>
                  <a:pt x="6191" y="161628"/>
                  <a:pt x="5398" y="167555"/>
                  <a:pt x="4801" y="173483"/>
                </a:cubicBezTo>
                <a:cubicBezTo>
                  <a:pt x="2182" y="198635"/>
                  <a:pt x="5785" y="221750"/>
                  <a:pt x="14573" y="240906"/>
                </a:cubicBezTo>
                <a:cubicBezTo>
                  <a:pt x="35465" y="285553"/>
                  <a:pt x="67036" y="300761"/>
                  <a:pt x="68652" y="298828"/>
                </a:cubicBezTo>
                <a:cubicBezTo>
                  <a:pt x="70267" y="296895"/>
                  <a:pt x="41820" y="277471"/>
                  <a:pt x="25471" y="236190"/>
                </a:cubicBezTo>
                <a:cubicBezTo>
                  <a:pt x="18437" y="218828"/>
                  <a:pt x="16024" y="198100"/>
                  <a:pt x="18508" y="174938"/>
                </a:cubicBezTo>
                <a:cubicBezTo>
                  <a:pt x="19134" y="169291"/>
                  <a:pt x="19936" y="163596"/>
                  <a:pt x="20839" y="157739"/>
                </a:cubicBezTo>
                <a:cubicBezTo>
                  <a:pt x="25444" y="127893"/>
                  <a:pt x="30241" y="105524"/>
                  <a:pt x="29081" y="79276"/>
                </a:cubicBezTo>
                <a:cubicBezTo>
                  <a:pt x="26628" y="27666"/>
                  <a:pt x="2432" y="-1295"/>
                  <a:pt x="185" y="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51FA956-2A1C-4352-896B-11027121C546}"/>
              </a:ext>
            </a:extLst>
          </p:cNvPr>
          <p:cNvSpPr/>
          <p:nvPr/>
        </p:nvSpPr>
        <p:spPr>
          <a:xfrm>
            <a:off x="10312573" y="5434066"/>
            <a:ext cx="77595" cy="339331"/>
          </a:xfrm>
          <a:custGeom>
            <a:avLst/>
            <a:gdLst>
              <a:gd name="connsiteX0" fmla="*/ 46593 w 77595"/>
              <a:gd name="connsiteY0" fmla="*/ 1 h 339331"/>
              <a:gd name="connsiteX1" fmla="*/ 40456 w 77595"/>
              <a:gd name="connsiteY1" fmla="*/ 45788 h 339331"/>
              <a:gd name="connsiteX2" fmla="*/ 40456 w 77595"/>
              <a:gd name="connsiteY2" fmla="*/ 45788 h 339331"/>
              <a:gd name="connsiteX3" fmla="*/ 27419 w 77595"/>
              <a:gd name="connsiteY3" fmla="*/ 65410 h 339331"/>
              <a:gd name="connsiteX4" fmla="*/ 83 w 77595"/>
              <a:gd name="connsiteY4" fmla="*/ 150498 h 339331"/>
              <a:gd name="connsiteX5" fmla="*/ 4841 w 77595"/>
              <a:gd name="connsiteY5" fmla="*/ 176909 h 339331"/>
              <a:gd name="connsiteX6" fmla="*/ 27629 w 77595"/>
              <a:gd name="connsiteY6" fmla="*/ 223104 h 339331"/>
              <a:gd name="connsiteX7" fmla="*/ 63407 w 77595"/>
              <a:gd name="connsiteY7" fmla="*/ 278300 h 339331"/>
              <a:gd name="connsiteX8" fmla="*/ 66516 w 77595"/>
              <a:gd name="connsiteY8" fmla="*/ 315413 h 339331"/>
              <a:gd name="connsiteX9" fmla="*/ 55931 w 77595"/>
              <a:gd name="connsiteY9" fmla="*/ 339250 h 339331"/>
              <a:gd name="connsiteX10" fmla="*/ 73235 w 77595"/>
              <a:gd name="connsiteY10" fmla="*/ 317939 h 339331"/>
              <a:gd name="connsiteX11" fmla="*/ 73316 w 77595"/>
              <a:gd name="connsiteY11" fmla="*/ 274120 h 339331"/>
              <a:gd name="connsiteX12" fmla="*/ 38884 w 77595"/>
              <a:gd name="connsiteY12" fmla="*/ 215919 h 339331"/>
              <a:gd name="connsiteX13" fmla="*/ 18017 w 77595"/>
              <a:gd name="connsiteY13" fmla="*/ 172868 h 339331"/>
              <a:gd name="connsiteX14" fmla="*/ 13798 w 77595"/>
              <a:gd name="connsiteY14" fmla="*/ 149823 h 339331"/>
              <a:gd name="connsiteX15" fmla="*/ 36707 w 77595"/>
              <a:gd name="connsiteY15" fmla="*/ 71314 h 339331"/>
              <a:gd name="connsiteX16" fmla="*/ 49271 w 77595"/>
              <a:gd name="connsiteY16" fmla="*/ 48664 h 339331"/>
              <a:gd name="connsiteX17" fmla="*/ 49271 w 77595"/>
              <a:gd name="connsiteY17" fmla="*/ 48664 h 339331"/>
              <a:gd name="connsiteX18" fmla="*/ 46593 w 77595"/>
              <a:gd name="connsiteY18" fmla="*/ 1 h 3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95" h="339331">
                <a:moveTo>
                  <a:pt x="46593" y="1"/>
                </a:moveTo>
                <a:cubicBezTo>
                  <a:pt x="44811" y="-139"/>
                  <a:pt x="50307" y="21532"/>
                  <a:pt x="40456" y="45788"/>
                </a:cubicBezTo>
                <a:cubicBezTo>
                  <a:pt x="40456" y="45788"/>
                  <a:pt x="40456" y="45788"/>
                  <a:pt x="40456" y="45788"/>
                </a:cubicBezTo>
                <a:cubicBezTo>
                  <a:pt x="38349" y="51762"/>
                  <a:pt x="32763" y="57340"/>
                  <a:pt x="27419" y="65410"/>
                </a:cubicBezTo>
                <a:cubicBezTo>
                  <a:pt x="13467" y="85916"/>
                  <a:pt x="-1242" y="116123"/>
                  <a:pt x="83" y="150498"/>
                </a:cubicBezTo>
                <a:cubicBezTo>
                  <a:pt x="554" y="159430"/>
                  <a:pt x="2210" y="168233"/>
                  <a:pt x="4841" y="176909"/>
                </a:cubicBezTo>
                <a:cubicBezTo>
                  <a:pt x="10066" y="194132"/>
                  <a:pt x="18821" y="209759"/>
                  <a:pt x="27629" y="223104"/>
                </a:cubicBezTo>
                <a:cubicBezTo>
                  <a:pt x="43612" y="247721"/>
                  <a:pt x="54127" y="257887"/>
                  <a:pt x="63407" y="278300"/>
                </a:cubicBezTo>
                <a:cubicBezTo>
                  <a:pt x="69613" y="291867"/>
                  <a:pt x="69497" y="305666"/>
                  <a:pt x="66516" y="315413"/>
                </a:cubicBezTo>
                <a:cubicBezTo>
                  <a:pt x="61975" y="330644"/>
                  <a:pt x="54930" y="338388"/>
                  <a:pt x="55931" y="339250"/>
                </a:cubicBezTo>
                <a:cubicBezTo>
                  <a:pt x="56921" y="340100"/>
                  <a:pt x="65887" y="334394"/>
                  <a:pt x="73235" y="317939"/>
                </a:cubicBezTo>
                <a:cubicBezTo>
                  <a:pt x="77974" y="307110"/>
                  <a:pt x="80000" y="291110"/>
                  <a:pt x="73316" y="274120"/>
                </a:cubicBezTo>
                <a:cubicBezTo>
                  <a:pt x="64711" y="252216"/>
                  <a:pt x="53346" y="239081"/>
                  <a:pt x="38884" y="215919"/>
                </a:cubicBezTo>
                <a:cubicBezTo>
                  <a:pt x="30870" y="202842"/>
                  <a:pt x="22750" y="188134"/>
                  <a:pt x="18017" y="172868"/>
                </a:cubicBezTo>
                <a:cubicBezTo>
                  <a:pt x="15623" y="165148"/>
                  <a:pt x="14146" y="157485"/>
                  <a:pt x="13798" y="149823"/>
                </a:cubicBezTo>
                <a:cubicBezTo>
                  <a:pt x="11959" y="120047"/>
                  <a:pt x="24806" y="91517"/>
                  <a:pt x="36707" y="71314"/>
                </a:cubicBezTo>
                <a:cubicBezTo>
                  <a:pt x="41423" y="63512"/>
                  <a:pt x="46430" y="57899"/>
                  <a:pt x="49271" y="48664"/>
                </a:cubicBezTo>
                <a:cubicBezTo>
                  <a:pt x="49271" y="48664"/>
                  <a:pt x="49271" y="48664"/>
                  <a:pt x="49271" y="48664"/>
                </a:cubicBezTo>
                <a:cubicBezTo>
                  <a:pt x="57771" y="16804"/>
                  <a:pt x="48363" y="152"/>
                  <a:pt x="46593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1C24085-7D2F-4CC3-B8A0-68678D4BBAAF}"/>
              </a:ext>
            </a:extLst>
          </p:cNvPr>
          <p:cNvSpPr/>
          <p:nvPr/>
        </p:nvSpPr>
        <p:spPr>
          <a:xfrm>
            <a:off x="10376814" y="5437159"/>
            <a:ext cx="103782" cy="529163"/>
          </a:xfrm>
          <a:custGeom>
            <a:avLst/>
            <a:gdLst>
              <a:gd name="connsiteX0" fmla="*/ 72606 w 103782"/>
              <a:gd name="connsiteY0" fmla="*/ 29 h 529163"/>
              <a:gd name="connsiteX1" fmla="*/ 10251 w 103782"/>
              <a:gd name="connsiteY1" fmla="*/ 105566 h 529163"/>
              <a:gd name="connsiteX2" fmla="*/ 2612 w 103782"/>
              <a:gd name="connsiteY2" fmla="*/ 172559 h 529163"/>
              <a:gd name="connsiteX3" fmla="*/ 27834 w 103782"/>
              <a:gd name="connsiteY3" fmla="*/ 232005 h 529163"/>
              <a:gd name="connsiteX4" fmla="*/ 39140 w 103782"/>
              <a:gd name="connsiteY4" fmla="*/ 262235 h 529163"/>
              <a:gd name="connsiteX5" fmla="*/ 56211 w 103782"/>
              <a:gd name="connsiteY5" fmla="*/ 341560 h 529163"/>
              <a:gd name="connsiteX6" fmla="*/ 54709 w 103782"/>
              <a:gd name="connsiteY6" fmla="*/ 411778 h 529163"/>
              <a:gd name="connsiteX7" fmla="*/ 61870 w 103782"/>
              <a:gd name="connsiteY7" fmla="*/ 471947 h 529163"/>
              <a:gd name="connsiteX8" fmla="*/ 61870 w 103782"/>
              <a:gd name="connsiteY8" fmla="*/ 471947 h 529163"/>
              <a:gd name="connsiteX9" fmla="*/ 103719 w 103782"/>
              <a:gd name="connsiteY9" fmla="*/ 529112 h 529163"/>
              <a:gd name="connsiteX10" fmla="*/ 70370 w 103782"/>
              <a:gd name="connsiteY10" fmla="*/ 468617 h 529163"/>
              <a:gd name="connsiteX11" fmla="*/ 70370 w 103782"/>
              <a:gd name="connsiteY11" fmla="*/ 468617 h 529163"/>
              <a:gd name="connsiteX12" fmla="*/ 66248 w 103782"/>
              <a:gd name="connsiteY12" fmla="*/ 413152 h 529163"/>
              <a:gd name="connsiteX13" fmla="*/ 69404 w 103782"/>
              <a:gd name="connsiteY13" fmla="*/ 340174 h 529163"/>
              <a:gd name="connsiteX14" fmla="*/ 52310 w 103782"/>
              <a:gd name="connsiteY14" fmla="*/ 257938 h 529163"/>
              <a:gd name="connsiteX15" fmla="*/ 40491 w 103782"/>
              <a:gd name="connsiteY15" fmla="*/ 226591 h 529163"/>
              <a:gd name="connsiteX16" fmla="*/ 15142 w 103782"/>
              <a:gd name="connsiteY16" fmla="*/ 169007 h 529163"/>
              <a:gd name="connsiteX17" fmla="*/ 20882 w 103782"/>
              <a:gd name="connsiteY17" fmla="*/ 109665 h 529163"/>
              <a:gd name="connsiteX18" fmla="*/ 72606 w 103782"/>
              <a:gd name="connsiteY18" fmla="*/ 29 h 5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782" h="529163">
                <a:moveTo>
                  <a:pt x="72606" y="29"/>
                </a:moveTo>
                <a:cubicBezTo>
                  <a:pt x="70580" y="-1183"/>
                  <a:pt x="38477" y="36116"/>
                  <a:pt x="10251" y="105566"/>
                </a:cubicBezTo>
                <a:cubicBezTo>
                  <a:pt x="2612" y="123999"/>
                  <a:pt x="-3769" y="148267"/>
                  <a:pt x="2612" y="172559"/>
                </a:cubicBezTo>
                <a:cubicBezTo>
                  <a:pt x="8761" y="194602"/>
                  <a:pt x="18845" y="210882"/>
                  <a:pt x="27834" y="232005"/>
                </a:cubicBezTo>
                <a:cubicBezTo>
                  <a:pt x="31979" y="241764"/>
                  <a:pt x="35752" y="251837"/>
                  <a:pt x="39140" y="262235"/>
                </a:cubicBezTo>
                <a:cubicBezTo>
                  <a:pt x="47897" y="289135"/>
                  <a:pt x="53311" y="315930"/>
                  <a:pt x="56211" y="341560"/>
                </a:cubicBezTo>
                <a:cubicBezTo>
                  <a:pt x="58971" y="365583"/>
                  <a:pt x="56851" y="390608"/>
                  <a:pt x="54709" y="411778"/>
                </a:cubicBezTo>
                <a:cubicBezTo>
                  <a:pt x="52252" y="434707"/>
                  <a:pt x="54779" y="454981"/>
                  <a:pt x="61870" y="471947"/>
                </a:cubicBezTo>
                <a:cubicBezTo>
                  <a:pt x="61870" y="471947"/>
                  <a:pt x="61870" y="471947"/>
                  <a:pt x="61870" y="471947"/>
                </a:cubicBezTo>
                <a:cubicBezTo>
                  <a:pt x="79592" y="513531"/>
                  <a:pt x="102380" y="530230"/>
                  <a:pt x="103719" y="529112"/>
                </a:cubicBezTo>
                <a:cubicBezTo>
                  <a:pt x="105070" y="528005"/>
                  <a:pt x="84495" y="508326"/>
                  <a:pt x="70370" y="468617"/>
                </a:cubicBezTo>
                <a:cubicBezTo>
                  <a:pt x="70370" y="468617"/>
                  <a:pt x="70370" y="468617"/>
                  <a:pt x="70370" y="468617"/>
                </a:cubicBezTo>
                <a:cubicBezTo>
                  <a:pt x="64711" y="453001"/>
                  <a:pt x="63419" y="434625"/>
                  <a:pt x="66248" y="413152"/>
                </a:cubicBezTo>
                <a:cubicBezTo>
                  <a:pt x="69159" y="391772"/>
                  <a:pt x="71896" y="366072"/>
                  <a:pt x="69404" y="340174"/>
                </a:cubicBezTo>
                <a:cubicBezTo>
                  <a:pt x="66807" y="313647"/>
                  <a:pt x="61404" y="285851"/>
                  <a:pt x="52310" y="257938"/>
                </a:cubicBezTo>
                <a:cubicBezTo>
                  <a:pt x="48805" y="247155"/>
                  <a:pt x="44858" y="236698"/>
                  <a:pt x="40491" y="226591"/>
                </a:cubicBezTo>
                <a:cubicBezTo>
                  <a:pt x="31479" y="205641"/>
                  <a:pt x="20475" y="187441"/>
                  <a:pt x="15142" y="169007"/>
                </a:cubicBezTo>
                <a:cubicBezTo>
                  <a:pt x="9087" y="149478"/>
                  <a:pt x="14571" y="127365"/>
                  <a:pt x="20882" y="109665"/>
                </a:cubicBezTo>
                <a:cubicBezTo>
                  <a:pt x="45719" y="41647"/>
                  <a:pt x="74632" y="1240"/>
                  <a:pt x="72606" y="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84CB241-D2AE-4C87-9517-8C9A71A6C2B9}"/>
              </a:ext>
            </a:extLst>
          </p:cNvPr>
          <p:cNvSpPr/>
          <p:nvPr/>
        </p:nvSpPr>
        <p:spPr>
          <a:xfrm>
            <a:off x="10471818" y="5328239"/>
            <a:ext cx="114732" cy="544674"/>
          </a:xfrm>
          <a:custGeom>
            <a:avLst/>
            <a:gdLst>
              <a:gd name="connsiteX0" fmla="*/ 95861 w 114732"/>
              <a:gd name="connsiteY0" fmla="*/ 12 h 544674"/>
              <a:gd name="connsiteX1" fmla="*/ 104501 w 114732"/>
              <a:gd name="connsiteY1" fmla="*/ 81316 h 544674"/>
              <a:gd name="connsiteX2" fmla="*/ 104501 w 114732"/>
              <a:gd name="connsiteY2" fmla="*/ 81316 h 544674"/>
              <a:gd name="connsiteX3" fmla="*/ 78872 w 114732"/>
              <a:gd name="connsiteY3" fmla="*/ 129619 h 544674"/>
              <a:gd name="connsiteX4" fmla="*/ 10357 w 114732"/>
              <a:gd name="connsiteY4" fmla="*/ 210970 h 544674"/>
              <a:gd name="connsiteX5" fmla="*/ 401 w 114732"/>
              <a:gd name="connsiteY5" fmla="*/ 265281 h 544674"/>
              <a:gd name="connsiteX6" fmla="*/ 6945 w 114732"/>
              <a:gd name="connsiteY6" fmla="*/ 294789 h 544674"/>
              <a:gd name="connsiteX7" fmla="*/ 61091 w 114732"/>
              <a:gd name="connsiteY7" fmla="*/ 394073 h 544674"/>
              <a:gd name="connsiteX8" fmla="*/ 85602 w 114732"/>
              <a:gd name="connsiteY8" fmla="*/ 488326 h 544674"/>
              <a:gd name="connsiteX9" fmla="*/ 77183 w 114732"/>
              <a:gd name="connsiteY9" fmla="*/ 544664 h 544674"/>
              <a:gd name="connsiteX10" fmla="*/ 93765 w 114732"/>
              <a:gd name="connsiteY10" fmla="*/ 488815 h 544674"/>
              <a:gd name="connsiteX11" fmla="*/ 71932 w 114732"/>
              <a:gd name="connsiteY11" fmla="*/ 388390 h 544674"/>
              <a:gd name="connsiteX12" fmla="*/ 19929 w 114732"/>
              <a:gd name="connsiteY12" fmla="*/ 290131 h 544674"/>
              <a:gd name="connsiteX13" fmla="*/ 14269 w 114732"/>
              <a:gd name="connsiteY13" fmla="*/ 264070 h 544674"/>
              <a:gd name="connsiteX14" fmla="*/ 22525 w 114732"/>
              <a:gd name="connsiteY14" fmla="*/ 217141 h 544674"/>
              <a:gd name="connsiteX15" fmla="*/ 87931 w 114732"/>
              <a:gd name="connsiteY15" fmla="*/ 137165 h 544674"/>
              <a:gd name="connsiteX16" fmla="*/ 114049 w 114732"/>
              <a:gd name="connsiteY16" fmla="*/ 82399 h 544674"/>
              <a:gd name="connsiteX17" fmla="*/ 114049 w 114732"/>
              <a:gd name="connsiteY17" fmla="*/ 82399 h 544674"/>
              <a:gd name="connsiteX18" fmla="*/ 95861 w 114732"/>
              <a:gd name="connsiteY18" fmla="*/ 12 h 5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32" h="544674">
                <a:moveTo>
                  <a:pt x="95861" y="12"/>
                </a:moveTo>
                <a:cubicBezTo>
                  <a:pt x="94126" y="699"/>
                  <a:pt x="111522" y="31919"/>
                  <a:pt x="104501" y="81316"/>
                </a:cubicBezTo>
                <a:cubicBezTo>
                  <a:pt x="104501" y="81316"/>
                  <a:pt x="104501" y="81316"/>
                  <a:pt x="104501" y="81316"/>
                </a:cubicBezTo>
                <a:cubicBezTo>
                  <a:pt x="102370" y="97828"/>
                  <a:pt x="92833" y="113048"/>
                  <a:pt x="78872" y="129619"/>
                </a:cubicBezTo>
                <a:cubicBezTo>
                  <a:pt x="61603" y="149648"/>
                  <a:pt x="26892" y="179226"/>
                  <a:pt x="10357" y="210970"/>
                </a:cubicBezTo>
                <a:cubicBezTo>
                  <a:pt x="2055" y="227400"/>
                  <a:pt x="-1217" y="246242"/>
                  <a:pt x="401" y="265281"/>
                </a:cubicBezTo>
                <a:cubicBezTo>
                  <a:pt x="1274" y="275494"/>
                  <a:pt x="3533" y="285450"/>
                  <a:pt x="6945" y="294789"/>
                </a:cubicBezTo>
                <a:cubicBezTo>
                  <a:pt x="21256" y="334055"/>
                  <a:pt x="45185" y="364670"/>
                  <a:pt x="61091" y="394073"/>
                </a:cubicBezTo>
                <a:cubicBezTo>
                  <a:pt x="80141" y="429497"/>
                  <a:pt x="86405" y="461718"/>
                  <a:pt x="85602" y="488326"/>
                </a:cubicBezTo>
                <a:cubicBezTo>
                  <a:pt x="84636" y="523680"/>
                  <a:pt x="75751" y="544128"/>
                  <a:pt x="77183" y="544664"/>
                </a:cubicBezTo>
                <a:cubicBezTo>
                  <a:pt x="78616" y="545199"/>
                  <a:pt x="90353" y="525869"/>
                  <a:pt x="93765" y="488815"/>
                </a:cubicBezTo>
                <a:cubicBezTo>
                  <a:pt x="96280" y="460903"/>
                  <a:pt x="91168" y="426003"/>
                  <a:pt x="71932" y="388390"/>
                </a:cubicBezTo>
                <a:cubicBezTo>
                  <a:pt x="56224" y="357473"/>
                  <a:pt x="32795" y="326696"/>
                  <a:pt x="19929" y="290131"/>
                </a:cubicBezTo>
                <a:cubicBezTo>
                  <a:pt x="17029" y="281852"/>
                  <a:pt x="15061" y="273048"/>
                  <a:pt x="14269" y="264070"/>
                </a:cubicBezTo>
                <a:cubicBezTo>
                  <a:pt x="12802" y="247360"/>
                  <a:pt x="15457" y="231010"/>
                  <a:pt x="22525" y="217141"/>
                </a:cubicBezTo>
                <a:cubicBezTo>
                  <a:pt x="38338" y="184967"/>
                  <a:pt x="67565" y="162387"/>
                  <a:pt x="87931" y="137165"/>
                </a:cubicBezTo>
                <a:cubicBezTo>
                  <a:pt x="102381" y="119639"/>
                  <a:pt x="112116" y="101625"/>
                  <a:pt x="114049" y="82399"/>
                </a:cubicBezTo>
                <a:cubicBezTo>
                  <a:pt x="114049" y="82399"/>
                  <a:pt x="114049" y="82399"/>
                  <a:pt x="114049" y="82399"/>
                </a:cubicBezTo>
                <a:cubicBezTo>
                  <a:pt x="118765" y="28716"/>
                  <a:pt x="97596" y="-675"/>
                  <a:pt x="958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E4B3CB-291D-4F8F-BCA9-AB62212B69FD}"/>
              </a:ext>
            </a:extLst>
          </p:cNvPr>
          <p:cNvSpPr/>
          <p:nvPr/>
        </p:nvSpPr>
        <p:spPr>
          <a:xfrm>
            <a:off x="10563958" y="5365587"/>
            <a:ext cx="62580" cy="463752"/>
          </a:xfrm>
          <a:custGeom>
            <a:avLst/>
            <a:gdLst>
              <a:gd name="connsiteX0" fmla="*/ 56633 w 62580"/>
              <a:gd name="connsiteY0" fmla="*/ 8 h 463752"/>
              <a:gd name="connsiteX1" fmla="*/ 54712 w 62580"/>
              <a:gd name="connsiteY1" fmla="*/ 34372 h 463752"/>
              <a:gd name="connsiteX2" fmla="*/ 51358 w 62580"/>
              <a:gd name="connsiteY2" fmla="*/ 53481 h 463752"/>
              <a:gd name="connsiteX3" fmla="*/ 2802 w 62580"/>
              <a:gd name="connsiteY3" fmla="*/ 181015 h 463752"/>
              <a:gd name="connsiteX4" fmla="*/ 717 w 62580"/>
              <a:gd name="connsiteY4" fmla="*/ 230099 h 463752"/>
              <a:gd name="connsiteX5" fmla="*/ 7168 w 62580"/>
              <a:gd name="connsiteY5" fmla="*/ 266663 h 463752"/>
              <a:gd name="connsiteX6" fmla="*/ 34439 w 62580"/>
              <a:gd name="connsiteY6" fmla="*/ 360171 h 463752"/>
              <a:gd name="connsiteX7" fmla="*/ 50403 w 62580"/>
              <a:gd name="connsiteY7" fmla="*/ 463752 h 463752"/>
              <a:gd name="connsiteX8" fmla="*/ 45676 w 62580"/>
              <a:gd name="connsiteY8" fmla="*/ 357761 h 463752"/>
              <a:gd name="connsiteX9" fmla="*/ 20419 w 62580"/>
              <a:gd name="connsiteY9" fmla="*/ 263170 h 463752"/>
              <a:gd name="connsiteX10" fmla="*/ 14527 w 62580"/>
              <a:gd name="connsiteY10" fmla="*/ 228922 h 463752"/>
              <a:gd name="connsiteX11" fmla="*/ 16192 w 62580"/>
              <a:gd name="connsiteY11" fmla="*/ 183321 h 463752"/>
              <a:gd name="connsiteX12" fmla="*/ 59381 w 62580"/>
              <a:gd name="connsiteY12" fmla="*/ 57406 h 463752"/>
              <a:gd name="connsiteX13" fmla="*/ 61803 w 62580"/>
              <a:gd name="connsiteY13" fmla="*/ 33417 h 463752"/>
              <a:gd name="connsiteX14" fmla="*/ 56633 w 62580"/>
              <a:gd name="connsiteY14" fmla="*/ 8 h 4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80" h="463752">
                <a:moveTo>
                  <a:pt x="56633" y="8"/>
                </a:moveTo>
                <a:cubicBezTo>
                  <a:pt x="55387" y="-388"/>
                  <a:pt x="52709" y="13516"/>
                  <a:pt x="54712" y="34372"/>
                </a:cubicBezTo>
                <a:cubicBezTo>
                  <a:pt x="55154" y="40288"/>
                  <a:pt x="54665" y="47542"/>
                  <a:pt x="51358" y="53481"/>
                </a:cubicBezTo>
                <a:cubicBezTo>
                  <a:pt x="36593" y="81184"/>
                  <a:pt x="12105" y="129301"/>
                  <a:pt x="2802" y="181015"/>
                </a:cubicBezTo>
                <a:cubicBezTo>
                  <a:pt x="7" y="196771"/>
                  <a:pt x="-715" y="213272"/>
                  <a:pt x="717" y="230099"/>
                </a:cubicBezTo>
                <a:cubicBezTo>
                  <a:pt x="1788" y="242710"/>
                  <a:pt x="4024" y="254972"/>
                  <a:pt x="7168" y="266663"/>
                </a:cubicBezTo>
                <a:cubicBezTo>
                  <a:pt x="16542" y="301644"/>
                  <a:pt x="27976" y="332643"/>
                  <a:pt x="34439" y="360171"/>
                </a:cubicBezTo>
                <a:cubicBezTo>
                  <a:pt x="48820" y="421260"/>
                  <a:pt x="48016" y="463740"/>
                  <a:pt x="50403" y="463752"/>
                </a:cubicBezTo>
                <a:cubicBezTo>
                  <a:pt x="52790" y="463752"/>
                  <a:pt x="57960" y="421097"/>
                  <a:pt x="45676" y="357761"/>
                </a:cubicBezTo>
                <a:cubicBezTo>
                  <a:pt x="40098" y="329103"/>
                  <a:pt x="29269" y="297347"/>
                  <a:pt x="20419" y="263170"/>
                </a:cubicBezTo>
                <a:cubicBezTo>
                  <a:pt x="17590" y="252165"/>
                  <a:pt x="15540" y="240684"/>
                  <a:pt x="14527" y="228922"/>
                </a:cubicBezTo>
                <a:cubicBezTo>
                  <a:pt x="13177" y="213214"/>
                  <a:pt x="13747" y="197912"/>
                  <a:pt x="16192" y="183321"/>
                </a:cubicBezTo>
                <a:cubicBezTo>
                  <a:pt x="24169" y="134786"/>
                  <a:pt x="46898" y="85388"/>
                  <a:pt x="59381" y="57406"/>
                </a:cubicBezTo>
                <a:cubicBezTo>
                  <a:pt x="63142" y="48893"/>
                  <a:pt x="63060" y="40183"/>
                  <a:pt x="61803" y="33417"/>
                </a:cubicBezTo>
                <a:cubicBezTo>
                  <a:pt x="58018" y="11152"/>
                  <a:pt x="57867" y="416"/>
                  <a:pt x="5663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2A8327E-A634-4EEB-90C0-AE1071A7BEB0}"/>
              </a:ext>
            </a:extLst>
          </p:cNvPr>
          <p:cNvSpPr/>
          <p:nvPr/>
        </p:nvSpPr>
        <p:spPr>
          <a:xfrm>
            <a:off x="10632869" y="5424685"/>
            <a:ext cx="56222" cy="457699"/>
          </a:xfrm>
          <a:custGeom>
            <a:avLst/>
            <a:gdLst>
              <a:gd name="connsiteX0" fmla="*/ 37512 w 56222"/>
              <a:gd name="connsiteY0" fmla="*/ 43 h 457699"/>
              <a:gd name="connsiteX1" fmla="*/ 146 w 56222"/>
              <a:gd name="connsiteY1" fmla="*/ 98942 h 457699"/>
              <a:gd name="connsiteX2" fmla="*/ 20477 w 56222"/>
              <a:gd name="connsiteY2" fmla="*/ 235233 h 457699"/>
              <a:gd name="connsiteX3" fmla="*/ 24692 w 56222"/>
              <a:gd name="connsiteY3" fmla="*/ 252107 h 457699"/>
              <a:gd name="connsiteX4" fmla="*/ 44627 w 56222"/>
              <a:gd name="connsiteY4" fmla="*/ 366505 h 457699"/>
              <a:gd name="connsiteX5" fmla="*/ 22188 w 56222"/>
              <a:gd name="connsiteY5" fmla="*/ 437073 h 457699"/>
              <a:gd name="connsiteX6" fmla="*/ 3278 w 56222"/>
              <a:gd name="connsiteY6" fmla="*/ 457556 h 457699"/>
              <a:gd name="connsiteX7" fmla="*/ 27044 w 56222"/>
              <a:gd name="connsiteY7" fmla="*/ 441393 h 457699"/>
              <a:gd name="connsiteX8" fmla="*/ 56120 w 56222"/>
              <a:gd name="connsiteY8" fmla="*/ 366657 h 457699"/>
              <a:gd name="connsiteX9" fmla="*/ 38118 w 56222"/>
              <a:gd name="connsiteY9" fmla="*/ 248823 h 457699"/>
              <a:gd name="connsiteX10" fmla="*/ 33972 w 56222"/>
              <a:gd name="connsiteY10" fmla="*/ 231879 h 457699"/>
              <a:gd name="connsiteX11" fmla="*/ 11592 w 56222"/>
              <a:gd name="connsiteY11" fmla="*/ 99105 h 457699"/>
              <a:gd name="connsiteX12" fmla="*/ 37512 w 56222"/>
              <a:gd name="connsiteY12" fmla="*/ 43 h 4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2" h="457699">
                <a:moveTo>
                  <a:pt x="37512" y="43"/>
                </a:moveTo>
                <a:cubicBezTo>
                  <a:pt x="35626" y="-1390"/>
                  <a:pt x="2242" y="33370"/>
                  <a:pt x="146" y="98942"/>
                </a:cubicBezTo>
                <a:cubicBezTo>
                  <a:pt x="-1240" y="141946"/>
                  <a:pt x="7388" y="182738"/>
                  <a:pt x="20477" y="235233"/>
                </a:cubicBezTo>
                <a:cubicBezTo>
                  <a:pt x="23178" y="246051"/>
                  <a:pt x="21990" y="241288"/>
                  <a:pt x="24692" y="252107"/>
                </a:cubicBezTo>
                <a:cubicBezTo>
                  <a:pt x="35847" y="297638"/>
                  <a:pt x="44440" y="330045"/>
                  <a:pt x="44627" y="366505"/>
                </a:cubicBezTo>
                <a:cubicBezTo>
                  <a:pt x="44743" y="399332"/>
                  <a:pt x="33739" y="422633"/>
                  <a:pt x="22188" y="437073"/>
                </a:cubicBezTo>
                <a:cubicBezTo>
                  <a:pt x="11348" y="450709"/>
                  <a:pt x="2626" y="456578"/>
                  <a:pt x="3278" y="457556"/>
                </a:cubicBezTo>
                <a:cubicBezTo>
                  <a:pt x="3930" y="458535"/>
                  <a:pt x="13933" y="454633"/>
                  <a:pt x="27044" y="441393"/>
                </a:cubicBezTo>
                <a:cubicBezTo>
                  <a:pt x="40877" y="427315"/>
                  <a:pt x="55130" y="402208"/>
                  <a:pt x="56120" y="366657"/>
                </a:cubicBezTo>
                <a:cubicBezTo>
                  <a:pt x="57237" y="328753"/>
                  <a:pt x="49098" y="293795"/>
                  <a:pt x="38118" y="248823"/>
                </a:cubicBezTo>
                <a:cubicBezTo>
                  <a:pt x="36767" y="243198"/>
                  <a:pt x="35381" y="237586"/>
                  <a:pt x="33972" y="231879"/>
                </a:cubicBezTo>
                <a:cubicBezTo>
                  <a:pt x="20838" y="178884"/>
                  <a:pt x="11720" y="140887"/>
                  <a:pt x="11592" y="99105"/>
                </a:cubicBezTo>
                <a:cubicBezTo>
                  <a:pt x="11406" y="37108"/>
                  <a:pt x="39398" y="1486"/>
                  <a:pt x="37512" y="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00654A5-847F-4C17-8515-0C324785426A}"/>
              </a:ext>
            </a:extLst>
          </p:cNvPr>
          <p:cNvSpPr/>
          <p:nvPr/>
        </p:nvSpPr>
        <p:spPr>
          <a:xfrm>
            <a:off x="10701166" y="5493175"/>
            <a:ext cx="49589" cy="376635"/>
          </a:xfrm>
          <a:custGeom>
            <a:avLst/>
            <a:gdLst>
              <a:gd name="connsiteX0" fmla="*/ 15897 w 49589"/>
              <a:gd name="connsiteY0" fmla="*/ 25 h 376635"/>
              <a:gd name="connsiteX1" fmla="*/ 3764 w 49589"/>
              <a:gd name="connsiteY1" fmla="*/ 102266 h 376635"/>
              <a:gd name="connsiteX2" fmla="*/ 23990 w 49589"/>
              <a:gd name="connsiteY2" fmla="*/ 194773 h 376635"/>
              <a:gd name="connsiteX3" fmla="*/ 35856 w 49589"/>
              <a:gd name="connsiteY3" fmla="*/ 260496 h 376635"/>
              <a:gd name="connsiteX4" fmla="*/ 34610 w 49589"/>
              <a:gd name="connsiteY4" fmla="*/ 310918 h 376635"/>
              <a:gd name="connsiteX5" fmla="*/ 10250 w 49589"/>
              <a:gd name="connsiteY5" fmla="*/ 352968 h 376635"/>
              <a:gd name="connsiteX6" fmla="*/ 341 w 49589"/>
              <a:gd name="connsiteY6" fmla="*/ 376619 h 376635"/>
              <a:gd name="connsiteX7" fmla="*/ 15676 w 49589"/>
              <a:gd name="connsiteY7" fmla="*/ 357044 h 376635"/>
              <a:gd name="connsiteX8" fmla="*/ 45159 w 49589"/>
              <a:gd name="connsiteY8" fmla="*/ 313806 h 376635"/>
              <a:gd name="connsiteX9" fmla="*/ 48827 w 49589"/>
              <a:gd name="connsiteY9" fmla="*/ 259495 h 376635"/>
              <a:gd name="connsiteX10" fmla="*/ 37474 w 49589"/>
              <a:gd name="connsiteY10" fmla="*/ 191524 h 376635"/>
              <a:gd name="connsiteX11" fmla="*/ 15793 w 49589"/>
              <a:gd name="connsiteY11" fmla="*/ 100415 h 376635"/>
              <a:gd name="connsiteX12" fmla="*/ 15897 w 49589"/>
              <a:gd name="connsiteY12" fmla="*/ 25 h 3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9" h="376635">
                <a:moveTo>
                  <a:pt x="15897" y="25"/>
                </a:moveTo>
                <a:cubicBezTo>
                  <a:pt x="12684" y="-1128"/>
                  <a:pt x="-5027" y="38418"/>
                  <a:pt x="3764" y="102266"/>
                </a:cubicBezTo>
                <a:cubicBezTo>
                  <a:pt x="7944" y="133288"/>
                  <a:pt x="15350" y="159093"/>
                  <a:pt x="23990" y="194773"/>
                </a:cubicBezTo>
                <a:cubicBezTo>
                  <a:pt x="29707" y="218388"/>
                  <a:pt x="34004" y="239349"/>
                  <a:pt x="35856" y="260496"/>
                </a:cubicBezTo>
                <a:cubicBezTo>
                  <a:pt x="37521" y="280223"/>
                  <a:pt x="38347" y="295838"/>
                  <a:pt x="34610" y="310918"/>
                </a:cubicBezTo>
                <a:cubicBezTo>
                  <a:pt x="31407" y="325486"/>
                  <a:pt x="15490" y="344910"/>
                  <a:pt x="10250" y="352968"/>
                </a:cubicBezTo>
                <a:cubicBezTo>
                  <a:pt x="1074" y="366860"/>
                  <a:pt x="-917" y="376153"/>
                  <a:pt x="341" y="376619"/>
                </a:cubicBezTo>
                <a:cubicBezTo>
                  <a:pt x="1493" y="377049"/>
                  <a:pt x="5476" y="369061"/>
                  <a:pt x="15676" y="357044"/>
                </a:cubicBezTo>
                <a:cubicBezTo>
                  <a:pt x="21906" y="349824"/>
                  <a:pt x="39186" y="332648"/>
                  <a:pt x="45159" y="313806"/>
                </a:cubicBezTo>
                <a:cubicBezTo>
                  <a:pt x="50120" y="296968"/>
                  <a:pt x="50201" y="279489"/>
                  <a:pt x="48827" y="259495"/>
                </a:cubicBezTo>
                <a:cubicBezTo>
                  <a:pt x="47383" y="237358"/>
                  <a:pt x="43215" y="215396"/>
                  <a:pt x="37474" y="191524"/>
                </a:cubicBezTo>
                <a:cubicBezTo>
                  <a:pt x="28368" y="153666"/>
                  <a:pt x="21289" y="131996"/>
                  <a:pt x="15793" y="100415"/>
                </a:cubicBezTo>
                <a:cubicBezTo>
                  <a:pt x="5662" y="41259"/>
                  <a:pt x="18366" y="921"/>
                  <a:pt x="15897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54B1452-3B3D-4333-873B-0BC0119DD924}"/>
              </a:ext>
            </a:extLst>
          </p:cNvPr>
          <p:cNvSpPr/>
          <p:nvPr/>
        </p:nvSpPr>
        <p:spPr>
          <a:xfrm>
            <a:off x="10752054" y="5486956"/>
            <a:ext cx="94752" cy="411208"/>
          </a:xfrm>
          <a:custGeom>
            <a:avLst/>
            <a:gdLst>
              <a:gd name="connsiteX0" fmla="*/ 58373 w 94752"/>
              <a:gd name="connsiteY0" fmla="*/ 25 h 411208"/>
              <a:gd name="connsiteX1" fmla="*/ 40475 w 94752"/>
              <a:gd name="connsiteY1" fmla="*/ 75623 h 411208"/>
              <a:gd name="connsiteX2" fmla="*/ 40475 w 94752"/>
              <a:gd name="connsiteY2" fmla="*/ 75623 h 411208"/>
              <a:gd name="connsiteX3" fmla="*/ 78529 w 94752"/>
              <a:gd name="connsiteY3" fmla="*/ 223932 h 411208"/>
              <a:gd name="connsiteX4" fmla="*/ 78820 w 94752"/>
              <a:gd name="connsiteY4" fmla="*/ 226156 h 411208"/>
              <a:gd name="connsiteX5" fmla="*/ 76177 w 94752"/>
              <a:gd name="connsiteY5" fmla="*/ 277067 h 411208"/>
              <a:gd name="connsiteX6" fmla="*/ 54239 w 94752"/>
              <a:gd name="connsiteY6" fmla="*/ 306040 h 411208"/>
              <a:gd name="connsiteX7" fmla="*/ 8000 w 94752"/>
              <a:gd name="connsiteY7" fmla="*/ 358814 h 411208"/>
              <a:gd name="connsiteX8" fmla="*/ 1456 w 94752"/>
              <a:gd name="connsiteY8" fmla="*/ 390616 h 411208"/>
              <a:gd name="connsiteX9" fmla="*/ 28074 w 94752"/>
              <a:gd name="connsiteY9" fmla="*/ 410016 h 411208"/>
              <a:gd name="connsiteX10" fmla="*/ 36586 w 94752"/>
              <a:gd name="connsiteY10" fmla="*/ 410843 h 411208"/>
              <a:gd name="connsiteX11" fmla="*/ 29344 w 94752"/>
              <a:gd name="connsiteY11" fmla="*/ 406569 h 411208"/>
              <a:gd name="connsiteX12" fmla="*/ 8745 w 94752"/>
              <a:gd name="connsiteY12" fmla="*/ 388008 h 411208"/>
              <a:gd name="connsiteX13" fmla="*/ 16279 w 94752"/>
              <a:gd name="connsiteY13" fmla="*/ 364171 h 411208"/>
              <a:gd name="connsiteX14" fmla="*/ 63391 w 94752"/>
              <a:gd name="connsiteY14" fmla="*/ 314808 h 411208"/>
              <a:gd name="connsiteX15" fmla="*/ 88520 w 94752"/>
              <a:gd name="connsiteY15" fmla="*/ 282459 h 411208"/>
              <a:gd name="connsiteX16" fmla="*/ 92595 w 94752"/>
              <a:gd name="connsiteY16" fmla="*/ 224165 h 411208"/>
              <a:gd name="connsiteX17" fmla="*/ 92234 w 94752"/>
              <a:gd name="connsiteY17" fmla="*/ 221882 h 411208"/>
              <a:gd name="connsiteX18" fmla="*/ 50711 w 94752"/>
              <a:gd name="connsiteY18" fmla="*/ 74389 h 411208"/>
              <a:gd name="connsiteX19" fmla="*/ 50711 w 94752"/>
              <a:gd name="connsiteY19" fmla="*/ 74389 h 411208"/>
              <a:gd name="connsiteX20" fmla="*/ 58373 w 94752"/>
              <a:gd name="connsiteY20" fmla="*/ 25 h 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752" h="411208">
                <a:moveTo>
                  <a:pt x="58373" y="25"/>
                </a:moveTo>
                <a:cubicBezTo>
                  <a:pt x="56580" y="-953"/>
                  <a:pt x="35771" y="26750"/>
                  <a:pt x="40475" y="75623"/>
                </a:cubicBezTo>
                <a:cubicBezTo>
                  <a:pt x="40475" y="75623"/>
                  <a:pt x="40475" y="75623"/>
                  <a:pt x="40475" y="75623"/>
                </a:cubicBezTo>
                <a:cubicBezTo>
                  <a:pt x="44493" y="117277"/>
                  <a:pt x="70261" y="167559"/>
                  <a:pt x="78529" y="223932"/>
                </a:cubicBezTo>
                <a:cubicBezTo>
                  <a:pt x="78634" y="224677"/>
                  <a:pt x="78727" y="225411"/>
                  <a:pt x="78820" y="226156"/>
                </a:cubicBezTo>
                <a:cubicBezTo>
                  <a:pt x="81347" y="245126"/>
                  <a:pt x="82721" y="262546"/>
                  <a:pt x="76177" y="277067"/>
                </a:cubicBezTo>
                <a:cubicBezTo>
                  <a:pt x="71857" y="287664"/>
                  <a:pt x="62506" y="297027"/>
                  <a:pt x="54239" y="306040"/>
                </a:cubicBezTo>
                <a:cubicBezTo>
                  <a:pt x="34677" y="326930"/>
                  <a:pt x="20575" y="338319"/>
                  <a:pt x="8000" y="358814"/>
                </a:cubicBezTo>
                <a:cubicBezTo>
                  <a:pt x="1234" y="368945"/>
                  <a:pt x="-2131" y="380310"/>
                  <a:pt x="1456" y="390616"/>
                </a:cubicBezTo>
                <a:cubicBezTo>
                  <a:pt x="7639" y="404625"/>
                  <a:pt x="23137" y="408840"/>
                  <a:pt x="28074" y="410016"/>
                </a:cubicBezTo>
                <a:cubicBezTo>
                  <a:pt x="33442" y="411367"/>
                  <a:pt x="36412" y="411460"/>
                  <a:pt x="36586" y="410843"/>
                </a:cubicBezTo>
                <a:cubicBezTo>
                  <a:pt x="36761" y="410238"/>
                  <a:pt x="34106" y="408945"/>
                  <a:pt x="29344" y="406569"/>
                </a:cubicBezTo>
                <a:cubicBezTo>
                  <a:pt x="25105" y="404380"/>
                  <a:pt x="11120" y="397836"/>
                  <a:pt x="8745" y="388008"/>
                </a:cubicBezTo>
                <a:cubicBezTo>
                  <a:pt x="6207" y="381184"/>
                  <a:pt x="10340" y="373650"/>
                  <a:pt x="16279" y="364171"/>
                </a:cubicBezTo>
                <a:cubicBezTo>
                  <a:pt x="29181" y="345353"/>
                  <a:pt x="42210" y="336433"/>
                  <a:pt x="63391" y="314808"/>
                </a:cubicBezTo>
                <a:cubicBezTo>
                  <a:pt x="71938" y="306284"/>
                  <a:pt x="82278" y="296013"/>
                  <a:pt x="88520" y="282459"/>
                </a:cubicBezTo>
                <a:cubicBezTo>
                  <a:pt x="96426" y="263909"/>
                  <a:pt x="95623" y="243786"/>
                  <a:pt x="92595" y="224165"/>
                </a:cubicBezTo>
                <a:cubicBezTo>
                  <a:pt x="92479" y="223408"/>
                  <a:pt x="92362" y="222639"/>
                  <a:pt x="92234" y="221882"/>
                </a:cubicBezTo>
                <a:cubicBezTo>
                  <a:pt x="83093" y="161655"/>
                  <a:pt x="56440" y="113644"/>
                  <a:pt x="50711" y="74389"/>
                </a:cubicBezTo>
                <a:cubicBezTo>
                  <a:pt x="50711" y="74389"/>
                  <a:pt x="50711" y="74389"/>
                  <a:pt x="50711" y="74389"/>
                </a:cubicBezTo>
                <a:cubicBezTo>
                  <a:pt x="44085" y="29067"/>
                  <a:pt x="60166" y="1003"/>
                  <a:pt x="58373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13A0E96-5B32-4C7D-9E59-DAC31B7300EC}"/>
              </a:ext>
            </a:extLst>
          </p:cNvPr>
          <p:cNvSpPr/>
          <p:nvPr/>
        </p:nvSpPr>
        <p:spPr>
          <a:xfrm>
            <a:off x="10836566" y="5440230"/>
            <a:ext cx="72443" cy="385988"/>
          </a:xfrm>
          <a:custGeom>
            <a:avLst/>
            <a:gdLst>
              <a:gd name="connsiteX0" fmla="*/ 51667 w 72443"/>
              <a:gd name="connsiteY0" fmla="*/ 67 h 385988"/>
              <a:gd name="connsiteX1" fmla="*/ 20681 w 72443"/>
              <a:gd name="connsiteY1" fmla="*/ 62507 h 385988"/>
              <a:gd name="connsiteX2" fmla="*/ 36564 w 72443"/>
              <a:gd name="connsiteY2" fmla="*/ 156527 h 385988"/>
              <a:gd name="connsiteX3" fmla="*/ 49932 w 72443"/>
              <a:gd name="connsiteY3" fmla="*/ 199706 h 385988"/>
              <a:gd name="connsiteX4" fmla="*/ 58828 w 72443"/>
              <a:gd name="connsiteY4" fmla="*/ 246251 h 385988"/>
              <a:gd name="connsiteX5" fmla="*/ 45286 w 72443"/>
              <a:gd name="connsiteY5" fmla="*/ 301424 h 385988"/>
              <a:gd name="connsiteX6" fmla="*/ 4298 w 72443"/>
              <a:gd name="connsiteY6" fmla="*/ 356923 h 385988"/>
              <a:gd name="connsiteX7" fmla="*/ 1864 w 72443"/>
              <a:gd name="connsiteY7" fmla="*/ 385989 h 385988"/>
              <a:gd name="connsiteX8" fmla="*/ 10667 w 72443"/>
              <a:gd name="connsiteY8" fmla="*/ 359799 h 385988"/>
              <a:gd name="connsiteX9" fmla="*/ 54974 w 72443"/>
              <a:gd name="connsiteY9" fmla="*/ 308038 h 385988"/>
              <a:gd name="connsiteX10" fmla="*/ 72277 w 72443"/>
              <a:gd name="connsiteY10" fmla="*/ 245412 h 385988"/>
              <a:gd name="connsiteX11" fmla="*/ 63288 w 72443"/>
              <a:gd name="connsiteY11" fmla="*/ 195933 h 385988"/>
              <a:gd name="connsiteX12" fmla="*/ 49466 w 72443"/>
              <a:gd name="connsiteY12" fmla="*/ 152440 h 385988"/>
              <a:gd name="connsiteX13" fmla="*/ 30975 w 72443"/>
              <a:gd name="connsiteY13" fmla="*/ 63089 h 385988"/>
              <a:gd name="connsiteX14" fmla="*/ 51667 w 72443"/>
              <a:gd name="connsiteY14" fmla="*/ 67 h 3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43" h="385988">
                <a:moveTo>
                  <a:pt x="51667" y="67"/>
                </a:moveTo>
                <a:cubicBezTo>
                  <a:pt x="50141" y="-1295"/>
                  <a:pt x="24431" y="18047"/>
                  <a:pt x="20681" y="62507"/>
                </a:cubicBezTo>
                <a:cubicBezTo>
                  <a:pt x="18306" y="92003"/>
                  <a:pt x="25211" y="120184"/>
                  <a:pt x="36564" y="156527"/>
                </a:cubicBezTo>
                <a:cubicBezTo>
                  <a:pt x="40861" y="170571"/>
                  <a:pt x="45740" y="184975"/>
                  <a:pt x="49932" y="199706"/>
                </a:cubicBezTo>
                <a:cubicBezTo>
                  <a:pt x="54508" y="215858"/>
                  <a:pt x="57815" y="231054"/>
                  <a:pt x="58828" y="246251"/>
                </a:cubicBezTo>
                <a:cubicBezTo>
                  <a:pt x="60260" y="267235"/>
                  <a:pt x="54904" y="286728"/>
                  <a:pt x="45286" y="301424"/>
                </a:cubicBezTo>
                <a:cubicBezTo>
                  <a:pt x="30940" y="323537"/>
                  <a:pt x="10923" y="340306"/>
                  <a:pt x="4298" y="356923"/>
                </a:cubicBezTo>
                <a:cubicBezTo>
                  <a:pt x="-2630" y="374809"/>
                  <a:pt x="595" y="386000"/>
                  <a:pt x="1864" y="385989"/>
                </a:cubicBezTo>
                <a:cubicBezTo>
                  <a:pt x="3145" y="385989"/>
                  <a:pt x="2714" y="374821"/>
                  <a:pt x="10667" y="359799"/>
                </a:cubicBezTo>
                <a:cubicBezTo>
                  <a:pt x="17980" y="345604"/>
                  <a:pt x="37484" y="332562"/>
                  <a:pt x="54974" y="308038"/>
                </a:cubicBezTo>
                <a:cubicBezTo>
                  <a:pt x="66688" y="291491"/>
                  <a:pt x="73628" y="269424"/>
                  <a:pt x="72277" y="245412"/>
                </a:cubicBezTo>
                <a:cubicBezTo>
                  <a:pt x="71322" y="228888"/>
                  <a:pt x="67980" y="212644"/>
                  <a:pt x="63288" y="195933"/>
                </a:cubicBezTo>
                <a:cubicBezTo>
                  <a:pt x="59119" y="181086"/>
                  <a:pt x="53832" y="165808"/>
                  <a:pt x="49466" y="152440"/>
                </a:cubicBezTo>
                <a:cubicBezTo>
                  <a:pt x="37764" y="115957"/>
                  <a:pt x="30171" y="90862"/>
                  <a:pt x="30975" y="63089"/>
                </a:cubicBezTo>
                <a:cubicBezTo>
                  <a:pt x="31953" y="22809"/>
                  <a:pt x="53192" y="1430"/>
                  <a:pt x="51667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CC2474-17DC-4C35-9F31-F911595E9116}"/>
              </a:ext>
            </a:extLst>
          </p:cNvPr>
          <p:cNvSpPr/>
          <p:nvPr/>
        </p:nvSpPr>
        <p:spPr>
          <a:xfrm>
            <a:off x="10004317" y="5745141"/>
            <a:ext cx="165082" cy="267959"/>
          </a:xfrm>
          <a:custGeom>
            <a:avLst/>
            <a:gdLst>
              <a:gd name="connsiteX0" fmla="*/ 62 w 165082"/>
              <a:gd name="connsiteY0" fmla="*/ 158 h 267959"/>
              <a:gd name="connsiteX1" fmla="*/ 55652 w 165082"/>
              <a:gd name="connsiteY1" fmla="*/ 76827 h 267959"/>
              <a:gd name="connsiteX2" fmla="*/ 55652 w 165082"/>
              <a:gd name="connsiteY2" fmla="*/ 76827 h 267959"/>
              <a:gd name="connsiteX3" fmla="*/ 79577 w 165082"/>
              <a:gd name="connsiteY3" fmla="*/ 134027 h 267959"/>
              <a:gd name="connsiteX4" fmla="*/ 119314 w 165082"/>
              <a:gd name="connsiteY4" fmla="*/ 221654 h 267959"/>
              <a:gd name="connsiteX5" fmla="*/ 165005 w 165082"/>
              <a:gd name="connsiteY5" fmla="*/ 267814 h 267959"/>
              <a:gd name="connsiteX6" fmla="*/ 128890 w 165082"/>
              <a:gd name="connsiteY6" fmla="*/ 216018 h 267959"/>
              <a:gd name="connsiteX7" fmla="*/ 92577 w 165082"/>
              <a:gd name="connsiteY7" fmla="*/ 129113 h 267959"/>
              <a:gd name="connsiteX8" fmla="*/ 66951 w 165082"/>
              <a:gd name="connsiteY8" fmla="*/ 70935 h 267959"/>
              <a:gd name="connsiteX9" fmla="*/ 66951 w 165082"/>
              <a:gd name="connsiteY9" fmla="*/ 70935 h 267959"/>
              <a:gd name="connsiteX10" fmla="*/ 62 w 165082"/>
              <a:gd name="connsiteY10" fmla="*/ 158 h 2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82" h="267959">
                <a:moveTo>
                  <a:pt x="62" y="158"/>
                </a:moveTo>
                <a:cubicBezTo>
                  <a:pt x="-1612" y="2475"/>
                  <a:pt x="30819" y="27174"/>
                  <a:pt x="55652" y="76827"/>
                </a:cubicBezTo>
                <a:cubicBezTo>
                  <a:pt x="55652" y="76827"/>
                  <a:pt x="55652" y="76827"/>
                  <a:pt x="55652" y="76827"/>
                </a:cubicBezTo>
                <a:cubicBezTo>
                  <a:pt x="64439" y="94434"/>
                  <a:pt x="71418" y="112414"/>
                  <a:pt x="79577" y="134027"/>
                </a:cubicBezTo>
                <a:cubicBezTo>
                  <a:pt x="93171" y="170044"/>
                  <a:pt x="103307" y="196245"/>
                  <a:pt x="119314" y="221654"/>
                </a:cubicBezTo>
                <a:cubicBezTo>
                  <a:pt x="140632" y="255424"/>
                  <a:pt x="163554" y="269572"/>
                  <a:pt x="165005" y="267814"/>
                </a:cubicBezTo>
                <a:cubicBezTo>
                  <a:pt x="166456" y="266067"/>
                  <a:pt x="147077" y="249334"/>
                  <a:pt x="128890" y="216018"/>
                </a:cubicBezTo>
                <a:cubicBezTo>
                  <a:pt x="114470" y="189666"/>
                  <a:pt x="106710" y="166527"/>
                  <a:pt x="92577" y="129113"/>
                </a:cubicBezTo>
                <a:cubicBezTo>
                  <a:pt x="84440" y="107581"/>
                  <a:pt x="76664" y="88763"/>
                  <a:pt x="66951" y="70935"/>
                </a:cubicBezTo>
                <a:cubicBezTo>
                  <a:pt x="66951" y="70935"/>
                  <a:pt x="66951" y="70935"/>
                  <a:pt x="66951" y="70935"/>
                </a:cubicBezTo>
                <a:cubicBezTo>
                  <a:pt x="38177" y="17974"/>
                  <a:pt x="1629" y="-2008"/>
                  <a:pt x="62" y="1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87F04-AF18-48AA-9936-126610007528}"/>
              </a:ext>
            </a:extLst>
          </p:cNvPr>
          <p:cNvSpPr/>
          <p:nvPr/>
        </p:nvSpPr>
        <p:spPr>
          <a:xfrm>
            <a:off x="9993488" y="5788871"/>
            <a:ext cx="241394" cy="357942"/>
          </a:xfrm>
          <a:custGeom>
            <a:avLst/>
            <a:gdLst>
              <a:gd name="connsiteX0" fmla="*/ 7779 w 241394"/>
              <a:gd name="connsiteY0" fmla="*/ 2 h 357942"/>
              <a:gd name="connsiteX1" fmla="*/ 15939 w 241394"/>
              <a:gd name="connsiteY1" fmla="*/ 118291 h 357942"/>
              <a:gd name="connsiteX2" fmla="*/ 79458 w 241394"/>
              <a:gd name="connsiteY2" fmla="*/ 204952 h 357942"/>
              <a:gd name="connsiteX3" fmla="*/ 99804 w 241394"/>
              <a:gd name="connsiteY3" fmla="*/ 223595 h 357942"/>
              <a:gd name="connsiteX4" fmla="*/ 99804 w 241394"/>
              <a:gd name="connsiteY4" fmla="*/ 223595 h 357942"/>
              <a:gd name="connsiteX5" fmla="*/ 211772 w 241394"/>
              <a:gd name="connsiteY5" fmla="*/ 321575 h 357942"/>
              <a:gd name="connsiteX6" fmla="*/ 211772 w 241394"/>
              <a:gd name="connsiteY6" fmla="*/ 321575 h 357942"/>
              <a:gd name="connsiteX7" fmla="*/ 241190 w 241394"/>
              <a:gd name="connsiteY7" fmla="*/ 357918 h 357942"/>
              <a:gd name="connsiteX8" fmla="*/ 218288 w 241394"/>
              <a:gd name="connsiteY8" fmla="*/ 316113 h 357942"/>
              <a:gd name="connsiteX9" fmla="*/ 218288 w 241394"/>
              <a:gd name="connsiteY9" fmla="*/ 316113 h 357942"/>
              <a:gd name="connsiteX10" fmla="*/ 108931 w 241394"/>
              <a:gd name="connsiteY10" fmla="*/ 213289 h 357942"/>
              <a:gd name="connsiteX11" fmla="*/ 108931 w 241394"/>
              <a:gd name="connsiteY11" fmla="*/ 213289 h 357942"/>
              <a:gd name="connsiteX12" fmla="*/ 89140 w 241394"/>
              <a:gd name="connsiteY12" fmla="*/ 194925 h 357942"/>
              <a:gd name="connsiteX13" fmla="*/ 27111 w 241394"/>
              <a:gd name="connsiteY13" fmla="*/ 113330 h 357942"/>
              <a:gd name="connsiteX14" fmla="*/ 7779 w 241394"/>
              <a:gd name="connsiteY14" fmla="*/ 2 h 3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394" h="357942">
                <a:moveTo>
                  <a:pt x="7779" y="2"/>
                </a:moveTo>
                <a:cubicBezTo>
                  <a:pt x="5169" y="-405"/>
                  <a:pt x="-12417" y="51275"/>
                  <a:pt x="15939" y="118291"/>
                </a:cubicBezTo>
                <a:cubicBezTo>
                  <a:pt x="29152" y="149138"/>
                  <a:pt x="50624" y="177132"/>
                  <a:pt x="79458" y="204952"/>
                </a:cubicBezTo>
                <a:cubicBezTo>
                  <a:pt x="86202" y="211461"/>
                  <a:pt x="93048" y="217679"/>
                  <a:pt x="99804" y="223595"/>
                </a:cubicBezTo>
                <a:cubicBezTo>
                  <a:pt x="99804" y="223595"/>
                  <a:pt x="99804" y="223595"/>
                  <a:pt x="99804" y="223595"/>
                </a:cubicBezTo>
                <a:cubicBezTo>
                  <a:pt x="145799" y="264107"/>
                  <a:pt x="188084" y="295490"/>
                  <a:pt x="211772" y="321575"/>
                </a:cubicBezTo>
                <a:cubicBezTo>
                  <a:pt x="211772" y="321575"/>
                  <a:pt x="211772" y="321575"/>
                  <a:pt x="211772" y="321575"/>
                </a:cubicBezTo>
                <a:cubicBezTo>
                  <a:pt x="231332" y="343094"/>
                  <a:pt x="239757" y="358640"/>
                  <a:pt x="241190" y="357918"/>
                </a:cubicBezTo>
                <a:cubicBezTo>
                  <a:pt x="242624" y="357208"/>
                  <a:pt x="236693" y="339845"/>
                  <a:pt x="218288" y="316113"/>
                </a:cubicBezTo>
                <a:cubicBezTo>
                  <a:pt x="218288" y="316113"/>
                  <a:pt x="218288" y="316113"/>
                  <a:pt x="218288" y="316113"/>
                </a:cubicBezTo>
                <a:cubicBezTo>
                  <a:pt x="187804" y="276835"/>
                  <a:pt x="163686" y="262127"/>
                  <a:pt x="108931" y="213289"/>
                </a:cubicBezTo>
                <a:cubicBezTo>
                  <a:pt x="108931" y="213289"/>
                  <a:pt x="108931" y="213289"/>
                  <a:pt x="108931" y="213289"/>
                </a:cubicBezTo>
                <a:cubicBezTo>
                  <a:pt x="102364" y="207397"/>
                  <a:pt x="95694" y="201260"/>
                  <a:pt x="89140" y="194925"/>
                </a:cubicBezTo>
                <a:cubicBezTo>
                  <a:pt x="61031" y="167769"/>
                  <a:pt x="40300" y="141976"/>
                  <a:pt x="27111" y="113330"/>
                </a:cubicBezTo>
                <a:cubicBezTo>
                  <a:pt x="-1597" y="51729"/>
                  <a:pt x="10390" y="410"/>
                  <a:pt x="7779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FA6ED90-991E-4605-BB56-A3BB9EA23BE3}"/>
              </a:ext>
            </a:extLst>
          </p:cNvPr>
          <p:cNvSpPr/>
          <p:nvPr/>
        </p:nvSpPr>
        <p:spPr>
          <a:xfrm>
            <a:off x="10171604" y="5835549"/>
            <a:ext cx="122315" cy="270910"/>
          </a:xfrm>
          <a:custGeom>
            <a:avLst/>
            <a:gdLst>
              <a:gd name="connsiteX0" fmla="*/ 831 w 122315"/>
              <a:gd name="connsiteY0" fmla="*/ 9 h 270910"/>
              <a:gd name="connsiteX1" fmla="*/ 35931 w 122315"/>
              <a:gd name="connsiteY1" fmla="*/ 147060 h 270910"/>
              <a:gd name="connsiteX2" fmla="*/ 44242 w 122315"/>
              <a:gd name="connsiteY2" fmla="*/ 166961 h 270910"/>
              <a:gd name="connsiteX3" fmla="*/ 44242 w 122315"/>
              <a:gd name="connsiteY3" fmla="*/ 166961 h 270910"/>
              <a:gd name="connsiteX4" fmla="*/ 122205 w 122315"/>
              <a:gd name="connsiteY4" fmla="*/ 270786 h 270910"/>
              <a:gd name="connsiteX5" fmla="*/ 56808 w 122315"/>
              <a:gd name="connsiteY5" fmla="*/ 161441 h 270910"/>
              <a:gd name="connsiteX6" fmla="*/ 56808 w 122315"/>
              <a:gd name="connsiteY6" fmla="*/ 161441 h 270910"/>
              <a:gd name="connsiteX7" fmla="*/ 48826 w 122315"/>
              <a:gd name="connsiteY7" fmla="*/ 142029 h 270910"/>
              <a:gd name="connsiteX8" fmla="*/ 831 w 122315"/>
              <a:gd name="connsiteY8" fmla="*/ 9 h 2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15" h="270910">
                <a:moveTo>
                  <a:pt x="831" y="9"/>
                </a:moveTo>
                <a:cubicBezTo>
                  <a:pt x="-2891" y="894"/>
                  <a:pt x="5382" y="68806"/>
                  <a:pt x="35931" y="147060"/>
                </a:cubicBezTo>
                <a:cubicBezTo>
                  <a:pt x="38592" y="153883"/>
                  <a:pt x="41362" y="160509"/>
                  <a:pt x="44242" y="166961"/>
                </a:cubicBezTo>
                <a:cubicBezTo>
                  <a:pt x="44242" y="166961"/>
                  <a:pt x="44242" y="166961"/>
                  <a:pt x="44242" y="166961"/>
                </a:cubicBezTo>
                <a:cubicBezTo>
                  <a:pt x="75249" y="236364"/>
                  <a:pt x="119656" y="273348"/>
                  <a:pt x="122205" y="270786"/>
                </a:cubicBezTo>
                <a:cubicBezTo>
                  <a:pt x="124667" y="268306"/>
                  <a:pt x="85281" y="227292"/>
                  <a:pt x="56808" y="161441"/>
                </a:cubicBezTo>
                <a:cubicBezTo>
                  <a:pt x="56808" y="161441"/>
                  <a:pt x="56808" y="161441"/>
                  <a:pt x="56808" y="161441"/>
                </a:cubicBezTo>
                <a:cubicBezTo>
                  <a:pt x="54078" y="155130"/>
                  <a:pt x="51423" y="148667"/>
                  <a:pt x="48826" y="142029"/>
                </a:cubicBezTo>
                <a:cubicBezTo>
                  <a:pt x="19010" y="65744"/>
                  <a:pt x="4554" y="-876"/>
                  <a:pt x="83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134556-0999-4FA0-BFED-9BFAFB172FC4}"/>
              </a:ext>
            </a:extLst>
          </p:cNvPr>
          <p:cNvSpPr/>
          <p:nvPr/>
        </p:nvSpPr>
        <p:spPr>
          <a:xfrm>
            <a:off x="9910819" y="5642280"/>
            <a:ext cx="67536" cy="115471"/>
          </a:xfrm>
          <a:custGeom>
            <a:avLst/>
            <a:gdLst>
              <a:gd name="connsiteX0" fmla="*/ 196 w 67536"/>
              <a:gd name="connsiteY0" fmla="*/ 311 h 115471"/>
              <a:gd name="connsiteX1" fmla="*/ 38394 w 67536"/>
              <a:gd name="connsiteY1" fmla="*/ 55065 h 115471"/>
              <a:gd name="connsiteX2" fmla="*/ 40872 w 67536"/>
              <a:gd name="connsiteY2" fmla="*/ 59350 h 115471"/>
              <a:gd name="connsiteX3" fmla="*/ 40872 w 67536"/>
              <a:gd name="connsiteY3" fmla="*/ 59350 h 115471"/>
              <a:gd name="connsiteX4" fmla="*/ 65550 w 67536"/>
              <a:gd name="connsiteY4" fmla="*/ 115466 h 115471"/>
              <a:gd name="connsiteX5" fmla="*/ 52972 w 67536"/>
              <a:gd name="connsiteY5" fmla="*/ 52666 h 115471"/>
              <a:gd name="connsiteX6" fmla="*/ 52972 w 67536"/>
              <a:gd name="connsiteY6" fmla="*/ 52666 h 115471"/>
              <a:gd name="connsiteX7" fmla="*/ 50287 w 67536"/>
              <a:gd name="connsiteY7" fmla="*/ 47973 h 115471"/>
              <a:gd name="connsiteX8" fmla="*/ 196 w 67536"/>
              <a:gd name="connsiteY8" fmla="*/ 311 h 11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6" h="115471">
                <a:moveTo>
                  <a:pt x="196" y="311"/>
                </a:moveTo>
                <a:cubicBezTo>
                  <a:pt x="-2331" y="3187"/>
                  <a:pt x="20099" y="24276"/>
                  <a:pt x="38394" y="55065"/>
                </a:cubicBezTo>
                <a:cubicBezTo>
                  <a:pt x="39246" y="56497"/>
                  <a:pt x="40072" y="57929"/>
                  <a:pt x="40872" y="59350"/>
                </a:cubicBezTo>
                <a:cubicBezTo>
                  <a:pt x="40872" y="59350"/>
                  <a:pt x="40872" y="59350"/>
                  <a:pt x="40872" y="59350"/>
                </a:cubicBezTo>
                <a:cubicBezTo>
                  <a:pt x="57268" y="88380"/>
                  <a:pt x="61929" y="115909"/>
                  <a:pt x="65550" y="115466"/>
                </a:cubicBezTo>
                <a:cubicBezTo>
                  <a:pt x="68258" y="115140"/>
                  <a:pt x="71075" y="86122"/>
                  <a:pt x="52972" y="52666"/>
                </a:cubicBezTo>
                <a:cubicBezTo>
                  <a:pt x="52972" y="52666"/>
                  <a:pt x="52972" y="52666"/>
                  <a:pt x="52972" y="52666"/>
                </a:cubicBezTo>
                <a:cubicBezTo>
                  <a:pt x="52115" y="51094"/>
                  <a:pt x="51220" y="49533"/>
                  <a:pt x="50287" y="47973"/>
                </a:cubicBezTo>
                <a:cubicBezTo>
                  <a:pt x="30264" y="14471"/>
                  <a:pt x="2721" y="-2554"/>
                  <a:pt x="196" y="3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61A54D6-59D7-46FF-BBAA-28AE9178DCC8}"/>
              </a:ext>
            </a:extLst>
          </p:cNvPr>
          <p:cNvSpPr/>
          <p:nvPr/>
        </p:nvSpPr>
        <p:spPr>
          <a:xfrm>
            <a:off x="10337193" y="5950639"/>
            <a:ext cx="58173" cy="193041"/>
          </a:xfrm>
          <a:custGeom>
            <a:avLst/>
            <a:gdLst>
              <a:gd name="connsiteX0" fmla="*/ 186 w 58173"/>
              <a:gd name="connsiteY0" fmla="*/ 75 h 193041"/>
              <a:gd name="connsiteX1" fmla="*/ 34012 w 58173"/>
              <a:gd name="connsiteY1" fmla="*/ 72715 h 193041"/>
              <a:gd name="connsiteX2" fmla="*/ 34012 w 58173"/>
              <a:gd name="connsiteY2" fmla="*/ 72715 h 193041"/>
              <a:gd name="connsiteX3" fmla="*/ 39043 w 58173"/>
              <a:gd name="connsiteY3" fmla="*/ 92209 h 193041"/>
              <a:gd name="connsiteX4" fmla="*/ 48428 w 58173"/>
              <a:gd name="connsiteY4" fmla="*/ 168110 h 193041"/>
              <a:gd name="connsiteX5" fmla="*/ 53097 w 58173"/>
              <a:gd name="connsiteY5" fmla="*/ 193041 h 193041"/>
              <a:gd name="connsiteX6" fmla="*/ 57487 w 58173"/>
              <a:gd name="connsiteY6" fmla="*/ 167981 h 193041"/>
              <a:gd name="connsiteX7" fmla="*/ 52550 w 58173"/>
              <a:gd name="connsiteY7" fmla="*/ 89297 h 193041"/>
              <a:gd name="connsiteX8" fmla="*/ 46949 w 58173"/>
              <a:gd name="connsiteY8" fmla="*/ 68605 h 193041"/>
              <a:gd name="connsiteX9" fmla="*/ 46949 w 58173"/>
              <a:gd name="connsiteY9" fmla="*/ 68605 h 193041"/>
              <a:gd name="connsiteX10" fmla="*/ 186 w 58173"/>
              <a:gd name="connsiteY10" fmla="*/ 75 h 1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73" h="193041">
                <a:moveTo>
                  <a:pt x="186" y="75"/>
                </a:moveTo>
                <a:cubicBezTo>
                  <a:pt x="-2314" y="2299"/>
                  <a:pt x="20994" y="29606"/>
                  <a:pt x="34012" y="72715"/>
                </a:cubicBezTo>
                <a:cubicBezTo>
                  <a:pt x="34012" y="72715"/>
                  <a:pt x="34012" y="72715"/>
                  <a:pt x="34012" y="72715"/>
                </a:cubicBezTo>
                <a:cubicBezTo>
                  <a:pt x="35910" y="78957"/>
                  <a:pt x="37576" y="85431"/>
                  <a:pt x="39043" y="92209"/>
                </a:cubicBezTo>
                <a:cubicBezTo>
                  <a:pt x="44888" y="119376"/>
                  <a:pt x="46868" y="151632"/>
                  <a:pt x="48428" y="168110"/>
                </a:cubicBezTo>
                <a:cubicBezTo>
                  <a:pt x="49860" y="183597"/>
                  <a:pt x="51362" y="193041"/>
                  <a:pt x="53097" y="193041"/>
                </a:cubicBezTo>
                <a:cubicBezTo>
                  <a:pt x="54821" y="193041"/>
                  <a:pt x="56497" y="183632"/>
                  <a:pt x="57487" y="167981"/>
                </a:cubicBezTo>
                <a:cubicBezTo>
                  <a:pt x="58640" y="150002"/>
                  <a:pt x="59094" y="119644"/>
                  <a:pt x="52550" y="89297"/>
                </a:cubicBezTo>
                <a:cubicBezTo>
                  <a:pt x="51001" y="82124"/>
                  <a:pt x="49138" y="75230"/>
                  <a:pt x="46949" y="68605"/>
                </a:cubicBezTo>
                <a:cubicBezTo>
                  <a:pt x="46949" y="68605"/>
                  <a:pt x="46949" y="68605"/>
                  <a:pt x="46949" y="68605"/>
                </a:cubicBezTo>
                <a:cubicBezTo>
                  <a:pt x="31125" y="21094"/>
                  <a:pt x="1923" y="-1474"/>
                  <a:pt x="186" y="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04E6544-351F-4212-8DD8-CDADFFCA7A85}"/>
              </a:ext>
            </a:extLst>
          </p:cNvPr>
          <p:cNvSpPr/>
          <p:nvPr/>
        </p:nvSpPr>
        <p:spPr>
          <a:xfrm>
            <a:off x="10370272" y="5841786"/>
            <a:ext cx="120593" cy="298776"/>
          </a:xfrm>
          <a:custGeom>
            <a:avLst/>
            <a:gdLst>
              <a:gd name="connsiteX0" fmla="*/ 1341 w 120593"/>
              <a:gd name="connsiteY0" fmla="*/ 1 h 298776"/>
              <a:gd name="connsiteX1" fmla="*/ 3414 w 120593"/>
              <a:gd name="connsiteY1" fmla="*/ 38150 h 298776"/>
              <a:gd name="connsiteX2" fmla="*/ 35633 w 120593"/>
              <a:gd name="connsiteY2" fmla="*/ 127710 h 298776"/>
              <a:gd name="connsiteX3" fmla="*/ 35633 w 120593"/>
              <a:gd name="connsiteY3" fmla="*/ 127710 h 298776"/>
              <a:gd name="connsiteX4" fmla="*/ 49350 w 120593"/>
              <a:gd name="connsiteY4" fmla="*/ 154493 h 298776"/>
              <a:gd name="connsiteX5" fmla="*/ 98792 w 120593"/>
              <a:gd name="connsiteY5" fmla="*/ 247466 h 298776"/>
              <a:gd name="connsiteX6" fmla="*/ 119600 w 120593"/>
              <a:gd name="connsiteY6" fmla="*/ 298773 h 298776"/>
              <a:gd name="connsiteX7" fmla="*/ 108445 w 120593"/>
              <a:gd name="connsiteY7" fmla="*/ 243390 h 298776"/>
              <a:gd name="connsiteX8" fmla="*/ 61577 w 120593"/>
              <a:gd name="connsiteY8" fmla="*/ 147949 h 298776"/>
              <a:gd name="connsiteX9" fmla="*/ 47848 w 120593"/>
              <a:gd name="connsiteY9" fmla="*/ 121667 h 298776"/>
              <a:gd name="connsiteX10" fmla="*/ 47848 w 120593"/>
              <a:gd name="connsiteY10" fmla="*/ 121667 h 298776"/>
              <a:gd name="connsiteX11" fmla="*/ 12019 w 120593"/>
              <a:gd name="connsiteY11" fmla="*/ 36019 h 298776"/>
              <a:gd name="connsiteX12" fmla="*/ 1341 w 120593"/>
              <a:gd name="connsiteY12" fmla="*/ 1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593" h="298776">
                <a:moveTo>
                  <a:pt x="1341" y="1"/>
                </a:moveTo>
                <a:cubicBezTo>
                  <a:pt x="-347" y="153"/>
                  <a:pt x="-1174" y="14697"/>
                  <a:pt x="3414" y="38150"/>
                </a:cubicBezTo>
                <a:cubicBezTo>
                  <a:pt x="8339" y="63396"/>
                  <a:pt x="18237" y="91961"/>
                  <a:pt x="35633" y="127710"/>
                </a:cubicBezTo>
                <a:cubicBezTo>
                  <a:pt x="35633" y="127710"/>
                  <a:pt x="35633" y="127710"/>
                  <a:pt x="35633" y="127710"/>
                </a:cubicBezTo>
                <a:cubicBezTo>
                  <a:pt x="39918" y="136560"/>
                  <a:pt x="44495" y="145410"/>
                  <a:pt x="49350" y="154493"/>
                </a:cubicBezTo>
                <a:cubicBezTo>
                  <a:pt x="73209" y="199058"/>
                  <a:pt x="82781" y="213137"/>
                  <a:pt x="98792" y="247466"/>
                </a:cubicBezTo>
                <a:cubicBezTo>
                  <a:pt x="113044" y="278092"/>
                  <a:pt x="117527" y="299076"/>
                  <a:pt x="119600" y="298773"/>
                </a:cubicBezTo>
                <a:cubicBezTo>
                  <a:pt x="121905" y="298447"/>
                  <a:pt x="120962" y="276287"/>
                  <a:pt x="108445" y="243390"/>
                </a:cubicBezTo>
                <a:cubicBezTo>
                  <a:pt x="96719" y="212543"/>
                  <a:pt x="82606" y="187192"/>
                  <a:pt x="61577" y="147949"/>
                </a:cubicBezTo>
                <a:cubicBezTo>
                  <a:pt x="56744" y="138912"/>
                  <a:pt x="52203" y="130295"/>
                  <a:pt x="47848" y="121667"/>
                </a:cubicBezTo>
                <a:cubicBezTo>
                  <a:pt x="47848" y="121667"/>
                  <a:pt x="47848" y="121667"/>
                  <a:pt x="47848" y="121667"/>
                </a:cubicBezTo>
                <a:cubicBezTo>
                  <a:pt x="29846" y="85824"/>
                  <a:pt x="19564" y="60787"/>
                  <a:pt x="12019" y="36019"/>
                </a:cubicBezTo>
                <a:cubicBezTo>
                  <a:pt x="5265" y="13859"/>
                  <a:pt x="3029" y="-162"/>
                  <a:pt x="13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75A59487-09F7-4C60-86F2-6DFBD0AC5C81}"/>
              </a:ext>
            </a:extLst>
          </p:cNvPr>
          <p:cNvSpPr/>
          <p:nvPr/>
        </p:nvSpPr>
        <p:spPr>
          <a:xfrm>
            <a:off x="10489437" y="5879106"/>
            <a:ext cx="64328" cy="236601"/>
          </a:xfrm>
          <a:custGeom>
            <a:avLst/>
            <a:gdLst>
              <a:gd name="connsiteX0" fmla="*/ 435 w 64328"/>
              <a:gd name="connsiteY0" fmla="*/ 26 h 236601"/>
              <a:gd name="connsiteX1" fmla="*/ 35531 w 64328"/>
              <a:gd name="connsiteY1" fmla="*/ 118070 h 236601"/>
              <a:gd name="connsiteX2" fmla="*/ 42657 w 64328"/>
              <a:gd name="connsiteY2" fmla="*/ 142897 h 236601"/>
              <a:gd name="connsiteX3" fmla="*/ 42657 w 64328"/>
              <a:gd name="connsiteY3" fmla="*/ 142897 h 236601"/>
              <a:gd name="connsiteX4" fmla="*/ 54826 w 64328"/>
              <a:gd name="connsiteY4" fmla="*/ 207340 h 236601"/>
              <a:gd name="connsiteX5" fmla="*/ 54826 w 64328"/>
              <a:gd name="connsiteY5" fmla="*/ 207340 h 236601"/>
              <a:gd name="connsiteX6" fmla="*/ 53347 w 64328"/>
              <a:gd name="connsiteY6" fmla="*/ 236556 h 236601"/>
              <a:gd name="connsiteX7" fmla="*/ 63873 w 64328"/>
              <a:gd name="connsiteY7" fmla="*/ 207549 h 236601"/>
              <a:gd name="connsiteX8" fmla="*/ 63873 w 64328"/>
              <a:gd name="connsiteY8" fmla="*/ 207549 h 236601"/>
              <a:gd name="connsiteX9" fmla="*/ 55780 w 64328"/>
              <a:gd name="connsiteY9" fmla="*/ 139532 h 236601"/>
              <a:gd name="connsiteX10" fmla="*/ 55780 w 64328"/>
              <a:gd name="connsiteY10" fmla="*/ 139532 h 236601"/>
              <a:gd name="connsiteX11" fmla="*/ 48794 w 64328"/>
              <a:gd name="connsiteY11" fmla="*/ 114064 h 236601"/>
              <a:gd name="connsiteX12" fmla="*/ 435 w 64328"/>
              <a:gd name="connsiteY12" fmla="*/ 26 h 23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8" h="236601">
                <a:moveTo>
                  <a:pt x="435" y="26"/>
                </a:moveTo>
                <a:cubicBezTo>
                  <a:pt x="-3151" y="1366"/>
                  <a:pt x="16027" y="53639"/>
                  <a:pt x="35531" y="118070"/>
                </a:cubicBezTo>
                <a:cubicBezTo>
                  <a:pt x="38116" y="126606"/>
                  <a:pt x="40480" y="134827"/>
                  <a:pt x="42657" y="142897"/>
                </a:cubicBezTo>
                <a:cubicBezTo>
                  <a:pt x="42657" y="142897"/>
                  <a:pt x="42657" y="142897"/>
                  <a:pt x="42657" y="142897"/>
                </a:cubicBezTo>
                <a:cubicBezTo>
                  <a:pt x="50203" y="171171"/>
                  <a:pt x="54022" y="188032"/>
                  <a:pt x="54826" y="207340"/>
                </a:cubicBezTo>
                <a:cubicBezTo>
                  <a:pt x="54826" y="207340"/>
                  <a:pt x="54826" y="207340"/>
                  <a:pt x="54826" y="207340"/>
                </a:cubicBezTo>
                <a:cubicBezTo>
                  <a:pt x="55489" y="225412"/>
                  <a:pt x="51798" y="235788"/>
                  <a:pt x="53347" y="236556"/>
                </a:cubicBezTo>
                <a:cubicBezTo>
                  <a:pt x="54930" y="237348"/>
                  <a:pt x="62266" y="227660"/>
                  <a:pt x="63873" y="207549"/>
                </a:cubicBezTo>
                <a:cubicBezTo>
                  <a:pt x="63873" y="207549"/>
                  <a:pt x="63873" y="207549"/>
                  <a:pt x="63873" y="207549"/>
                </a:cubicBezTo>
                <a:cubicBezTo>
                  <a:pt x="65527" y="187974"/>
                  <a:pt x="62639" y="167363"/>
                  <a:pt x="55780" y="139532"/>
                </a:cubicBezTo>
                <a:cubicBezTo>
                  <a:pt x="55780" y="139532"/>
                  <a:pt x="55780" y="139532"/>
                  <a:pt x="55780" y="139532"/>
                </a:cubicBezTo>
                <a:cubicBezTo>
                  <a:pt x="53754" y="131217"/>
                  <a:pt x="51426" y="122740"/>
                  <a:pt x="48794" y="114064"/>
                </a:cubicBezTo>
                <a:cubicBezTo>
                  <a:pt x="28882" y="48318"/>
                  <a:pt x="4022" y="-1313"/>
                  <a:pt x="435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A672CDA-1572-463B-AE63-1A2955211259}"/>
              </a:ext>
            </a:extLst>
          </p:cNvPr>
          <p:cNvSpPr/>
          <p:nvPr/>
        </p:nvSpPr>
        <p:spPr>
          <a:xfrm>
            <a:off x="10599634" y="5882197"/>
            <a:ext cx="33825" cy="258394"/>
          </a:xfrm>
          <a:custGeom>
            <a:avLst/>
            <a:gdLst>
              <a:gd name="connsiteX0" fmla="*/ 11618 w 33825"/>
              <a:gd name="connsiteY0" fmla="*/ 45 h 258394"/>
              <a:gd name="connsiteX1" fmla="*/ 21562 w 33825"/>
              <a:gd name="connsiteY1" fmla="*/ 67562 h 258394"/>
              <a:gd name="connsiteX2" fmla="*/ 13050 w 33825"/>
              <a:gd name="connsiteY2" fmla="*/ 127113 h 258394"/>
              <a:gd name="connsiteX3" fmla="*/ 2617 w 33825"/>
              <a:gd name="connsiteY3" fmla="*/ 182997 h 258394"/>
              <a:gd name="connsiteX4" fmla="*/ 5062 w 33825"/>
              <a:gd name="connsiteY4" fmla="*/ 247789 h 258394"/>
              <a:gd name="connsiteX5" fmla="*/ 11618 w 33825"/>
              <a:gd name="connsiteY5" fmla="*/ 258362 h 258394"/>
              <a:gd name="connsiteX6" fmla="*/ 10652 w 33825"/>
              <a:gd name="connsiteY6" fmla="*/ 246403 h 258394"/>
              <a:gd name="connsiteX7" fmla="*/ 14983 w 33825"/>
              <a:gd name="connsiteY7" fmla="*/ 185023 h 258394"/>
              <a:gd name="connsiteX8" fmla="*/ 26662 w 33825"/>
              <a:gd name="connsiteY8" fmla="*/ 129850 h 258394"/>
              <a:gd name="connsiteX9" fmla="*/ 33824 w 33825"/>
              <a:gd name="connsiteY9" fmla="*/ 67806 h 258394"/>
              <a:gd name="connsiteX10" fmla="*/ 11618 w 33825"/>
              <a:gd name="connsiteY10" fmla="*/ 45 h 2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5" h="258394">
                <a:moveTo>
                  <a:pt x="11618" y="45"/>
                </a:moveTo>
                <a:cubicBezTo>
                  <a:pt x="9347" y="1431"/>
                  <a:pt x="23367" y="27189"/>
                  <a:pt x="21562" y="67562"/>
                </a:cubicBezTo>
                <a:cubicBezTo>
                  <a:pt x="20701" y="86275"/>
                  <a:pt x="17603" y="104581"/>
                  <a:pt x="13050" y="127113"/>
                </a:cubicBezTo>
                <a:cubicBezTo>
                  <a:pt x="8812" y="148063"/>
                  <a:pt x="5179" y="164505"/>
                  <a:pt x="2617" y="182997"/>
                </a:cubicBezTo>
                <a:cubicBezTo>
                  <a:pt x="-1808" y="213670"/>
                  <a:pt x="-375" y="232919"/>
                  <a:pt x="5062" y="247789"/>
                </a:cubicBezTo>
                <a:cubicBezTo>
                  <a:pt x="7822" y="255253"/>
                  <a:pt x="10675" y="258770"/>
                  <a:pt x="11618" y="258362"/>
                </a:cubicBezTo>
                <a:cubicBezTo>
                  <a:pt x="12561" y="257967"/>
                  <a:pt x="11583" y="253763"/>
                  <a:pt x="10652" y="246403"/>
                </a:cubicBezTo>
                <a:cubicBezTo>
                  <a:pt x="8532" y="230042"/>
                  <a:pt x="9196" y="216418"/>
                  <a:pt x="14983" y="185023"/>
                </a:cubicBezTo>
                <a:cubicBezTo>
                  <a:pt x="18150" y="168429"/>
                  <a:pt x="22657" y="149844"/>
                  <a:pt x="26662" y="129850"/>
                </a:cubicBezTo>
                <a:cubicBezTo>
                  <a:pt x="31192" y="107224"/>
                  <a:pt x="33917" y="87405"/>
                  <a:pt x="33824" y="67806"/>
                </a:cubicBezTo>
                <a:cubicBezTo>
                  <a:pt x="33684" y="22007"/>
                  <a:pt x="13598" y="-1166"/>
                  <a:pt x="11618" y="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7BBC2B9-07AF-4A9C-849E-3BCC75381235}"/>
              </a:ext>
            </a:extLst>
          </p:cNvPr>
          <p:cNvSpPr/>
          <p:nvPr/>
        </p:nvSpPr>
        <p:spPr>
          <a:xfrm>
            <a:off x="10646061" y="5922707"/>
            <a:ext cx="60496" cy="196449"/>
          </a:xfrm>
          <a:custGeom>
            <a:avLst/>
            <a:gdLst>
              <a:gd name="connsiteX0" fmla="*/ 58554 w 60496"/>
              <a:gd name="connsiteY0" fmla="*/ 0 h 196449"/>
              <a:gd name="connsiteX1" fmla="*/ 45582 w 60496"/>
              <a:gd name="connsiteY1" fmla="*/ 37357 h 196449"/>
              <a:gd name="connsiteX2" fmla="*/ 21712 w 60496"/>
              <a:gd name="connsiteY2" fmla="*/ 96210 h 196449"/>
              <a:gd name="connsiteX3" fmla="*/ 5177 w 60496"/>
              <a:gd name="connsiteY3" fmla="*/ 144279 h 196449"/>
              <a:gd name="connsiteX4" fmla="*/ 5177 w 60496"/>
              <a:gd name="connsiteY4" fmla="*/ 144279 h 196449"/>
              <a:gd name="connsiteX5" fmla="*/ 252 w 60496"/>
              <a:gd name="connsiteY5" fmla="*/ 180076 h 196449"/>
              <a:gd name="connsiteX6" fmla="*/ 9753 w 60496"/>
              <a:gd name="connsiteY6" fmla="*/ 196262 h 196449"/>
              <a:gd name="connsiteX7" fmla="*/ 11872 w 60496"/>
              <a:gd name="connsiteY7" fmla="*/ 196076 h 196449"/>
              <a:gd name="connsiteX8" fmla="*/ 11139 w 60496"/>
              <a:gd name="connsiteY8" fmla="*/ 194213 h 196449"/>
              <a:gd name="connsiteX9" fmla="*/ 8193 w 60496"/>
              <a:gd name="connsiteY9" fmla="*/ 179994 h 196449"/>
              <a:gd name="connsiteX10" fmla="*/ 16775 w 60496"/>
              <a:gd name="connsiteY10" fmla="*/ 147808 h 196449"/>
              <a:gd name="connsiteX11" fmla="*/ 16775 w 60496"/>
              <a:gd name="connsiteY11" fmla="*/ 147808 h 196449"/>
              <a:gd name="connsiteX12" fmla="*/ 34590 w 60496"/>
              <a:gd name="connsiteY12" fmla="*/ 101357 h 196449"/>
              <a:gd name="connsiteX13" fmla="*/ 55981 w 60496"/>
              <a:gd name="connsiteY13" fmla="*/ 40687 h 196449"/>
              <a:gd name="connsiteX14" fmla="*/ 58554 w 60496"/>
              <a:gd name="connsiteY14" fmla="*/ 0 h 1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6" h="196449">
                <a:moveTo>
                  <a:pt x="58554" y="0"/>
                </a:moveTo>
                <a:cubicBezTo>
                  <a:pt x="56330" y="-23"/>
                  <a:pt x="54013" y="14824"/>
                  <a:pt x="45582" y="37357"/>
                </a:cubicBezTo>
                <a:cubicBezTo>
                  <a:pt x="39423" y="53624"/>
                  <a:pt x="30701" y="73747"/>
                  <a:pt x="21712" y="96210"/>
                </a:cubicBezTo>
                <a:cubicBezTo>
                  <a:pt x="14714" y="113700"/>
                  <a:pt x="9218" y="129083"/>
                  <a:pt x="5177" y="144279"/>
                </a:cubicBezTo>
                <a:cubicBezTo>
                  <a:pt x="5177" y="144279"/>
                  <a:pt x="5177" y="144279"/>
                  <a:pt x="5177" y="144279"/>
                </a:cubicBezTo>
                <a:cubicBezTo>
                  <a:pt x="1253" y="158707"/>
                  <a:pt x="-738" y="169328"/>
                  <a:pt x="252" y="180076"/>
                </a:cubicBezTo>
                <a:cubicBezTo>
                  <a:pt x="717" y="189473"/>
                  <a:pt x="6737" y="195342"/>
                  <a:pt x="9753" y="196262"/>
                </a:cubicBezTo>
                <a:cubicBezTo>
                  <a:pt x="10964" y="196600"/>
                  <a:pt x="11686" y="196448"/>
                  <a:pt x="11872" y="196076"/>
                </a:cubicBezTo>
                <a:cubicBezTo>
                  <a:pt x="12070" y="195680"/>
                  <a:pt x="11721" y="195098"/>
                  <a:pt x="11139" y="194213"/>
                </a:cubicBezTo>
                <a:cubicBezTo>
                  <a:pt x="9136" y="191301"/>
                  <a:pt x="7832" y="188868"/>
                  <a:pt x="8193" y="179994"/>
                </a:cubicBezTo>
                <a:cubicBezTo>
                  <a:pt x="9055" y="169991"/>
                  <a:pt x="11814" y="162504"/>
                  <a:pt x="16775" y="147808"/>
                </a:cubicBezTo>
                <a:cubicBezTo>
                  <a:pt x="16775" y="147808"/>
                  <a:pt x="16775" y="147808"/>
                  <a:pt x="16775" y="147808"/>
                </a:cubicBezTo>
                <a:cubicBezTo>
                  <a:pt x="22003" y="132704"/>
                  <a:pt x="27324" y="119499"/>
                  <a:pt x="34590" y="101357"/>
                </a:cubicBezTo>
                <a:cubicBezTo>
                  <a:pt x="44092" y="77659"/>
                  <a:pt x="51020" y="59470"/>
                  <a:pt x="55981" y="40687"/>
                </a:cubicBezTo>
                <a:cubicBezTo>
                  <a:pt x="62350" y="16908"/>
                  <a:pt x="60767" y="12"/>
                  <a:pt x="585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1749F72-0BB7-4554-B4FA-0B834CB6F4B3}"/>
              </a:ext>
            </a:extLst>
          </p:cNvPr>
          <p:cNvSpPr/>
          <p:nvPr/>
        </p:nvSpPr>
        <p:spPr>
          <a:xfrm>
            <a:off x="10733786" y="5823081"/>
            <a:ext cx="139286" cy="230343"/>
          </a:xfrm>
          <a:custGeom>
            <a:avLst/>
            <a:gdLst>
              <a:gd name="connsiteX0" fmla="*/ 138879 w 139286"/>
              <a:gd name="connsiteY0" fmla="*/ 28 h 230343"/>
              <a:gd name="connsiteX1" fmla="*/ 123042 w 139286"/>
              <a:gd name="connsiteY1" fmla="*/ 21967 h 230343"/>
              <a:gd name="connsiteX2" fmla="*/ 78829 w 139286"/>
              <a:gd name="connsiteY2" fmla="*/ 73530 h 230343"/>
              <a:gd name="connsiteX3" fmla="*/ 78829 w 139286"/>
              <a:gd name="connsiteY3" fmla="*/ 73530 h 230343"/>
              <a:gd name="connsiteX4" fmla="*/ 50056 w 139286"/>
              <a:gd name="connsiteY4" fmla="*/ 103364 h 230343"/>
              <a:gd name="connsiteX5" fmla="*/ 17138 w 139286"/>
              <a:gd name="connsiteY5" fmla="*/ 145868 h 230343"/>
              <a:gd name="connsiteX6" fmla="*/ 196 w 139286"/>
              <a:gd name="connsiteY6" fmla="*/ 210823 h 230343"/>
              <a:gd name="connsiteX7" fmla="*/ 196 w 139286"/>
              <a:gd name="connsiteY7" fmla="*/ 210823 h 230343"/>
              <a:gd name="connsiteX8" fmla="*/ 5063 w 139286"/>
              <a:gd name="connsiteY8" fmla="*/ 230339 h 230343"/>
              <a:gd name="connsiteX9" fmla="*/ 7322 w 139286"/>
              <a:gd name="connsiteY9" fmla="*/ 210916 h 230343"/>
              <a:gd name="connsiteX10" fmla="*/ 7322 w 139286"/>
              <a:gd name="connsiteY10" fmla="*/ 210916 h 230343"/>
              <a:gd name="connsiteX11" fmla="*/ 27991 w 139286"/>
              <a:gd name="connsiteY11" fmla="*/ 152657 h 230343"/>
              <a:gd name="connsiteX12" fmla="*/ 60257 w 139286"/>
              <a:gd name="connsiteY12" fmla="*/ 112785 h 230343"/>
              <a:gd name="connsiteX13" fmla="*/ 88482 w 139286"/>
              <a:gd name="connsiteY13" fmla="*/ 82567 h 230343"/>
              <a:gd name="connsiteX14" fmla="*/ 88482 w 139286"/>
              <a:gd name="connsiteY14" fmla="*/ 82567 h 230343"/>
              <a:gd name="connsiteX15" fmla="*/ 130076 w 139286"/>
              <a:gd name="connsiteY15" fmla="*/ 26252 h 230343"/>
              <a:gd name="connsiteX16" fmla="*/ 138879 w 139286"/>
              <a:gd name="connsiteY16" fmla="*/ 28 h 2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286" h="230343">
                <a:moveTo>
                  <a:pt x="138879" y="28"/>
                </a:moveTo>
                <a:cubicBezTo>
                  <a:pt x="137446" y="-566"/>
                  <a:pt x="132695" y="8354"/>
                  <a:pt x="123042" y="21967"/>
                </a:cubicBezTo>
                <a:cubicBezTo>
                  <a:pt x="111887" y="37699"/>
                  <a:pt x="99859" y="51626"/>
                  <a:pt x="78829" y="73530"/>
                </a:cubicBezTo>
                <a:cubicBezTo>
                  <a:pt x="78829" y="73530"/>
                  <a:pt x="78829" y="73530"/>
                  <a:pt x="78829" y="73530"/>
                </a:cubicBezTo>
                <a:cubicBezTo>
                  <a:pt x="70410" y="82217"/>
                  <a:pt x="59383" y="93256"/>
                  <a:pt x="50056" y="103364"/>
                </a:cubicBezTo>
                <a:cubicBezTo>
                  <a:pt x="36980" y="117536"/>
                  <a:pt x="25988" y="131125"/>
                  <a:pt x="17138" y="145868"/>
                </a:cubicBezTo>
                <a:cubicBezTo>
                  <a:pt x="2047" y="171032"/>
                  <a:pt x="-864" y="195032"/>
                  <a:pt x="196" y="210823"/>
                </a:cubicBezTo>
                <a:cubicBezTo>
                  <a:pt x="196" y="210823"/>
                  <a:pt x="196" y="210823"/>
                  <a:pt x="196" y="210823"/>
                </a:cubicBezTo>
                <a:cubicBezTo>
                  <a:pt x="1081" y="223620"/>
                  <a:pt x="3771" y="230526"/>
                  <a:pt x="5063" y="230339"/>
                </a:cubicBezTo>
                <a:cubicBezTo>
                  <a:pt x="6344" y="230153"/>
                  <a:pt x="6123" y="222922"/>
                  <a:pt x="7322" y="210916"/>
                </a:cubicBezTo>
                <a:cubicBezTo>
                  <a:pt x="7322" y="210916"/>
                  <a:pt x="7322" y="210916"/>
                  <a:pt x="7322" y="210916"/>
                </a:cubicBezTo>
                <a:cubicBezTo>
                  <a:pt x="8789" y="196069"/>
                  <a:pt x="13389" y="174980"/>
                  <a:pt x="27991" y="152657"/>
                </a:cubicBezTo>
                <a:cubicBezTo>
                  <a:pt x="36794" y="139149"/>
                  <a:pt x="47378" y="126689"/>
                  <a:pt x="60257" y="112785"/>
                </a:cubicBezTo>
                <a:cubicBezTo>
                  <a:pt x="69945" y="102328"/>
                  <a:pt x="79668" y="92325"/>
                  <a:pt x="88482" y="82567"/>
                </a:cubicBezTo>
                <a:cubicBezTo>
                  <a:pt x="88482" y="82567"/>
                  <a:pt x="88482" y="82567"/>
                  <a:pt x="88482" y="82567"/>
                </a:cubicBezTo>
                <a:cubicBezTo>
                  <a:pt x="108464" y="60628"/>
                  <a:pt x="121342" y="43009"/>
                  <a:pt x="130076" y="26252"/>
                </a:cubicBezTo>
                <a:cubicBezTo>
                  <a:pt x="138110" y="10834"/>
                  <a:pt x="140311" y="622"/>
                  <a:pt x="138879" y="2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44AFB40-6B8C-45F8-BB74-3E5FF15C91B6}"/>
              </a:ext>
            </a:extLst>
          </p:cNvPr>
          <p:cNvSpPr/>
          <p:nvPr/>
        </p:nvSpPr>
        <p:spPr>
          <a:xfrm>
            <a:off x="10766669" y="5922706"/>
            <a:ext cx="66821" cy="118588"/>
          </a:xfrm>
          <a:custGeom>
            <a:avLst/>
            <a:gdLst>
              <a:gd name="connsiteX0" fmla="*/ 62435 w 66821"/>
              <a:gd name="connsiteY0" fmla="*/ 2 h 118588"/>
              <a:gd name="connsiteX1" fmla="*/ 45376 w 66821"/>
              <a:gd name="connsiteY1" fmla="*/ 52112 h 118588"/>
              <a:gd name="connsiteX2" fmla="*/ 45376 w 66821"/>
              <a:gd name="connsiteY2" fmla="*/ 52112 h 118588"/>
              <a:gd name="connsiteX3" fmla="*/ 39647 w 66821"/>
              <a:gd name="connsiteY3" fmla="*/ 62721 h 118588"/>
              <a:gd name="connsiteX4" fmla="*/ 6752 w 66821"/>
              <a:gd name="connsiteY4" fmla="*/ 107262 h 118588"/>
              <a:gd name="connsiteX5" fmla="*/ 185 w 66821"/>
              <a:gd name="connsiteY5" fmla="*/ 118267 h 118588"/>
              <a:gd name="connsiteX6" fmla="*/ 12097 w 66821"/>
              <a:gd name="connsiteY6" fmla="*/ 113050 h 118588"/>
              <a:gd name="connsiteX7" fmla="*/ 51594 w 66821"/>
              <a:gd name="connsiteY7" fmla="*/ 69708 h 118588"/>
              <a:gd name="connsiteX8" fmla="*/ 57696 w 66821"/>
              <a:gd name="connsiteY8" fmla="*/ 57958 h 118588"/>
              <a:gd name="connsiteX9" fmla="*/ 57696 w 66821"/>
              <a:gd name="connsiteY9" fmla="*/ 57958 h 118588"/>
              <a:gd name="connsiteX10" fmla="*/ 62435 w 66821"/>
              <a:gd name="connsiteY10" fmla="*/ 2 h 1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21" h="118588">
                <a:moveTo>
                  <a:pt x="62435" y="2"/>
                </a:moveTo>
                <a:cubicBezTo>
                  <a:pt x="59046" y="270"/>
                  <a:pt x="58941" y="24782"/>
                  <a:pt x="45376" y="52112"/>
                </a:cubicBezTo>
                <a:cubicBezTo>
                  <a:pt x="45376" y="52112"/>
                  <a:pt x="45376" y="52112"/>
                  <a:pt x="45376" y="52112"/>
                </a:cubicBezTo>
                <a:cubicBezTo>
                  <a:pt x="43641" y="55617"/>
                  <a:pt x="41731" y="59146"/>
                  <a:pt x="39647" y="62721"/>
                </a:cubicBezTo>
                <a:cubicBezTo>
                  <a:pt x="28422" y="81923"/>
                  <a:pt x="14344" y="97853"/>
                  <a:pt x="6752" y="107262"/>
                </a:cubicBezTo>
                <a:cubicBezTo>
                  <a:pt x="1908" y="113259"/>
                  <a:pt x="-747" y="117137"/>
                  <a:pt x="185" y="118267"/>
                </a:cubicBezTo>
                <a:cubicBezTo>
                  <a:pt x="1128" y="119385"/>
                  <a:pt x="5553" y="117580"/>
                  <a:pt x="12097" y="113050"/>
                </a:cubicBezTo>
                <a:cubicBezTo>
                  <a:pt x="22577" y="105830"/>
                  <a:pt x="39065" y="91099"/>
                  <a:pt x="51594" y="69708"/>
                </a:cubicBezTo>
                <a:cubicBezTo>
                  <a:pt x="53865" y="65807"/>
                  <a:pt x="55902" y="61883"/>
                  <a:pt x="57696" y="57958"/>
                </a:cubicBezTo>
                <a:cubicBezTo>
                  <a:pt x="57696" y="57958"/>
                  <a:pt x="57696" y="57958"/>
                  <a:pt x="57696" y="57958"/>
                </a:cubicBezTo>
                <a:cubicBezTo>
                  <a:pt x="72647" y="25224"/>
                  <a:pt x="65416" y="-243"/>
                  <a:pt x="62435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2C09C6F-78F1-4B33-AC9C-02B552B8C764}"/>
              </a:ext>
            </a:extLst>
          </p:cNvPr>
          <p:cNvSpPr/>
          <p:nvPr/>
        </p:nvSpPr>
        <p:spPr>
          <a:xfrm>
            <a:off x="10692146" y="5981837"/>
            <a:ext cx="104139" cy="202802"/>
          </a:xfrm>
          <a:custGeom>
            <a:avLst/>
            <a:gdLst>
              <a:gd name="connsiteX0" fmla="*/ 96494 w 104139"/>
              <a:gd name="connsiteY0" fmla="*/ 3 h 202802"/>
              <a:gd name="connsiteX1" fmla="*/ 77025 w 104139"/>
              <a:gd name="connsiteY1" fmla="*/ 112666 h 202802"/>
              <a:gd name="connsiteX2" fmla="*/ 75732 w 104139"/>
              <a:gd name="connsiteY2" fmla="*/ 115776 h 202802"/>
              <a:gd name="connsiteX3" fmla="*/ 21703 w 104139"/>
              <a:gd name="connsiteY3" fmla="*/ 186786 h 202802"/>
              <a:gd name="connsiteX4" fmla="*/ 21 w 104139"/>
              <a:gd name="connsiteY4" fmla="*/ 202297 h 202802"/>
              <a:gd name="connsiteX5" fmla="*/ 26465 w 104139"/>
              <a:gd name="connsiteY5" fmla="*/ 194087 h 202802"/>
              <a:gd name="connsiteX6" fmla="*/ 88506 w 104139"/>
              <a:gd name="connsiteY6" fmla="*/ 121202 h 202802"/>
              <a:gd name="connsiteX7" fmla="*/ 89880 w 104139"/>
              <a:gd name="connsiteY7" fmla="*/ 117848 h 202802"/>
              <a:gd name="connsiteX8" fmla="*/ 96494 w 104139"/>
              <a:gd name="connsiteY8" fmla="*/ 3 h 20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9" h="202802">
                <a:moveTo>
                  <a:pt x="96494" y="3"/>
                </a:moveTo>
                <a:cubicBezTo>
                  <a:pt x="92756" y="445"/>
                  <a:pt x="100616" y="54663"/>
                  <a:pt x="77025" y="112666"/>
                </a:cubicBezTo>
                <a:cubicBezTo>
                  <a:pt x="76605" y="113703"/>
                  <a:pt x="76175" y="114739"/>
                  <a:pt x="75732" y="115776"/>
                </a:cubicBezTo>
                <a:cubicBezTo>
                  <a:pt x="60676" y="151083"/>
                  <a:pt x="39821" y="173056"/>
                  <a:pt x="21703" y="186786"/>
                </a:cubicBezTo>
                <a:cubicBezTo>
                  <a:pt x="8719" y="196637"/>
                  <a:pt x="-503" y="200736"/>
                  <a:pt x="21" y="202297"/>
                </a:cubicBezTo>
                <a:cubicBezTo>
                  <a:pt x="464" y="203648"/>
                  <a:pt x="11002" y="202727"/>
                  <a:pt x="26465" y="194087"/>
                </a:cubicBezTo>
                <a:cubicBezTo>
                  <a:pt x="47402" y="182372"/>
                  <a:pt x="72507" y="159106"/>
                  <a:pt x="88506" y="121202"/>
                </a:cubicBezTo>
                <a:cubicBezTo>
                  <a:pt x="88983" y="120084"/>
                  <a:pt x="89437" y="118966"/>
                  <a:pt x="89880" y="117848"/>
                </a:cubicBezTo>
                <a:cubicBezTo>
                  <a:pt x="114833" y="55222"/>
                  <a:pt x="100231" y="-440"/>
                  <a:pt x="96494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9319456-981A-48AC-B277-0F90CF005888}"/>
              </a:ext>
            </a:extLst>
          </p:cNvPr>
          <p:cNvSpPr/>
          <p:nvPr/>
        </p:nvSpPr>
        <p:spPr>
          <a:xfrm>
            <a:off x="10655006" y="6100086"/>
            <a:ext cx="65927" cy="171202"/>
          </a:xfrm>
          <a:custGeom>
            <a:avLst/>
            <a:gdLst>
              <a:gd name="connsiteX0" fmla="*/ 65166 w 65927"/>
              <a:gd name="connsiteY0" fmla="*/ 19 h 171202"/>
              <a:gd name="connsiteX1" fmla="*/ 31293 w 65927"/>
              <a:gd name="connsiteY1" fmla="*/ 59011 h 171202"/>
              <a:gd name="connsiteX2" fmla="*/ 31293 w 65927"/>
              <a:gd name="connsiteY2" fmla="*/ 59011 h 171202"/>
              <a:gd name="connsiteX3" fmla="*/ 19357 w 65927"/>
              <a:gd name="connsiteY3" fmla="*/ 79681 h 171202"/>
              <a:gd name="connsiteX4" fmla="*/ 2473 w 65927"/>
              <a:gd name="connsiteY4" fmla="*/ 122732 h 171202"/>
              <a:gd name="connsiteX5" fmla="*/ 6036 w 65927"/>
              <a:gd name="connsiteY5" fmla="*/ 171197 h 171202"/>
              <a:gd name="connsiteX6" fmla="*/ 14199 w 65927"/>
              <a:gd name="connsiteY6" fmla="*/ 125748 h 171202"/>
              <a:gd name="connsiteX7" fmla="*/ 31607 w 65927"/>
              <a:gd name="connsiteY7" fmla="*/ 86272 h 171202"/>
              <a:gd name="connsiteX8" fmla="*/ 42914 w 65927"/>
              <a:gd name="connsiteY8" fmla="*/ 65684 h 171202"/>
              <a:gd name="connsiteX9" fmla="*/ 42914 w 65927"/>
              <a:gd name="connsiteY9" fmla="*/ 65684 h 171202"/>
              <a:gd name="connsiteX10" fmla="*/ 65166 w 65927"/>
              <a:gd name="connsiteY10" fmla="*/ 19 h 1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27" h="171202">
                <a:moveTo>
                  <a:pt x="65166" y="19"/>
                </a:moveTo>
                <a:cubicBezTo>
                  <a:pt x="62057" y="-797"/>
                  <a:pt x="51414" y="25346"/>
                  <a:pt x="31293" y="59011"/>
                </a:cubicBezTo>
                <a:cubicBezTo>
                  <a:pt x="31293" y="59011"/>
                  <a:pt x="31293" y="59011"/>
                  <a:pt x="31293" y="59011"/>
                </a:cubicBezTo>
                <a:cubicBezTo>
                  <a:pt x="27450" y="65369"/>
                  <a:pt x="23258" y="72414"/>
                  <a:pt x="19357" y="79681"/>
                </a:cubicBezTo>
                <a:cubicBezTo>
                  <a:pt x="11276" y="94738"/>
                  <a:pt x="5559" y="108653"/>
                  <a:pt x="2473" y="122732"/>
                </a:cubicBezTo>
                <a:cubicBezTo>
                  <a:pt x="-3768" y="151856"/>
                  <a:pt x="3463" y="171570"/>
                  <a:pt x="6036" y="171197"/>
                </a:cubicBezTo>
                <a:cubicBezTo>
                  <a:pt x="8610" y="170813"/>
                  <a:pt x="6397" y="151285"/>
                  <a:pt x="14199" y="125748"/>
                </a:cubicBezTo>
                <a:cubicBezTo>
                  <a:pt x="18007" y="113067"/>
                  <a:pt x="23689" y="100932"/>
                  <a:pt x="31607" y="86272"/>
                </a:cubicBezTo>
                <a:cubicBezTo>
                  <a:pt x="35426" y="79192"/>
                  <a:pt x="39316" y="72321"/>
                  <a:pt x="42914" y="65684"/>
                </a:cubicBezTo>
                <a:cubicBezTo>
                  <a:pt x="42914" y="65684"/>
                  <a:pt x="42914" y="65684"/>
                  <a:pt x="42914" y="65684"/>
                </a:cubicBezTo>
                <a:cubicBezTo>
                  <a:pt x="62068" y="30901"/>
                  <a:pt x="68275" y="834"/>
                  <a:pt x="65166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E4E5392-F7E7-4517-B429-EED8C487B994}"/>
              </a:ext>
            </a:extLst>
          </p:cNvPr>
          <p:cNvSpPr/>
          <p:nvPr/>
        </p:nvSpPr>
        <p:spPr>
          <a:xfrm>
            <a:off x="10526268" y="6118754"/>
            <a:ext cx="45629" cy="161875"/>
          </a:xfrm>
          <a:custGeom>
            <a:avLst/>
            <a:gdLst>
              <a:gd name="connsiteX0" fmla="*/ 38302 w 45629"/>
              <a:gd name="connsiteY0" fmla="*/ 30 h 161875"/>
              <a:gd name="connsiteX1" fmla="*/ 34029 w 45629"/>
              <a:gd name="connsiteY1" fmla="*/ 34918 h 161875"/>
              <a:gd name="connsiteX2" fmla="*/ 22454 w 45629"/>
              <a:gd name="connsiteY2" fmla="*/ 80612 h 161875"/>
              <a:gd name="connsiteX3" fmla="*/ 16178 w 45629"/>
              <a:gd name="connsiteY3" fmla="*/ 100885 h 161875"/>
              <a:gd name="connsiteX4" fmla="*/ 16178 w 45629"/>
              <a:gd name="connsiteY4" fmla="*/ 100885 h 161875"/>
              <a:gd name="connsiteX5" fmla="*/ 365 w 45629"/>
              <a:gd name="connsiteY5" fmla="*/ 154871 h 161875"/>
              <a:gd name="connsiteX6" fmla="*/ 947 w 45629"/>
              <a:gd name="connsiteY6" fmla="*/ 161869 h 161875"/>
              <a:gd name="connsiteX7" fmla="*/ 5384 w 45629"/>
              <a:gd name="connsiteY7" fmla="*/ 156629 h 161875"/>
              <a:gd name="connsiteX8" fmla="*/ 28882 w 45629"/>
              <a:gd name="connsiteY8" fmla="*/ 105183 h 161875"/>
              <a:gd name="connsiteX9" fmla="*/ 28882 w 45629"/>
              <a:gd name="connsiteY9" fmla="*/ 105183 h 161875"/>
              <a:gd name="connsiteX10" fmla="*/ 35740 w 45629"/>
              <a:gd name="connsiteY10" fmla="*/ 84617 h 161875"/>
              <a:gd name="connsiteX11" fmla="*/ 45289 w 45629"/>
              <a:gd name="connsiteY11" fmla="*/ 36385 h 161875"/>
              <a:gd name="connsiteX12" fmla="*/ 38302 w 45629"/>
              <a:gd name="connsiteY12" fmla="*/ 30 h 1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9" h="161875">
                <a:moveTo>
                  <a:pt x="38302" y="30"/>
                </a:moveTo>
                <a:cubicBezTo>
                  <a:pt x="36043" y="682"/>
                  <a:pt x="37836" y="14178"/>
                  <a:pt x="34029" y="34918"/>
                </a:cubicBezTo>
                <a:cubicBezTo>
                  <a:pt x="31374" y="48903"/>
                  <a:pt x="27822" y="62783"/>
                  <a:pt x="22454" y="80612"/>
                </a:cubicBezTo>
                <a:cubicBezTo>
                  <a:pt x="20382" y="87494"/>
                  <a:pt x="18169" y="94516"/>
                  <a:pt x="16178" y="100885"/>
                </a:cubicBezTo>
                <a:cubicBezTo>
                  <a:pt x="16178" y="100885"/>
                  <a:pt x="16178" y="100885"/>
                  <a:pt x="16178" y="100885"/>
                </a:cubicBezTo>
                <a:cubicBezTo>
                  <a:pt x="7631" y="128204"/>
                  <a:pt x="2345" y="141107"/>
                  <a:pt x="365" y="154871"/>
                </a:cubicBezTo>
                <a:cubicBezTo>
                  <a:pt x="-217" y="159121"/>
                  <a:pt x="-159" y="161648"/>
                  <a:pt x="947" y="161869"/>
                </a:cubicBezTo>
                <a:cubicBezTo>
                  <a:pt x="1646" y="161998"/>
                  <a:pt x="3346" y="160181"/>
                  <a:pt x="5384" y="156629"/>
                </a:cubicBezTo>
                <a:cubicBezTo>
                  <a:pt x="8924" y="150644"/>
                  <a:pt x="21104" y="126679"/>
                  <a:pt x="28882" y="105183"/>
                </a:cubicBezTo>
                <a:cubicBezTo>
                  <a:pt x="28882" y="105183"/>
                  <a:pt x="28882" y="105183"/>
                  <a:pt x="28882" y="105183"/>
                </a:cubicBezTo>
                <a:cubicBezTo>
                  <a:pt x="31234" y="98719"/>
                  <a:pt x="33586" y="91802"/>
                  <a:pt x="35740" y="84617"/>
                </a:cubicBezTo>
                <a:cubicBezTo>
                  <a:pt x="41120" y="66731"/>
                  <a:pt x="44217" y="50836"/>
                  <a:pt x="45289" y="36385"/>
                </a:cubicBezTo>
                <a:cubicBezTo>
                  <a:pt x="47152" y="13118"/>
                  <a:pt x="40887" y="-727"/>
                  <a:pt x="38302" y="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1F43587-0687-41C0-B44E-75AF091A3A03}"/>
              </a:ext>
            </a:extLst>
          </p:cNvPr>
          <p:cNvSpPr/>
          <p:nvPr/>
        </p:nvSpPr>
        <p:spPr>
          <a:xfrm>
            <a:off x="10451565" y="6174737"/>
            <a:ext cx="78825" cy="153096"/>
          </a:xfrm>
          <a:custGeom>
            <a:avLst/>
            <a:gdLst>
              <a:gd name="connsiteX0" fmla="*/ 32090 w 78825"/>
              <a:gd name="connsiteY0" fmla="*/ 58 h 153096"/>
              <a:gd name="connsiteX1" fmla="*/ 3736 w 78825"/>
              <a:gd name="connsiteY1" fmla="*/ 52657 h 153096"/>
              <a:gd name="connsiteX2" fmla="*/ 3736 w 78825"/>
              <a:gd name="connsiteY2" fmla="*/ 52657 h 153096"/>
              <a:gd name="connsiteX3" fmla="*/ 2047 w 78825"/>
              <a:gd name="connsiteY3" fmla="*/ 92855 h 153096"/>
              <a:gd name="connsiteX4" fmla="*/ 2886 w 78825"/>
              <a:gd name="connsiteY4" fmla="*/ 95766 h 153096"/>
              <a:gd name="connsiteX5" fmla="*/ 29749 w 78825"/>
              <a:gd name="connsiteY5" fmla="*/ 130025 h 153096"/>
              <a:gd name="connsiteX6" fmla="*/ 78771 w 78825"/>
              <a:gd name="connsiteY6" fmla="*/ 152570 h 153096"/>
              <a:gd name="connsiteX7" fmla="*/ 37458 w 78825"/>
              <a:gd name="connsiteY7" fmla="*/ 120325 h 153096"/>
              <a:gd name="connsiteX8" fmla="*/ 16055 w 78825"/>
              <a:gd name="connsiteY8" fmla="*/ 91434 h 153096"/>
              <a:gd name="connsiteX9" fmla="*/ 15380 w 78825"/>
              <a:gd name="connsiteY9" fmla="*/ 89257 h 153096"/>
              <a:gd name="connsiteX10" fmla="*/ 16090 w 78825"/>
              <a:gd name="connsiteY10" fmla="*/ 55894 h 153096"/>
              <a:gd name="connsiteX11" fmla="*/ 16090 w 78825"/>
              <a:gd name="connsiteY11" fmla="*/ 55894 h 153096"/>
              <a:gd name="connsiteX12" fmla="*/ 32090 w 78825"/>
              <a:gd name="connsiteY12" fmla="*/ 58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25" h="153096">
                <a:moveTo>
                  <a:pt x="32090" y="58"/>
                </a:moveTo>
                <a:cubicBezTo>
                  <a:pt x="29505" y="-1200"/>
                  <a:pt x="13948" y="18200"/>
                  <a:pt x="3736" y="52657"/>
                </a:cubicBezTo>
                <a:cubicBezTo>
                  <a:pt x="3736" y="52657"/>
                  <a:pt x="3736" y="52657"/>
                  <a:pt x="3736" y="52657"/>
                </a:cubicBezTo>
                <a:cubicBezTo>
                  <a:pt x="254" y="64116"/>
                  <a:pt x="-1737" y="78416"/>
                  <a:pt x="2047" y="92855"/>
                </a:cubicBezTo>
                <a:cubicBezTo>
                  <a:pt x="2304" y="93833"/>
                  <a:pt x="2583" y="94800"/>
                  <a:pt x="2886" y="95766"/>
                </a:cubicBezTo>
                <a:cubicBezTo>
                  <a:pt x="8277" y="111370"/>
                  <a:pt x="19514" y="122608"/>
                  <a:pt x="29749" y="130025"/>
                </a:cubicBezTo>
                <a:cubicBezTo>
                  <a:pt x="56065" y="149402"/>
                  <a:pt x="77549" y="154980"/>
                  <a:pt x="78771" y="152570"/>
                </a:cubicBezTo>
                <a:cubicBezTo>
                  <a:pt x="79994" y="150148"/>
                  <a:pt x="60269" y="139982"/>
                  <a:pt x="37458" y="120325"/>
                </a:cubicBezTo>
                <a:cubicBezTo>
                  <a:pt x="28957" y="112861"/>
                  <a:pt x="19630" y="103068"/>
                  <a:pt x="16055" y="91434"/>
                </a:cubicBezTo>
                <a:cubicBezTo>
                  <a:pt x="15811" y="90724"/>
                  <a:pt x="15590" y="89991"/>
                  <a:pt x="15380" y="89257"/>
                </a:cubicBezTo>
                <a:cubicBezTo>
                  <a:pt x="12364" y="78474"/>
                  <a:pt x="13831" y="66305"/>
                  <a:pt x="16090" y="55894"/>
                </a:cubicBezTo>
                <a:cubicBezTo>
                  <a:pt x="16090" y="55894"/>
                  <a:pt x="16090" y="55894"/>
                  <a:pt x="16090" y="55894"/>
                </a:cubicBezTo>
                <a:cubicBezTo>
                  <a:pt x="23368" y="23685"/>
                  <a:pt x="34663" y="1327"/>
                  <a:pt x="32090" y="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36AA3DE-FB4D-47C3-BAFA-BCC3F187BC74}"/>
              </a:ext>
            </a:extLst>
          </p:cNvPr>
          <p:cNvSpPr/>
          <p:nvPr/>
        </p:nvSpPr>
        <p:spPr>
          <a:xfrm>
            <a:off x="10325935" y="6156128"/>
            <a:ext cx="101627" cy="168153"/>
          </a:xfrm>
          <a:custGeom>
            <a:avLst/>
            <a:gdLst>
              <a:gd name="connsiteX0" fmla="*/ 98590 w 101627"/>
              <a:gd name="connsiteY0" fmla="*/ 0 h 168153"/>
              <a:gd name="connsiteX1" fmla="*/ 82137 w 101627"/>
              <a:gd name="connsiteY1" fmla="*/ 38952 h 168153"/>
              <a:gd name="connsiteX2" fmla="*/ 39845 w 101627"/>
              <a:gd name="connsiteY2" fmla="*/ 77078 h 168153"/>
              <a:gd name="connsiteX3" fmla="*/ 39577 w 101627"/>
              <a:gd name="connsiteY3" fmla="*/ 77287 h 168153"/>
              <a:gd name="connsiteX4" fmla="*/ 7419 w 101627"/>
              <a:gd name="connsiteY4" fmla="*/ 108309 h 168153"/>
              <a:gd name="connsiteX5" fmla="*/ 606 w 101627"/>
              <a:gd name="connsiteY5" fmla="*/ 139692 h 168153"/>
              <a:gd name="connsiteX6" fmla="*/ 606 w 101627"/>
              <a:gd name="connsiteY6" fmla="*/ 139692 h 168153"/>
              <a:gd name="connsiteX7" fmla="*/ 17668 w 101627"/>
              <a:gd name="connsiteY7" fmla="*/ 168058 h 168153"/>
              <a:gd name="connsiteX8" fmla="*/ 10507 w 101627"/>
              <a:gd name="connsiteY8" fmla="*/ 138457 h 168153"/>
              <a:gd name="connsiteX9" fmla="*/ 10507 w 101627"/>
              <a:gd name="connsiteY9" fmla="*/ 138457 h 168153"/>
              <a:gd name="connsiteX10" fmla="*/ 17732 w 101627"/>
              <a:gd name="connsiteY10" fmla="*/ 115552 h 168153"/>
              <a:gd name="connsiteX11" fmla="*/ 48066 w 101627"/>
              <a:gd name="connsiteY11" fmla="*/ 88256 h 168153"/>
              <a:gd name="connsiteX12" fmla="*/ 48333 w 101627"/>
              <a:gd name="connsiteY12" fmla="*/ 88047 h 168153"/>
              <a:gd name="connsiteX13" fmla="*/ 91627 w 101627"/>
              <a:gd name="connsiteY13" fmla="*/ 45240 h 168153"/>
              <a:gd name="connsiteX14" fmla="*/ 98590 w 101627"/>
              <a:gd name="connsiteY14" fmla="*/ 0 h 1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7" h="168153">
                <a:moveTo>
                  <a:pt x="98590" y="0"/>
                </a:moveTo>
                <a:cubicBezTo>
                  <a:pt x="96238" y="117"/>
                  <a:pt x="96808" y="19086"/>
                  <a:pt x="82137" y="38952"/>
                </a:cubicBezTo>
                <a:cubicBezTo>
                  <a:pt x="71773" y="53252"/>
                  <a:pt x="58953" y="62126"/>
                  <a:pt x="39845" y="77078"/>
                </a:cubicBezTo>
                <a:cubicBezTo>
                  <a:pt x="39845" y="77078"/>
                  <a:pt x="39577" y="77287"/>
                  <a:pt x="39577" y="77287"/>
                </a:cubicBezTo>
                <a:cubicBezTo>
                  <a:pt x="26955" y="86941"/>
                  <a:pt x="15801" y="95861"/>
                  <a:pt x="7419" y="108309"/>
                </a:cubicBezTo>
                <a:cubicBezTo>
                  <a:pt x="578" y="118580"/>
                  <a:pt x="-1068" y="130306"/>
                  <a:pt x="606" y="139692"/>
                </a:cubicBezTo>
                <a:cubicBezTo>
                  <a:pt x="606" y="139692"/>
                  <a:pt x="606" y="139692"/>
                  <a:pt x="606" y="139692"/>
                </a:cubicBezTo>
                <a:cubicBezTo>
                  <a:pt x="4741" y="161060"/>
                  <a:pt x="16036" y="169142"/>
                  <a:pt x="17668" y="168058"/>
                </a:cubicBezTo>
                <a:cubicBezTo>
                  <a:pt x="19302" y="166987"/>
                  <a:pt x="11214" y="155866"/>
                  <a:pt x="10507" y="138457"/>
                </a:cubicBezTo>
                <a:cubicBezTo>
                  <a:pt x="10507" y="138457"/>
                  <a:pt x="10507" y="138457"/>
                  <a:pt x="10507" y="138457"/>
                </a:cubicBezTo>
                <a:cubicBezTo>
                  <a:pt x="10116" y="131319"/>
                  <a:pt x="12247" y="122830"/>
                  <a:pt x="17732" y="115552"/>
                </a:cubicBezTo>
                <a:cubicBezTo>
                  <a:pt x="25220" y="105398"/>
                  <a:pt x="35280" y="98283"/>
                  <a:pt x="48066" y="88256"/>
                </a:cubicBezTo>
                <a:cubicBezTo>
                  <a:pt x="48042" y="88268"/>
                  <a:pt x="48345" y="88035"/>
                  <a:pt x="48333" y="88047"/>
                </a:cubicBezTo>
                <a:cubicBezTo>
                  <a:pt x="66964" y="73782"/>
                  <a:pt x="81426" y="61928"/>
                  <a:pt x="91627" y="45240"/>
                </a:cubicBezTo>
                <a:cubicBezTo>
                  <a:pt x="106636" y="20344"/>
                  <a:pt x="100942" y="-116"/>
                  <a:pt x="985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B2535CD-0746-45E9-A6BF-1B9E4426FCDB}"/>
              </a:ext>
            </a:extLst>
          </p:cNvPr>
          <p:cNvSpPr/>
          <p:nvPr/>
        </p:nvSpPr>
        <p:spPr>
          <a:xfrm>
            <a:off x="10268633" y="6152977"/>
            <a:ext cx="72226" cy="175470"/>
          </a:xfrm>
          <a:custGeom>
            <a:avLst/>
            <a:gdLst>
              <a:gd name="connsiteX0" fmla="*/ 71859 w 72226"/>
              <a:gd name="connsiteY0" fmla="*/ 42 h 175470"/>
              <a:gd name="connsiteX1" fmla="*/ 37892 w 72226"/>
              <a:gd name="connsiteY1" fmla="*/ 44199 h 175470"/>
              <a:gd name="connsiteX2" fmla="*/ 6471 w 72226"/>
              <a:gd name="connsiteY2" fmla="*/ 94482 h 175470"/>
              <a:gd name="connsiteX3" fmla="*/ 6140 w 72226"/>
              <a:gd name="connsiteY3" fmla="*/ 95262 h 175470"/>
              <a:gd name="connsiteX4" fmla="*/ 1363 w 72226"/>
              <a:gd name="connsiteY4" fmla="*/ 134156 h 175470"/>
              <a:gd name="connsiteX5" fmla="*/ 1363 w 72226"/>
              <a:gd name="connsiteY5" fmla="*/ 134156 h 175470"/>
              <a:gd name="connsiteX6" fmla="*/ 24846 w 72226"/>
              <a:gd name="connsiteY6" fmla="*/ 162721 h 175470"/>
              <a:gd name="connsiteX7" fmla="*/ 24846 w 72226"/>
              <a:gd name="connsiteY7" fmla="*/ 162721 h 175470"/>
              <a:gd name="connsiteX8" fmla="*/ 68747 w 72226"/>
              <a:gd name="connsiteY8" fmla="*/ 174330 h 175470"/>
              <a:gd name="connsiteX9" fmla="*/ 30761 w 72226"/>
              <a:gd name="connsiteY9" fmla="*/ 153486 h 175470"/>
              <a:gd name="connsiteX10" fmla="*/ 30761 w 72226"/>
              <a:gd name="connsiteY10" fmla="*/ 153486 h 175470"/>
              <a:gd name="connsiteX11" fmla="*/ 14139 w 72226"/>
              <a:gd name="connsiteY11" fmla="*/ 131093 h 175470"/>
              <a:gd name="connsiteX12" fmla="*/ 14139 w 72226"/>
              <a:gd name="connsiteY12" fmla="*/ 131093 h 175470"/>
              <a:gd name="connsiteX13" fmla="*/ 18927 w 72226"/>
              <a:gd name="connsiteY13" fmla="*/ 100619 h 175470"/>
              <a:gd name="connsiteX14" fmla="*/ 19219 w 72226"/>
              <a:gd name="connsiteY14" fmla="*/ 99920 h 175470"/>
              <a:gd name="connsiteX15" fmla="*/ 47740 w 72226"/>
              <a:gd name="connsiteY15" fmla="*/ 50930 h 175470"/>
              <a:gd name="connsiteX16" fmla="*/ 71859 w 72226"/>
              <a:gd name="connsiteY16" fmla="*/ 42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6" h="175470">
                <a:moveTo>
                  <a:pt x="71859" y="42"/>
                </a:moveTo>
                <a:cubicBezTo>
                  <a:pt x="69544" y="-994"/>
                  <a:pt x="57775" y="17113"/>
                  <a:pt x="37892" y="44199"/>
                </a:cubicBezTo>
                <a:cubicBezTo>
                  <a:pt x="28421" y="56997"/>
                  <a:pt x="14927" y="74825"/>
                  <a:pt x="6471" y="94482"/>
                </a:cubicBezTo>
                <a:cubicBezTo>
                  <a:pt x="6360" y="94750"/>
                  <a:pt x="6250" y="95006"/>
                  <a:pt x="6140" y="95262"/>
                </a:cubicBezTo>
                <a:cubicBezTo>
                  <a:pt x="730" y="107629"/>
                  <a:pt x="-1749" y="121137"/>
                  <a:pt x="1363" y="134156"/>
                </a:cubicBezTo>
                <a:cubicBezTo>
                  <a:pt x="1363" y="134156"/>
                  <a:pt x="1363" y="134156"/>
                  <a:pt x="1363" y="134156"/>
                </a:cubicBezTo>
                <a:cubicBezTo>
                  <a:pt x="5301" y="148234"/>
                  <a:pt x="15648" y="157539"/>
                  <a:pt x="24846" y="162721"/>
                </a:cubicBezTo>
                <a:cubicBezTo>
                  <a:pt x="24846" y="162721"/>
                  <a:pt x="24846" y="162721"/>
                  <a:pt x="24846" y="162721"/>
                </a:cubicBezTo>
                <a:cubicBezTo>
                  <a:pt x="49690" y="176997"/>
                  <a:pt x="68195" y="176485"/>
                  <a:pt x="68747" y="174330"/>
                </a:cubicBezTo>
                <a:cubicBezTo>
                  <a:pt x="69299" y="172164"/>
                  <a:pt x="51224" y="168240"/>
                  <a:pt x="30761" y="153486"/>
                </a:cubicBezTo>
                <a:cubicBezTo>
                  <a:pt x="30761" y="153486"/>
                  <a:pt x="30761" y="153486"/>
                  <a:pt x="30761" y="153486"/>
                </a:cubicBezTo>
                <a:cubicBezTo>
                  <a:pt x="23702" y="148258"/>
                  <a:pt x="15824" y="140397"/>
                  <a:pt x="14139" y="131093"/>
                </a:cubicBezTo>
                <a:cubicBezTo>
                  <a:pt x="14139" y="131093"/>
                  <a:pt x="14139" y="131093"/>
                  <a:pt x="14139" y="131093"/>
                </a:cubicBezTo>
                <a:cubicBezTo>
                  <a:pt x="11939" y="121999"/>
                  <a:pt x="14537" y="111658"/>
                  <a:pt x="18927" y="100619"/>
                </a:cubicBezTo>
                <a:cubicBezTo>
                  <a:pt x="19023" y="100386"/>
                  <a:pt x="19121" y="100153"/>
                  <a:pt x="19219" y="99920"/>
                </a:cubicBezTo>
                <a:cubicBezTo>
                  <a:pt x="26459" y="82756"/>
                  <a:pt x="39379" y="64240"/>
                  <a:pt x="47740" y="50930"/>
                </a:cubicBezTo>
                <a:cubicBezTo>
                  <a:pt x="65501" y="22854"/>
                  <a:pt x="74173" y="1067"/>
                  <a:pt x="71859" y="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ECFAF3-6993-4714-AE86-676A88F4A6F7}"/>
              </a:ext>
            </a:extLst>
          </p:cNvPr>
          <p:cNvSpPr/>
          <p:nvPr/>
        </p:nvSpPr>
        <p:spPr>
          <a:xfrm>
            <a:off x="10123197" y="6062759"/>
            <a:ext cx="114631" cy="171672"/>
          </a:xfrm>
          <a:custGeom>
            <a:avLst/>
            <a:gdLst>
              <a:gd name="connsiteX0" fmla="*/ 5668 w 114631"/>
              <a:gd name="connsiteY0" fmla="*/ 1 h 171672"/>
              <a:gd name="connsiteX1" fmla="*/ 11392 w 114631"/>
              <a:gd name="connsiteY1" fmla="*/ 81212 h 171672"/>
              <a:gd name="connsiteX2" fmla="*/ 11392 w 114631"/>
              <a:gd name="connsiteY2" fmla="*/ 81212 h 171672"/>
              <a:gd name="connsiteX3" fmla="*/ 25728 w 114631"/>
              <a:gd name="connsiteY3" fmla="*/ 107005 h 171672"/>
              <a:gd name="connsiteX4" fmla="*/ 82760 w 114631"/>
              <a:gd name="connsiteY4" fmla="*/ 159652 h 171672"/>
              <a:gd name="connsiteX5" fmla="*/ 114594 w 114631"/>
              <a:gd name="connsiteY5" fmla="*/ 171180 h 171672"/>
              <a:gd name="connsiteX6" fmla="*/ 88211 w 114631"/>
              <a:gd name="connsiteY6" fmla="*/ 151314 h 171672"/>
              <a:gd name="connsiteX7" fmla="*/ 37156 w 114631"/>
              <a:gd name="connsiteY7" fmla="*/ 99203 h 171672"/>
              <a:gd name="connsiteX8" fmla="*/ 23568 w 114631"/>
              <a:gd name="connsiteY8" fmla="*/ 75646 h 171672"/>
              <a:gd name="connsiteX9" fmla="*/ 23568 w 114631"/>
              <a:gd name="connsiteY9" fmla="*/ 75646 h 171672"/>
              <a:gd name="connsiteX10" fmla="*/ 5668 w 114631"/>
              <a:gd name="connsiteY10" fmla="*/ 1 h 1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31" h="171672">
                <a:moveTo>
                  <a:pt x="5668" y="1"/>
                </a:moveTo>
                <a:cubicBezTo>
                  <a:pt x="4066" y="-220"/>
                  <a:pt x="-9175" y="34167"/>
                  <a:pt x="11392" y="81212"/>
                </a:cubicBezTo>
                <a:cubicBezTo>
                  <a:pt x="11392" y="81212"/>
                  <a:pt x="11392" y="81212"/>
                  <a:pt x="11392" y="81212"/>
                </a:cubicBezTo>
                <a:cubicBezTo>
                  <a:pt x="15200" y="89887"/>
                  <a:pt x="19958" y="98551"/>
                  <a:pt x="25728" y="107005"/>
                </a:cubicBezTo>
                <a:cubicBezTo>
                  <a:pt x="43172" y="132589"/>
                  <a:pt x="65151" y="149602"/>
                  <a:pt x="82760" y="159652"/>
                </a:cubicBezTo>
                <a:cubicBezTo>
                  <a:pt x="100948" y="170039"/>
                  <a:pt x="113824" y="172973"/>
                  <a:pt x="114594" y="171180"/>
                </a:cubicBezTo>
                <a:cubicBezTo>
                  <a:pt x="115364" y="169375"/>
                  <a:pt x="104193" y="163273"/>
                  <a:pt x="88211" y="151314"/>
                </a:cubicBezTo>
                <a:cubicBezTo>
                  <a:pt x="72746" y="139716"/>
                  <a:pt x="53241" y="122749"/>
                  <a:pt x="37156" y="99203"/>
                </a:cubicBezTo>
                <a:cubicBezTo>
                  <a:pt x="31820" y="91390"/>
                  <a:pt x="27318" y="83518"/>
                  <a:pt x="23568" y="75646"/>
                </a:cubicBezTo>
                <a:cubicBezTo>
                  <a:pt x="23568" y="75646"/>
                  <a:pt x="23568" y="75646"/>
                  <a:pt x="23568" y="75646"/>
                </a:cubicBezTo>
                <a:cubicBezTo>
                  <a:pt x="4523" y="35832"/>
                  <a:pt x="8838" y="432"/>
                  <a:pt x="56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A47E1CD-6F83-4219-9A72-EFB0EE9D6113}"/>
              </a:ext>
            </a:extLst>
          </p:cNvPr>
          <p:cNvSpPr/>
          <p:nvPr/>
        </p:nvSpPr>
        <p:spPr>
          <a:xfrm>
            <a:off x="10179717" y="6124996"/>
            <a:ext cx="67767" cy="102925"/>
          </a:xfrm>
          <a:custGeom>
            <a:avLst/>
            <a:gdLst>
              <a:gd name="connsiteX0" fmla="*/ 2055 w 67767"/>
              <a:gd name="connsiteY0" fmla="*/ 5 h 102925"/>
              <a:gd name="connsiteX1" fmla="*/ 12730 w 67767"/>
              <a:gd name="connsiteY1" fmla="*/ 47749 h 102925"/>
              <a:gd name="connsiteX2" fmla="*/ 12730 w 67767"/>
              <a:gd name="connsiteY2" fmla="*/ 47749 h 102925"/>
              <a:gd name="connsiteX3" fmla="*/ 21169 w 67767"/>
              <a:gd name="connsiteY3" fmla="*/ 60197 h 102925"/>
              <a:gd name="connsiteX4" fmla="*/ 58075 w 67767"/>
              <a:gd name="connsiteY4" fmla="*/ 97670 h 102925"/>
              <a:gd name="connsiteX5" fmla="*/ 67410 w 67767"/>
              <a:gd name="connsiteY5" fmla="*/ 102713 h 102925"/>
              <a:gd name="connsiteX6" fmla="*/ 63713 w 67767"/>
              <a:gd name="connsiteY6" fmla="*/ 92663 h 102925"/>
              <a:gd name="connsiteX7" fmla="*/ 32186 w 67767"/>
              <a:gd name="connsiteY7" fmla="*/ 51836 h 102925"/>
              <a:gd name="connsiteX8" fmla="*/ 24141 w 67767"/>
              <a:gd name="connsiteY8" fmla="*/ 40576 h 102925"/>
              <a:gd name="connsiteX9" fmla="*/ 24141 w 67767"/>
              <a:gd name="connsiteY9" fmla="*/ 40576 h 102925"/>
              <a:gd name="connsiteX10" fmla="*/ 2055 w 67767"/>
              <a:gd name="connsiteY10" fmla="*/ 5 h 1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67" h="102925">
                <a:moveTo>
                  <a:pt x="2055" y="5"/>
                </a:moveTo>
                <a:cubicBezTo>
                  <a:pt x="-1082" y="378"/>
                  <a:pt x="-2627" y="22060"/>
                  <a:pt x="12730" y="47749"/>
                </a:cubicBezTo>
                <a:cubicBezTo>
                  <a:pt x="12730" y="47749"/>
                  <a:pt x="12730" y="47749"/>
                  <a:pt x="12730" y="47749"/>
                </a:cubicBezTo>
                <a:cubicBezTo>
                  <a:pt x="15237" y="51941"/>
                  <a:pt x="18051" y="56075"/>
                  <a:pt x="21169" y="60197"/>
                </a:cubicBezTo>
                <a:cubicBezTo>
                  <a:pt x="33729" y="76780"/>
                  <a:pt x="50778" y="91871"/>
                  <a:pt x="58075" y="97670"/>
                </a:cubicBezTo>
                <a:cubicBezTo>
                  <a:pt x="63027" y="101618"/>
                  <a:pt x="66341" y="103609"/>
                  <a:pt x="67410" y="102713"/>
                </a:cubicBezTo>
                <a:cubicBezTo>
                  <a:pt x="68476" y="101828"/>
                  <a:pt x="67137" y="98148"/>
                  <a:pt x="63713" y="92663"/>
                </a:cubicBezTo>
                <a:cubicBezTo>
                  <a:pt x="57746" y="83068"/>
                  <a:pt x="44857" y="68535"/>
                  <a:pt x="32186" y="51836"/>
                </a:cubicBezTo>
                <a:cubicBezTo>
                  <a:pt x="29267" y="47994"/>
                  <a:pt x="26608" y="44291"/>
                  <a:pt x="24141" y="40576"/>
                </a:cubicBezTo>
                <a:cubicBezTo>
                  <a:pt x="24141" y="40576"/>
                  <a:pt x="24141" y="40576"/>
                  <a:pt x="24141" y="40576"/>
                </a:cubicBezTo>
                <a:cubicBezTo>
                  <a:pt x="9824" y="19044"/>
                  <a:pt x="5301" y="-368"/>
                  <a:pt x="2055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8F19FB6-48EF-4ACB-B895-68D6F631446C}"/>
              </a:ext>
            </a:extLst>
          </p:cNvPr>
          <p:cNvSpPr/>
          <p:nvPr/>
        </p:nvSpPr>
        <p:spPr>
          <a:xfrm>
            <a:off x="10228449" y="6115654"/>
            <a:ext cx="97686" cy="101392"/>
          </a:xfrm>
          <a:custGeom>
            <a:avLst/>
            <a:gdLst>
              <a:gd name="connsiteX0" fmla="*/ 96481 w 97686"/>
              <a:gd name="connsiteY0" fmla="*/ 9 h 101392"/>
              <a:gd name="connsiteX1" fmla="*/ 59610 w 97686"/>
              <a:gd name="connsiteY1" fmla="*/ 61412 h 101392"/>
              <a:gd name="connsiteX2" fmla="*/ 56803 w 97686"/>
              <a:gd name="connsiteY2" fmla="*/ 64346 h 101392"/>
              <a:gd name="connsiteX3" fmla="*/ 56803 w 97686"/>
              <a:gd name="connsiteY3" fmla="*/ 64346 h 101392"/>
              <a:gd name="connsiteX4" fmla="*/ 5877 w 97686"/>
              <a:gd name="connsiteY4" fmla="*/ 95822 h 101392"/>
              <a:gd name="connsiteX5" fmla="*/ 5 w 97686"/>
              <a:gd name="connsiteY5" fmla="*/ 99607 h 101392"/>
              <a:gd name="connsiteX6" fmla="*/ 6921 w 97686"/>
              <a:gd name="connsiteY6" fmla="*/ 101388 h 101392"/>
              <a:gd name="connsiteX7" fmla="*/ 66610 w 97686"/>
              <a:gd name="connsiteY7" fmla="*/ 74116 h 101392"/>
              <a:gd name="connsiteX8" fmla="*/ 66610 w 97686"/>
              <a:gd name="connsiteY8" fmla="*/ 74116 h 101392"/>
              <a:gd name="connsiteX9" fmla="*/ 69783 w 97686"/>
              <a:gd name="connsiteY9" fmla="*/ 70809 h 101392"/>
              <a:gd name="connsiteX10" fmla="*/ 96481 w 97686"/>
              <a:gd name="connsiteY10" fmla="*/ 9 h 1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86" h="101392">
                <a:moveTo>
                  <a:pt x="96481" y="9"/>
                </a:moveTo>
                <a:cubicBezTo>
                  <a:pt x="92708" y="-620"/>
                  <a:pt x="85810" y="33126"/>
                  <a:pt x="59610" y="61412"/>
                </a:cubicBezTo>
                <a:cubicBezTo>
                  <a:pt x="58684" y="62413"/>
                  <a:pt x="57748" y="63391"/>
                  <a:pt x="56803" y="64346"/>
                </a:cubicBezTo>
                <a:cubicBezTo>
                  <a:pt x="56803" y="64346"/>
                  <a:pt x="56803" y="64346"/>
                  <a:pt x="56803" y="64346"/>
                </a:cubicBezTo>
                <a:cubicBezTo>
                  <a:pt x="37432" y="84026"/>
                  <a:pt x="16544" y="91374"/>
                  <a:pt x="5877" y="95822"/>
                </a:cubicBezTo>
                <a:cubicBezTo>
                  <a:pt x="2059" y="97418"/>
                  <a:pt x="-121" y="98606"/>
                  <a:pt x="5" y="99607"/>
                </a:cubicBezTo>
                <a:cubicBezTo>
                  <a:pt x="130" y="100608"/>
                  <a:pt x="2563" y="101330"/>
                  <a:pt x="6921" y="101388"/>
                </a:cubicBezTo>
                <a:cubicBezTo>
                  <a:pt x="18644" y="101552"/>
                  <a:pt x="44303" y="96288"/>
                  <a:pt x="66610" y="74116"/>
                </a:cubicBezTo>
                <a:cubicBezTo>
                  <a:pt x="66610" y="74116"/>
                  <a:pt x="66610" y="74116"/>
                  <a:pt x="66610" y="74116"/>
                </a:cubicBezTo>
                <a:cubicBezTo>
                  <a:pt x="67684" y="73045"/>
                  <a:pt x="68742" y="71939"/>
                  <a:pt x="69783" y="70809"/>
                </a:cubicBezTo>
                <a:cubicBezTo>
                  <a:pt x="101322" y="36597"/>
                  <a:pt x="98698" y="381"/>
                  <a:pt x="9648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D13649C-910A-46DB-AFC7-BEA3F5F98F2C}"/>
              </a:ext>
            </a:extLst>
          </p:cNvPr>
          <p:cNvSpPr/>
          <p:nvPr/>
        </p:nvSpPr>
        <p:spPr>
          <a:xfrm>
            <a:off x="10165573" y="5222064"/>
            <a:ext cx="69147" cy="215148"/>
          </a:xfrm>
          <a:custGeom>
            <a:avLst/>
            <a:gdLst>
              <a:gd name="connsiteX0" fmla="*/ 69105 w 69147"/>
              <a:gd name="connsiteY0" fmla="*/ 369 h 215148"/>
              <a:gd name="connsiteX1" fmla="*/ 17870 w 69147"/>
              <a:gd name="connsiteY1" fmla="*/ 42000 h 215148"/>
              <a:gd name="connsiteX2" fmla="*/ 960 w 69147"/>
              <a:gd name="connsiteY2" fmla="*/ 96649 h 215148"/>
              <a:gd name="connsiteX3" fmla="*/ 185 w 69147"/>
              <a:gd name="connsiteY3" fmla="*/ 123642 h 215148"/>
              <a:gd name="connsiteX4" fmla="*/ 185 w 69147"/>
              <a:gd name="connsiteY4" fmla="*/ 123642 h 215148"/>
              <a:gd name="connsiteX5" fmla="*/ 25535 w 69147"/>
              <a:gd name="connsiteY5" fmla="*/ 215123 h 215148"/>
              <a:gd name="connsiteX6" fmla="*/ 13716 w 69147"/>
              <a:gd name="connsiteY6" fmla="*/ 123257 h 215148"/>
              <a:gd name="connsiteX7" fmla="*/ 13716 w 69147"/>
              <a:gd name="connsiteY7" fmla="*/ 123257 h 215148"/>
              <a:gd name="connsiteX8" fmla="*/ 14797 w 69147"/>
              <a:gd name="connsiteY8" fmla="*/ 98093 h 215148"/>
              <a:gd name="connsiteX9" fmla="*/ 28703 w 69147"/>
              <a:gd name="connsiteY9" fmla="*/ 47857 h 215148"/>
              <a:gd name="connsiteX10" fmla="*/ 69105 w 69147"/>
              <a:gd name="connsiteY10" fmla="*/ 369 h 2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47" h="215148">
                <a:moveTo>
                  <a:pt x="69105" y="369"/>
                </a:moveTo>
                <a:cubicBezTo>
                  <a:pt x="67893" y="-2018"/>
                  <a:pt x="38325" y="6634"/>
                  <a:pt x="17870" y="42000"/>
                </a:cubicBezTo>
                <a:cubicBezTo>
                  <a:pt x="9072" y="57336"/>
                  <a:pt x="3166" y="75711"/>
                  <a:pt x="960" y="96649"/>
                </a:cubicBezTo>
                <a:cubicBezTo>
                  <a:pt x="-17" y="105918"/>
                  <a:pt x="-194" y="115001"/>
                  <a:pt x="185" y="123642"/>
                </a:cubicBezTo>
                <a:cubicBezTo>
                  <a:pt x="185" y="123642"/>
                  <a:pt x="185" y="123642"/>
                  <a:pt x="185" y="123642"/>
                </a:cubicBezTo>
                <a:cubicBezTo>
                  <a:pt x="2470" y="178792"/>
                  <a:pt x="22432" y="216265"/>
                  <a:pt x="25535" y="215123"/>
                </a:cubicBezTo>
                <a:cubicBezTo>
                  <a:pt x="28638" y="213971"/>
                  <a:pt x="14479" y="175519"/>
                  <a:pt x="13716" y="123257"/>
                </a:cubicBezTo>
                <a:cubicBezTo>
                  <a:pt x="13716" y="123257"/>
                  <a:pt x="13716" y="123257"/>
                  <a:pt x="13716" y="123257"/>
                </a:cubicBezTo>
                <a:cubicBezTo>
                  <a:pt x="13621" y="115141"/>
                  <a:pt x="13911" y="106663"/>
                  <a:pt x="14797" y="98093"/>
                </a:cubicBezTo>
                <a:cubicBezTo>
                  <a:pt x="16802" y="78704"/>
                  <a:pt x="21517" y="62075"/>
                  <a:pt x="28703" y="47857"/>
                </a:cubicBezTo>
                <a:cubicBezTo>
                  <a:pt x="44914" y="15426"/>
                  <a:pt x="70318" y="2757"/>
                  <a:pt x="69105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58F011D-D173-4278-9E1C-42272FABE780}"/>
              </a:ext>
            </a:extLst>
          </p:cNvPr>
          <p:cNvSpPr/>
          <p:nvPr/>
        </p:nvSpPr>
        <p:spPr>
          <a:xfrm>
            <a:off x="10207873" y="5228529"/>
            <a:ext cx="48739" cy="165132"/>
          </a:xfrm>
          <a:custGeom>
            <a:avLst/>
            <a:gdLst>
              <a:gd name="connsiteX0" fmla="*/ 48590 w 48739"/>
              <a:gd name="connsiteY0" fmla="*/ 124 h 165132"/>
              <a:gd name="connsiteX1" fmla="*/ 5162 w 48739"/>
              <a:gd name="connsiteY1" fmla="*/ 59186 h 165132"/>
              <a:gd name="connsiteX2" fmla="*/ 5162 w 48739"/>
              <a:gd name="connsiteY2" fmla="*/ 59186 h 165132"/>
              <a:gd name="connsiteX3" fmla="*/ 1469 w 48739"/>
              <a:gd name="connsiteY3" fmla="*/ 76758 h 165132"/>
              <a:gd name="connsiteX4" fmla="*/ 16219 w 48739"/>
              <a:gd name="connsiteY4" fmla="*/ 160927 h 165132"/>
              <a:gd name="connsiteX5" fmla="*/ 16219 w 48739"/>
              <a:gd name="connsiteY5" fmla="*/ 160927 h 165132"/>
              <a:gd name="connsiteX6" fmla="*/ 20581 w 48739"/>
              <a:gd name="connsiteY6" fmla="*/ 165084 h 165132"/>
              <a:gd name="connsiteX7" fmla="*/ 20666 w 48739"/>
              <a:gd name="connsiteY7" fmla="*/ 159134 h 165132"/>
              <a:gd name="connsiteX8" fmla="*/ 20666 w 48739"/>
              <a:gd name="connsiteY8" fmla="*/ 159134 h 165132"/>
              <a:gd name="connsiteX9" fmla="*/ 15176 w 48739"/>
              <a:gd name="connsiteY9" fmla="*/ 78738 h 165132"/>
              <a:gd name="connsiteX10" fmla="*/ 18316 w 48739"/>
              <a:gd name="connsiteY10" fmla="*/ 62668 h 165132"/>
              <a:gd name="connsiteX11" fmla="*/ 18316 w 48739"/>
              <a:gd name="connsiteY11" fmla="*/ 62668 h 165132"/>
              <a:gd name="connsiteX12" fmla="*/ 48590 w 48739"/>
              <a:gd name="connsiteY12" fmla="*/ 124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9" h="165132">
                <a:moveTo>
                  <a:pt x="48590" y="124"/>
                </a:moveTo>
                <a:cubicBezTo>
                  <a:pt x="47065" y="-1611"/>
                  <a:pt x="17545" y="14761"/>
                  <a:pt x="5162" y="59186"/>
                </a:cubicBezTo>
                <a:cubicBezTo>
                  <a:pt x="5162" y="59186"/>
                  <a:pt x="5162" y="59186"/>
                  <a:pt x="5162" y="59186"/>
                </a:cubicBezTo>
                <a:cubicBezTo>
                  <a:pt x="3594" y="64811"/>
                  <a:pt x="2345" y="70680"/>
                  <a:pt x="1469" y="76758"/>
                </a:cubicBezTo>
                <a:cubicBezTo>
                  <a:pt x="-4448" y="117876"/>
                  <a:pt x="8942" y="149993"/>
                  <a:pt x="16219" y="160927"/>
                </a:cubicBezTo>
                <a:cubicBezTo>
                  <a:pt x="16219" y="160927"/>
                  <a:pt x="16219" y="160927"/>
                  <a:pt x="16219" y="160927"/>
                </a:cubicBezTo>
                <a:cubicBezTo>
                  <a:pt x="18258" y="163990"/>
                  <a:pt x="19811" y="165422"/>
                  <a:pt x="20581" y="165084"/>
                </a:cubicBezTo>
                <a:cubicBezTo>
                  <a:pt x="21349" y="164735"/>
                  <a:pt x="21277" y="162650"/>
                  <a:pt x="20666" y="159134"/>
                </a:cubicBezTo>
                <a:cubicBezTo>
                  <a:pt x="20666" y="159134"/>
                  <a:pt x="20666" y="159134"/>
                  <a:pt x="20666" y="159134"/>
                </a:cubicBezTo>
                <a:cubicBezTo>
                  <a:pt x="18373" y="145940"/>
                  <a:pt x="9760" y="116351"/>
                  <a:pt x="15176" y="78738"/>
                </a:cubicBezTo>
                <a:cubicBezTo>
                  <a:pt x="15976" y="73183"/>
                  <a:pt x="17034" y="67827"/>
                  <a:pt x="18316" y="62668"/>
                </a:cubicBezTo>
                <a:cubicBezTo>
                  <a:pt x="18316" y="62668"/>
                  <a:pt x="18316" y="62668"/>
                  <a:pt x="18316" y="62668"/>
                </a:cubicBezTo>
                <a:cubicBezTo>
                  <a:pt x="27728" y="24869"/>
                  <a:pt x="50812" y="2662"/>
                  <a:pt x="48590" y="1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5476B77-6841-4E68-B37D-D8D4428AB9A1}"/>
              </a:ext>
            </a:extLst>
          </p:cNvPr>
          <p:cNvSpPr/>
          <p:nvPr/>
        </p:nvSpPr>
        <p:spPr>
          <a:xfrm>
            <a:off x="10262191" y="5203683"/>
            <a:ext cx="38192" cy="177554"/>
          </a:xfrm>
          <a:custGeom>
            <a:avLst/>
            <a:gdLst>
              <a:gd name="connsiteX0" fmla="*/ 37843 w 38192"/>
              <a:gd name="connsiteY0" fmla="*/ 73 h 177554"/>
              <a:gd name="connsiteX1" fmla="*/ 948 w 38192"/>
              <a:gd name="connsiteY1" fmla="*/ 86815 h 177554"/>
              <a:gd name="connsiteX2" fmla="*/ 311 w 38192"/>
              <a:gd name="connsiteY2" fmla="*/ 94082 h 177554"/>
              <a:gd name="connsiteX3" fmla="*/ 311 w 38192"/>
              <a:gd name="connsiteY3" fmla="*/ 94082 h 177554"/>
              <a:gd name="connsiteX4" fmla="*/ 19528 w 38192"/>
              <a:gd name="connsiteY4" fmla="*/ 172254 h 177554"/>
              <a:gd name="connsiteX5" fmla="*/ 25394 w 38192"/>
              <a:gd name="connsiteY5" fmla="*/ 177482 h 177554"/>
              <a:gd name="connsiteX6" fmla="*/ 24341 w 38192"/>
              <a:gd name="connsiteY6" fmla="*/ 169831 h 177554"/>
              <a:gd name="connsiteX7" fmla="*/ 14103 w 38192"/>
              <a:gd name="connsiteY7" fmla="*/ 95048 h 177554"/>
              <a:gd name="connsiteX8" fmla="*/ 14103 w 38192"/>
              <a:gd name="connsiteY8" fmla="*/ 95048 h 177554"/>
              <a:gd name="connsiteX9" fmla="*/ 14713 w 38192"/>
              <a:gd name="connsiteY9" fmla="*/ 88306 h 177554"/>
              <a:gd name="connsiteX10" fmla="*/ 37843 w 38192"/>
              <a:gd name="connsiteY10" fmla="*/ 73 h 1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92" h="177554">
                <a:moveTo>
                  <a:pt x="37843" y="73"/>
                </a:moveTo>
                <a:cubicBezTo>
                  <a:pt x="34532" y="-1837"/>
                  <a:pt x="6740" y="33855"/>
                  <a:pt x="948" y="86815"/>
                </a:cubicBezTo>
                <a:cubicBezTo>
                  <a:pt x="681" y="89261"/>
                  <a:pt x="470" y="91683"/>
                  <a:pt x="311" y="94082"/>
                </a:cubicBezTo>
                <a:cubicBezTo>
                  <a:pt x="311" y="94082"/>
                  <a:pt x="311" y="94082"/>
                  <a:pt x="311" y="94082"/>
                </a:cubicBezTo>
                <a:cubicBezTo>
                  <a:pt x="-2198" y="132673"/>
                  <a:pt x="11038" y="160772"/>
                  <a:pt x="19528" y="172254"/>
                </a:cubicBezTo>
                <a:cubicBezTo>
                  <a:pt x="22427" y="176166"/>
                  <a:pt x="24564" y="177948"/>
                  <a:pt x="25394" y="177482"/>
                </a:cubicBezTo>
                <a:cubicBezTo>
                  <a:pt x="26223" y="177005"/>
                  <a:pt x="25678" y="174326"/>
                  <a:pt x="24341" y="169831"/>
                </a:cubicBezTo>
                <a:cubicBezTo>
                  <a:pt x="20197" y="155904"/>
                  <a:pt x="11441" y="130844"/>
                  <a:pt x="14103" y="95048"/>
                </a:cubicBezTo>
                <a:cubicBezTo>
                  <a:pt x="14103" y="95048"/>
                  <a:pt x="14103" y="95048"/>
                  <a:pt x="14103" y="95048"/>
                </a:cubicBezTo>
                <a:cubicBezTo>
                  <a:pt x="14267" y="92812"/>
                  <a:pt x="14469" y="90577"/>
                  <a:pt x="14713" y="88306"/>
                </a:cubicBezTo>
                <a:cubicBezTo>
                  <a:pt x="19991" y="39165"/>
                  <a:pt x="41152" y="1994"/>
                  <a:pt x="37843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62202C-C427-4CF2-A218-C27DC21B4D8B}"/>
              </a:ext>
            </a:extLst>
          </p:cNvPr>
          <p:cNvSpPr/>
          <p:nvPr/>
        </p:nvSpPr>
        <p:spPr>
          <a:xfrm>
            <a:off x="10340233" y="5206817"/>
            <a:ext cx="23505" cy="198002"/>
          </a:xfrm>
          <a:custGeom>
            <a:avLst/>
            <a:gdLst>
              <a:gd name="connsiteX0" fmla="*/ 9594 w 23505"/>
              <a:gd name="connsiteY0" fmla="*/ 60 h 198002"/>
              <a:gd name="connsiteX1" fmla="*/ 11760 w 23505"/>
              <a:gd name="connsiteY1" fmla="*/ 40945 h 198002"/>
              <a:gd name="connsiteX2" fmla="*/ 6817 w 23505"/>
              <a:gd name="connsiteY2" fmla="*/ 104910 h 198002"/>
              <a:gd name="connsiteX3" fmla="*/ 4195 w 23505"/>
              <a:gd name="connsiteY3" fmla="*/ 128537 h 198002"/>
              <a:gd name="connsiteX4" fmla="*/ 157 w 23505"/>
              <a:gd name="connsiteY4" fmla="*/ 180636 h 198002"/>
              <a:gd name="connsiteX5" fmla="*/ 2429 w 23505"/>
              <a:gd name="connsiteY5" fmla="*/ 194785 h 198002"/>
              <a:gd name="connsiteX6" fmla="*/ 14019 w 23505"/>
              <a:gd name="connsiteY6" fmla="*/ 195018 h 198002"/>
              <a:gd name="connsiteX7" fmla="*/ 18933 w 23505"/>
              <a:gd name="connsiteY7" fmla="*/ 183687 h 198002"/>
              <a:gd name="connsiteX8" fmla="*/ 9618 w 23505"/>
              <a:gd name="connsiteY8" fmla="*/ 190534 h 198002"/>
              <a:gd name="connsiteX9" fmla="*/ 9688 w 23505"/>
              <a:gd name="connsiteY9" fmla="*/ 191967 h 198002"/>
              <a:gd name="connsiteX10" fmla="*/ 9955 w 23505"/>
              <a:gd name="connsiteY10" fmla="*/ 180764 h 198002"/>
              <a:gd name="connsiteX11" fmla="*/ 17617 w 23505"/>
              <a:gd name="connsiteY11" fmla="*/ 130179 h 198002"/>
              <a:gd name="connsiteX12" fmla="*/ 20610 w 23505"/>
              <a:gd name="connsiteY12" fmla="*/ 106459 h 198002"/>
              <a:gd name="connsiteX13" fmla="*/ 22741 w 23505"/>
              <a:gd name="connsiteY13" fmla="*/ 40607 h 198002"/>
              <a:gd name="connsiteX14" fmla="*/ 9594 w 23505"/>
              <a:gd name="connsiteY14" fmla="*/ 60 h 1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5" h="198002">
                <a:moveTo>
                  <a:pt x="9594" y="60"/>
                </a:moveTo>
                <a:cubicBezTo>
                  <a:pt x="7557" y="968"/>
                  <a:pt x="12121" y="16106"/>
                  <a:pt x="11760" y="40945"/>
                </a:cubicBezTo>
                <a:cubicBezTo>
                  <a:pt x="11388" y="60590"/>
                  <a:pt x="9746" y="78744"/>
                  <a:pt x="6817" y="104910"/>
                </a:cubicBezTo>
                <a:cubicBezTo>
                  <a:pt x="5885" y="113248"/>
                  <a:pt x="5027" y="120689"/>
                  <a:pt x="4195" y="128537"/>
                </a:cubicBezTo>
                <a:cubicBezTo>
                  <a:pt x="1821" y="150674"/>
                  <a:pt x="-653" y="163367"/>
                  <a:pt x="157" y="180636"/>
                </a:cubicBezTo>
                <a:cubicBezTo>
                  <a:pt x="273" y="185387"/>
                  <a:pt x="344" y="189975"/>
                  <a:pt x="2429" y="194785"/>
                </a:cubicBezTo>
                <a:cubicBezTo>
                  <a:pt x="7685" y="200176"/>
                  <a:pt x="12482" y="197754"/>
                  <a:pt x="14019" y="195018"/>
                </a:cubicBezTo>
                <a:cubicBezTo>
                  <a:pt x="19166" y="188590"/>
                  <a:pt x="19865" y="184316"/>
                  <a:pt x="18933" y="183687"/>
                </a:cubicBezTo>
                <a:cubicBezTo>
                  <a:pt x="18001" y="183047"/>
                  <a:pt x="15032" y="186610"/>
                  <a:pt x="9618" y="190534"/>
                </a:cubicBezTo>
                <a:cubicBezTo>
                  <a:pt x="8372" y="190430"/>
                  <a:pt x="6313" y="191338"/>
                  <a:pt x="9688" y="191967"/>
                </a:cubicBezTo>
                <a:cubicBezTo>
                  <a:pt x="8779" y="189009"/>
                  <a:pt x="9699" y="186261"/>
                  <a:pt x="9955" y="180764"/>
                </a:cubicBezTo>
                <a:cubicBezTo>
                  <a:pt x="11015" y="167326"/>
                  <a:pt x="14881" y="150360"/>
                  <a:pt x="17617" y="130179"/>
                </a:cubicBezTo>
                <a:cubicBezTo>
                  <a:pt x="18654" y="122645"/>
                  <a:pt x="19702" y="114598"/>
                  <a:pt x="20610" y="106459"/>
                </a:cubicBezTo>
                <a:cubicBezTo>
                  <a:pt x="23463" y="80991"/>
                  <a:pt x="24278" y="59903"/>
                  <a:pt x="22741" y="40607"/>
                </a:cubicBezTo>
                <a:cubicBezTo>
                  <a:pt x="20738" y="13859"/>
                  <a:pt x="12110" y="-1070"/>
                  <a:pt x="9594" y="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6E8C2C-05E8-40EF-AE73-89924497783E}"/>
              </a:ext>
            </a:extLst>
          </p:cNvPr>
          <p:cNvSpPr/>
          <p:nvPr/>
        </p:nvSpPr>
        <p:spPr>
          <a:xfrm>
            <a:off x="10389872" y="5194376"/>
            <a:ext cx="35944" cy="211694"/>
          </a:xfrm>
          <a:custGeom>
            <a:avLst/>
            <a:gdLst>
              <a:gd name="connsiteX0" fmla="*/ 418 w 35944"/>
              <a:gd name="connsiteY0" fmla="*/ 52 h 211694"/>
              <a:gd name="connsiteX1" fmla="*/ 15369 w 35944"/>
              <a:gd name="connsiteY1" fmla="*/ 75522 h 211694"/>
              <a:gd name="connsiteX2" fmla="*/ 15369 w 35944"/>
              <a:gd name="connsiteY2" fmla="*/ 75522 h 211694"/>
              <a:gd name="connsiteX3" fmla="*/ 18478 w 35944"/>
              <a:gd name="connsiteY3" fmla="*/ 104878 h 211694"/>
              <a:gd name="connsiteX4" fmla="*/ 26303 w 35944"/>
              <a:gd name="connsiteY4" fmla="*/ 184017 h 211694"/>
              <a:gd name="connsiteX5" fmla="*/ 34652 w 35944"/>
              <a:gd name="connsiteY5" fmla="*/ 211685 h 211694"/>
              <a:gd name="connsiteX6" fmla="*/ 35630 w 35944"/>
              <a:gd name="connsiteY6" fmla="*/ 183190 h 211694"/>
              <a:gd name="connsiteX7" fmla="*/ 32277 w 35944"/>
              <a:gd name="connsiteY7" fmla="*/ 103656 h 211694"/>
              <a:gd name="connsiteX8" fmla="*/ 28551 w 35944"/>
              <a:gd name="connsiteY8" fmla="*/ 73589 h 211694"/>
              <a:gd name="connsiteX9" fmla="*/ 28551 w 35944"/>
              <a:gd name="connsiteY9" fmla="*/ 73589 h 211694"/>
              <a:gd name="connsiteX10" fmla="*/ 418 w 35944"/>
              <a:gd name="connsiteY10" fmla="*/ 52 h 2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" h="211694">
                <a:moveTo>
                  <a:pt x="418" y="52"/>
                </a:moveTo>
                <a:cubicBezTo>
                  <a:pt x="-2388" y="1507"/>
                  <a:pt x="9640" y="31481"/>
                  <a:pt x="15369" y="75522"/>
                </a:cubicBezTo>
                <a:cubicBezTo>
                  <a:pt x="15369" y="75522"/>
                  <a:pt x="15369" y="75522"/>
                  <a:pt x="15369" y="75522"/>
                </a:cubicBezTo>
                <a:cubicBezTo>
                  <a:pt x="16580" y="84919"/>
                  <a:pt x="17558" y="94514"/>
                  <a:pt x="18478" y="104878"/>
                </a:cubicBezTo>
                <a:cubicBezTo>
                  <a:pt x="21634" y="140477"/>
                  <a:pt x="22426" y="159795"/>
                  <a:pt x="26303" y="184017"/>
                </a:cubicBezTo>
                <a:cubicBezTo>
                  <a:pt x="29121" y="201694"/>
                  <a:pt x="32743" y="212057"/>
                  <a:pt x="34652" y="211685"/>
                </a:cubicBezTo>
                <a:cubicBezTo>
                  <a:pt x="36422" y="211335"/>
                  <a:pt x="35968" y="200715"/>
                  <a:pt x="35630" y="183190"/>
                </a:cubicBezTo>
                <a:cubicBezTo>
                  <a:pt x="35351" y="168156"/>
                  <a:pt x="34687" y="130730"/>
                  <a:pt x="32277" y="103656"/>
                </a:cubicBezTo>
                <a:cubicBezTo>
                  <a:pt x="31345" y="93152"/>
                  <a:pt x="30134" y="83184"/>
                  <a:pt x="28551" y="73589"/>
                </a:cubicBezTo>
                <a:cubicBezTo>
                  <a:pt x="28551" y="73589"/>
                  <a:pt x="28551" y="73589"/>
                  <a:pt x="28551" y="73589"/>
                </a:cubicBezTo>
                <a:cubicBezTo>
                  <a:pt x="21203" y="28593"/>
                  <a:pt x="3213" y="-1416"/>
                  <a:pt x="418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7D8492-0A06-4B39-9C2D-740B337C228A}"/>
              </a:ext>
            </a:extLst>
          </p:cNvPr>
          <p:cNvSpPr/>
          <p:nvPr/>
        </p:nvSpPr>
        <p:spPr>
          <a:xfrm>
            <a:off x="10442840" y="5194382"/>
            <a:ext cx="41408" cy="214801"/>
          </a:xfrm>
          <a:custGeom>
            <a:avLst/>
            <a:gdLst>
              <a:gd name="connsiteX0" fmla="*/ 350 w 41408"/>
              <a:gd name="connsiteY0" fmla="*/ 46 h 214801"/>
              <a:gd name="connsiteX1" fmla="*/ 25933 w 41408"/>
              <a:gd name="connsiteY1" fmla="*/ 105874 h 214801"/>
              <a:gd name="connsiteX2" fmla="*/ 28040 w 41408"/>
              <a:gd name="connsiteY2" fmla="*/ 134450 h 214801"/>
              <a:gd name="connsiteX3" fmla="*/ 28040 w 41408"/>
              <a:gd name="connsiteY3" fmla="*/ 134450 h 214801"/>
              <a:gd name="connsiteX4" fmla="*/ 25246 w 41408"/>
              <a:gd name="connsiteY4" fmla="*/ 214788 h 214801"/>
              <a:gd name="connsiteX5" fmla="*/ 41408 w 41408"/>
              <a:gd name="connsiteY5" fmla="*/ 134252 h 214801"/>
              <a:gd name="connsiteX6" fmla="*/ 41408 w 41408"/>
              <a:gd name="connsiteY6" fmla="*/ 134252 h 214801"/>
              <a:gd name="connsiteX7" fmla="*/ 39696 w 41408"/>
              <a:gd name="connsiteY7" fmla="*/ 104290 h 214801"/>
              <a:gd name="connsiteX8" fmla="*/ 350 w 41408"/>
              <a:gd name="connsiteY8" fmla="*/ 46 h 2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" h="214801">
                <a:moveTo>
                  <a:pt x="350" y="46"/>
                </a:moveTo>
                <a:cubicBezTo>
                  <a:pt x="-3038" y="1827"/>
                  <a:pt x="19098" y="46660"/>
                  <a:pt x="25933" y="105874"/>
                </a:cubicBezTo>
                <a:cubicBezTo>
                  <a:pt x="27062" y="115760"/>
                  <a:pt x="27738" y="125297"/>
                  <a:pt x="28040" y="134450"/>
                </a:cubicBezTo>
                <a:cubicBezTo>
                  <a:pt x="28040" y="134450"/>
                  <a:pt x="28040" y="134450"/>
                  <a:pt x="28040" y="134450"/>
                </a:cubicBezTo>
                <a:cubicBezTo>
                  <a:pt x="29531" y="180180"/>
                  <a:pt x="22160" y="214019"/>
                  <a:pt x="25246" y="214788"/>
                </a:cubicBezTo>
                <a:cubicBezTo>
                  <a:pt x="28343" y="215568"/>
                  <a:pt x="41303" y="182113"/>
                  <a:pt x="41408" y="134252"/>
                </a:cubicBezTo>
                <a:cubicBezTo>
                  <a:pt x="41408" y="134252"/>
                  <a:pt x="41408" y="134252"/>
                  <a:pt x="41408" y="134252"/>
                </a:cubicBezTo>
                <a:cubicBezTo>
                  <a:pt x="41420" y="124657"/>
                  <a:pt x="40896" y="114642"/>
                  <a:pt x="39696" y="104290"/>
                </a:cubicBezTo>
                <a:cubicBezTo>
                  <a:pt x="32349" y="40581"/>
                  <a:pt x="3424" y="-1585"/>
                  <a:pt x="350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8F6E223-9A62-436F-B7E5-594F0B9917AF}"/>
              </a:ext>
            </a:extLst>
          </p:cNvPr>
          <p:cNvSpPr/>
          <p:nvPr/>
        </p:nvSpPr>
        <p:spPr>
          <a:xfrm>
            <a:off x="10498771" y="5194396"/>
            <a:ext cx="48141" cy="214823"/>
          </a:xfrm>
          <a:custGeom>
            <a:avLst/>
            <a:gdLst>
              <a:gd name="connsiteX0" fmla="*/ 440 w 48141"/>
              <a:gd name="connsiteY0" fmla="*/ 32 h 214823"/>
              <a:gd name="connsiteX1" fmla="*/ 27233 w 48141"/>
              <a:gd name="connsiteY1" fmla="*/ 95717 h 214823"/>
              <a:gd name="connsiteX2" fmla="*/ 27233 w 48141"/>
              <a:gd name="connsiteY2" fmla="*/ 95717 h 214823"/>
              <a:gd name="connsiteX3" fmla="*/ 30016 w 48141"/>
              <a:gd name="connsiteY3" fmla="*/ 107315 h 214823"/>
              <a:gd name="connsiteX4" fmla="*/ 34429 w 48141"/>
              <a:gd name="connsiteY4" fmla="*/ 169103 h 214823"/>
              <a:gd name="connsiteX5" fmla="*/ 25335 w 48141"/>
              <a:gd name="connsiteY5" fmla="*/ 214774 h 214823"/>
              <a:gd name="connsiteX6" fmla="*/ 45619 w 48141"/>
              <a:gd name="connsiteY6" fmla="*/ 170838 h 214823"/>
              <a:gd name="connsiteX7" fmla="*/ 43593 w 48141"/>
              <a:gd name="connsiteY7" fmla="*/ 104334 h 214823"/>
              <a:gd name="connsiteX8" fmla="*/ 40542 w 48141"/>
              <a:gd name="connsiteY8" fmla="*/ 92142 h 214823"/>
              <a:gd name="connsiteX9" fmla="*/ 40542 w 48141"/>
              <a:gd name="connsiteY9" fmla="*/ 92142 h 214823"/>
              <a:gd name="connsiteX10" fmla="*/ 440 w 48141"/>
              <a:gd name="connsiteY10" fmla="*/ 32 h 2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" h="214823">
                <a:moveTo>
                  <a:pt x="440" y="32"/>
                </a:moveTo>
                <a:cubicBezTo>
                  <a:pt x="-2891" y="1313"/>
                  <a:pt x="13353" y="42454"/>
                  <a:pt x="27233" y="95717"/>
                </a:cubicBezTo>
                <a:cubicBezTo>
                  <a:pt x="27233" y="95717"/>
                  <a:pt x="27233" y="95717"/>
                  <a:pt x="27233" y="95717"/>
                </a:cubicBezTo>
                <a:cubicBezTo>
                  <a:pt x="28211" y="99513"/>
                  <a:pt x="29154" y="103380"/>
                  <a:pt x="30016" y="107315"/>
                </a:cubicBezTo>
                <a:cubicBezTo>
                  <a:pt x="35209" y="131024"/>
                  <a:pt x="36455" y="150984"/>
                  <a:pt x="34429" y="169103"/>
                </a:cubicBezTo>
                <a:cubicBezTo>
                  <a:pt x="31483" y="196387"/>
                  <a:pt x="23251" y="213726"/>
                  <a:pt x="25335" y="214774"/>
                </a:cubicBezTo>
                <a:cubicBezTo>
                  <a:pt x="27431" y="215822"/>
                  <a:pt x="39762" y="200148"/>
                  <a:pt x="45619" y="170838"/>
                </a:cubicBezTo>
                <a:cubicBezTo>
                  <a:pt x="49404" y="151519"/>
                  <a:pt x="49089" y="129266"/>
                  <a:pt x="43593" y="104334"/>
                </a:cubicBezTo>
                <a:cubicBezTo>
                  <a:pt x="42673" y="100166"/>
                  <a:pt x="41649" y="96102"/>
                  <a:pt x="40542" y="92142"/>
                </a:cubicBezTo>
                <a:cubicBezTo>
                  <a:pt x="40542" y="92142"/>
                  <a:pt x="40542" y="92142"/>
                  <a:pt x="40542" y="92142"/>
                </a:cubicBezTo>
                <a:cubicBezTo>
                  <a:pt x="25335" y="37132"/>
                  <a:pt x="3770" y="-1261"/>
                  <a:pt x="440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5ABC45C-4A14-4687-B7F2-77EB14492D4F}"/>
              </a:ext>
            </a:extLst>
          </p:cNvPr>
          <p:cNvSpPr/>
          <p:nvPr/>
        </p:nvSpPr>
        <p:spPr>
          <a:xfrm>
            <a:off x="9598955" y="4429109"/>
            <a:ext cx="91694" cy="366940"/>
          </a:xfrm>
          <a:custGeom>
            <a:avLst/>
            <a:gdLst>
              <a:gd name="connsiteX0" fmla="*/ 63088 w 91694"/>
              <a:gd name="connsiteY0" fmla="*/ 2792 h 366940"/>
              <a:gd name="connsiteX1" fmla="*/ 16809 w 91694"/>
              <a:gd name="connsiteY1" fmla="*/ 16801 h 366940"/>
              <a:gd name="connsiteX2" fmla="*/ 10 w 91694"/>
              <a:gd name="connsiteY2" fmla="*/ 70402 h 366940"/>
              <a:gd name="connsiteX3" fmla="*/ 17618 w 91694"/>
              <a:gd name="connsiteY3" fmla="*/ 168684 h 366940"/>
              <a:gd name="connsiteX4" fmla="*/ 19305 w 91694"/>
              <a:gd name="connsiteY4" fmla="*/ 174251 h 366940"/>
              <a:gd name="connsiteX5" fmla="*/ 76998 w 91694"/>
              <a:gd name="connsiteY5" fmla="*/ 329453 h 366940"/>
              <a:gd name="connsiteX6" fmla="*/ 91097 w 91694"/>
              <a:gd name="connsiteY6" fmla="*/ 366938 h 366940"/>
              <a:gd name="connsiteX7" fmla="*/ 84829 w 91694"/>
              <a:gd name="connsiteY7" fmla="*/ 326938 h 366940"/>
              <a:gd name="connsiteX8" fmla="*/ 32555 w 91694"/>
              <a:gd name="connsiteY8" fmla="*/ 170175 h 366940"/>
              <a:gd name="connsiteX9" fmla="*/ 30896 w 91694"/>
              <a:gd name="connsiteY9" fmla="*/ 164714 h 366940"/>
              <a:gd name="connsiteX10" fmla="*/ 11958 w 91694"/>
              <a:gd name="connsiteY10" fmla="*/ 70181 h 366940"/>
              <a:gd name="connsiteX11" fmla="*/ 23568 w 91694"/>
              <a:gd name="connsiteY11" fmla="*/ 22542 h 366940"/>
              <a:gd name="connsiteX12" fmla="*/ 63088 w 91694"/>
              <a:gd name="connsiteY12" fmla="*/ 2792 h 3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94" h="366940">
                <a:moveTo>
                  <a:pt x="63088" y="2792"/>
                </a:moveTo>
                <a:cubicBezTo>
                  <a:pt x="63085" y="1115"/>
                  <a:pt x="39500" y="-7327"/>
                  <a:pt x="16809" y="16801"/>
                </a:cubicBezTo>
                <a:cubicBezTo>
                  <a:pt x="5409" y="29587"/>
                  <a:pt x="-267" y="48160"/>
                  <a:pt x="10" y="70402"/>
                </a:cubicBezTo>
                <a:cubicBezTo>
                  <a:pt x="48" y="101668"/>
                  <a:pt x="6853" y="132737"/>
                  <a:pt x="17618" y="168684"/>
                </a:cubicBezTo>
                <a:cubicBezTo>
                  <a:pt x="18171" y="170536"/>
                  <a:pt x="18734" y="172387"/>
                  <a:pt x="19305" y="174251"/>
                </a:cubicBezTo>
                <a:cubicBezTo>
                  <a:pt x="31772" y="214786"/>
                  <a:pt x="73073" y="318926"/>
                  <a:pt x="76998" y="329453"/>
                </a:cubicBezTo>
                <a:cubicBezTo>
                  <a:pt x="85782" y="353080"/>
                  <a:pt x="89575" y="367171"/>
                  <a:pt x="91097" y="366938"/>
                </a:cubicBezTo>
                <a:cubicBezTo>
                  <a:pt x="92619" y="366705"/>
                  <a:pt x="91481" y="351287"/>
                  <a:pt x="84829" y="326938"/>
                </a:cubicBezTo>
                <a:cubicBezTo>
                  <a:pt x="74933" y="290606"/>
                  <a:pt x="52276" y="234385"/>
                  <a:pt x="32555" y="170175"/>
                </a:cubicBezTo>
                <a:cubicBezTo>
                  <a:pt x="31994" y="168358"/>
                  <a:pt x="31441" y="166530"/>
                  <a:pt x="30896" y="164714"/>
                </a:cubicBezTo>
                <a:cubicBezTo>
                  <a:pt x="20236" y="128952"/>
                  <a:pt x="13070" y="99933"/>
                  <a:pt x="11958" y="70181"/>
                </a:cubicBezTo>
                <a:cubicBezTo>
                  <a:pt x="11432" y="49593"/>
                  <a:pt x="14594" y="33767"/>
                  <a:pt x="23568" y="22542"/>
                </a:cubicBezTo>
                <a:cubicBezTo>
                  <a:pt x="39314" y="1406"/>
                  <a:pt x="63091" y="4481"/>
                  <a:pt x="63088" y="27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D1BBA20-4F73-4134-A1AE-668A7EDCCBCE}"/>
              </a:ext>
            </a:extLst>
          </p:cNvPr>
          <p:cNvSpPr/>
          <p:nvPr/>
        </p:nvSpPr>
        <p:spPr>
          <a:xfrm>
            <a:off x="9617995" y="4492056"/>
            <a:ext cx="78916" cy="64432"/>
          </a:xfrm>
          <a:custGeom>
            <a:avLst/>
            <a:gdLst>
              <a:gd name="connsiteX0" fmla="*/ 78282 w 78916"/>
              <a:gd name="connsiteY0" fmla="*/ 64340 h 64432"/>
              <a:gd name="connsiteX1" fmla="*/ 56280 w 78916"/>
              <a:gd name="connsiteY1" fmla="*/ 21499 h 64432"/>
              <a:gd name="connsiteX2" fmla="*/ 56279 w 78916"/>
              <a:gd name="connsiteY2" fmla="*/ 21499 h 64432"/>
              <a:gd name="connsiteX3" fmla="*/ 41769 w 78916"/>
              <a:gd name="connsiteY3" fmla="*/ 7851 h 64432"/>
              <a:gd name="connsiteX4" fmla="*/ 34738 w 78916"/>
              <a:gd name="connsiteY4" fmla="*/ 3496 h 64432"/>
              <a:gd name="connsiteX5" fmla="*/ 16399 w 78916"/>
              <a:gd name="connsiteY5" fmla="*/ 538 h 64432"/>
              <a:gd name="connsiteX6" fmla="*/ 3434 w 78916"/>
              <a:gd name="connsiteY6" fmla="*/ 12311 h 64432"/>
              <a:gd name="connsiteX7" fmla="*/ 288 w 78916"/>
              <a:gd name="connsiteY7" fmla="*/ 35717 h 64432"/>
              <a:gd name="connsiteX8" fmla="*/ 3590 w 78916"/>
              <a:gd name="connsiteY8" fmla="*/ 45673 h 64432"/>
              <a:gd name="connsiteX9" fmla="*/ 7530 w 78916"/>
              <a:gd name="connsiteY9" fmla="*/ 36229 h 64432"/>
              <a:gd name="connsiteX10" fmla="*/ 14005 w 78916"/>
              <a:gd name="connsiteY10" fmla="*/ 17633 h 64432"/>
              <a:gd name="connsiteX11" fmla="*/ 19362 w 78916"/>
              <a:gd name="connsiteY11" fmla="*/ 13289 h 64432"/>
              <a:gd name="connsiteX12" fmla="*/ 28360 w 78916"/>
              <a:gd name="connsiteY12" fmla="*/ 15711 h 64432"/>
              <a:gd name="connsiteX13" fmla="*/ 33679 w 78916"/>
              <a:gd name="connsiteY13" fmla="*/ 19042 h 64432"/>
              <a:gd name="connsiteX14" fmla="*/ 46560 w 78916"/>
              <a:gd name="connsiteY14" fmla="*/ 30570 h 64432"/>
              <a:gd name="connsiteX15" fmla="*/ 46560 w 78916"/>
              <a:gd name="connsiteY15" fmla="*/ 30570 h 64432"/>
              <a:gd name="connsiteX16" fmla="*/ 78282 w 78916"/>
              <a:gd name="connsiteY16" fmla="*/ 64340 h 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16" h="64432">
                <a:moveTo>
                  <a:pt x="78282" y="64340"/>
                </a:moveTo>
                <a:cubicBezTo>
                  <a:pt x="81044" y="62849"/>
                  <a:pt x="74997" y="42844"/>
                  <a:pt x="56280" y="21499"/>
                </a:cubicBezTo>
                <a:cubicBezTo>
                  <a:pt x="56280" y="21499"/>
                  <a:pt x="56279" y="21499"/>
                  <a:pt x="56279" y="21499"/>
                </a:cubicBezTo>
                <a:cubicBezTo>
                  <a:pt x="52356" y="16945"/>
                  <a:pt x="47586" y="12031"/>
                  <a:pt x="41769" y="7851"/>
                </a:cubicBezTo>
                <a:cubicBezTo>
                  <a:pt x="39531" y="6244"/>
                  <a:pt x="37193" y="4777"/>
                  <a:pt x="34738" y="3496"/>
                </a:cubicBezTo>
                <a:cubicBezTo>
                  <a:pt x="29641" y="585"/>
                  <a:pt x="23169" y="-859"/>
                  <a:pt x="16399" y="538"/>
                </a:cubicBezTo>
                <a:cubicBezTo>
                  <a:pt x="9478" y="2692"/>
                  <a:pt x="5328" y="7525"/>
                  <a:pt x="3434" y="12311"/>
                </a:cubicBezTo>
                <a:cubicBezTo>
                  <a:pt x="-453" y="21557"/>
                  <a:pt x="-240" y="30570"/>
                  <a:pt x="288" y="35717"/>
                </a:cubicBezTo>
                <a:cubicBezTo>
                  <a:pt x="895" y="42122"/>
                  <a:pt x="2259" y="45673"/>
                  <a:pt x="3590" y="45673"/>
                </a:cubicBezTo>
                <a:cubicBezTo>
                  <a:pt x="4921" y="45673"/>
                  <a:pt x="6056" y="42098"/>
                  <a:pt x="7530" y="36229"/>
                </a:cubicBezTo>
                <a:cubicBezTo>
                  <a:pt x="8694" y="31711"/>
                  <a:pt x="10472" y="23210"/>
                  <a:pt x="14005" y="17633"/>
                </a:cubicBezTo>
                <a:cubicBezTo>
                  <a:pt x="15617" y="15420"/>
                  <a:pt x="17679" y="13149"/>
                  <a:pt x="19362" y="13289"/>
                </a:cubicBezTo>
                <a:cubicBezTo>
                  <a:pt x="21532" y="12614"/>
                  <a:pt x="24584" y="13988"/>
                  <a:pt x="28360" y="15711"/>
                </a:cubicBezTo>
                <a:cubicBezTo>
                  <a:pt x="30162" y="16654"/>
                  <a:pt x="31923" y="17772"/>
                  <a:pt x="33679" y="19042"/>
                </a:cubicBezTo>
                <a:cubicBezTo>
                  <a:pt x="38182" y="22325"/>
                  <a:pt x="42542" y="26611"/>
                  <a:pt x="46560" y="30570"/>
                </a:cubicBezTo>
                <a:cubicBezTo>
                  <a:pt x="46560" y="30570"/>
                  <a:pt x="46560" y="30570"/>
                  <a:pt x="46560" y="30570"/>
                </a:cubicBezTo>
                <a:cubicBezTo>
                  <a:pt x="64848" y="48864"/>
                  <a:pt x="75518" y="65842"/>
                  <a:pt x="78282" y="6434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FE9A9E2-10F4-4BF7-8311-FEED0705C9D1}"/>
              </a:ext>
            </a:extLst>
          </p:cNvPr>
          <p:cNvSpPr/>
          <p:nvPr/>
        </p:nvSpPr>
        <p:spPr>
          <a:xfrm>
            <a:off x="9664034" y="4587507"/>
            <a:ext cx="18595" cy="80973"/>
          </a:xfrm>
          <a:custGeom>
            <a:avLst/>
            <a:gdLst>
              <a:gd name="connsiteX0" fmla="*/ 7345 w 18595"/>
              <a:gd name="connsiteY0" fmla="*/ 16 h 80973"/>
              <a:gd name="connsiteX1" fmla="*/ 1130 w 18595"/>
              <a:gd name="connsiteY1" fmla="*/ 41879 h 80973"/>
              <a:gd name="connsiteX2" fmla="*/ 2086 w 18595"/>
              <a:gd name="connsiteY2" fmla="*/ 47410 h 80973"/>
              <a:gd name="connsiteX3" fmla="*/ 2086 w 18595"/>
              <a:gd name="connsiteY3" fmla="*/ 47410 h 80973"/>
              <a:gd name="connsiteX4" fmla="*/ 16681 w 18595"/>
              <a:gd name="connsiteY4" fmla="*/ 80936 h 80973"/>
              <a:gd name="connsiteX5" fmla="*/ 15632 w 18595"/>
              <a:gd name="connsiteY5" fmla="*/ 45093 h 80973"/>
              <a:gd name="connsiteX6" fmla="*/ 15632 w 18595"/>
              <a:gd name="connsiteY6" fmla="*/ 45093 h 80973"/>
              <a:gd name="connsiteX7" fmla="*/ 14869 w 18595"/>
              <a:gd name="connsiteY7" fmla="*/ 39853 h 80973"/>
              <a:gd name="connsiteX8" fmla="*/ 7345 w 18595"/>
              <a:gd name="connsiteY8" fmla="*/ 16 h 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5" h="80973">
                <a:moveTo>
                  <a:pt x="7345" y="16"/>
                </a:moveTo>
                <a:cubicBezTo>
                  <a:pt x="3127" y="-624"/>
                  <a:pt x="-2412" y="18007"/>
                  <a:pt x="1130" y="41879"/>
                </a:cubicBezTo>
                <a:cubicBezTo>
                  <a:pt x="1411" y="43766"/>
                  <a:pt x="1732" y="45617"/>
                  <a:pt x="2086" y="47410"/>
                </a:cubicBezTo>
                <a:cubicBezTo>
                  <a:pt x="2086" y="47410"/>
                  <a:pt x="2086" y="47410"/>
                  <a:pt x="2086" y="47410"/>
                </a:cubicBezTo>
                <a:cubicBezTo>
                  <a:pt x="6032" y="67719"/>
                  <a:pt x="13274" y="81798"/>
                  <a:pt x="16681" y="80936"/>
                </a:cubicBezTo>
                <a:cubicBezTo>
                  <a:pt x="20088" y="80074"/>
                  <a:pt x="18451" y="64342"/>
                  <a:pt x="15632" y="45093"/>
                </a:cubicBezTo>
                <a:cubicBezTo>
                  <a:pt x="15632" y="45093"/>
                  <a:pt x="15632" y="45093"/>
                  <a:pt x="15632" y="45093"/>
                </a:cubicBezTo>
                <a:cubicBezTo>
                  <a:pt x="15525" y="44360"/>
                  <a:pt x="14976" y="40598"/>
                  <a:pt x="14869" y="39853"/>
                </a:cubicBezTo>
                <a:cubicBezTo>
                  <a:pt x="11777" y="18636"/>
                  <a:pt x="10421" y="482"/>
                  <a:pt x="7345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B59CB57-B684-459B-BF18-D20773BFB076}"/>
              </a:ext>
            </a:extLst>
          </p:cNvPr>
          <p:cNvSpPr/>
          <p:nvPr/>
        </p:nvSpPr>
        <p:spPr>
          <a:xfrm>
            <a:off x="10198336" y="5027558"/>
            <a:ext cx="297774" cy="48608"/>
          </a:xfrm>
          <a:custGeom>
            <a:avLst/>
            <a:gdLst>
              <a:gd name="connsiteX0" fmla="*/ 552 w 297774"/>
              <a:gd name="connsiteY0" fmla="*/ 48593 h 48608"/>
              <a:gd name="connsiteX1" fmla="*/ 31142 w 297774"/>
              <a:gd name="connsiteY1" fmla="*/ 17898 h 48608"/>
              <a:gd name="connsiteX2" fmla="*/ 31142 w 297774"/>
              <a:gd name="connsiteY2" fmla="*/ 17898 h 48608"/>
              <a:gd name="connsiteX3" fmla="*/ 73605 w 297774"/>
              <a:gd name="connsiteY3" fmla="*/ 15208 h 48608"/>
              <a:gd name="connsiteX4" fmla="*/ 149825 w 297774"/>
              <a:gd name="connsiteY4" fmla="*/ 30509 h 48608"/>
              <a:gd name="connsiteX5" fmla="*/ 150280 w 297774"/>
              <a:gd name="connsiteY5" fmla="*/ 30544 h 48608"/>
              <a:gd name="connsiteX6" fmla="*/ 198405 w 297774"/>
              <a:gd name="connsiteY6" fmla="*/ 22509 h 48608"/>
              <a:gd name="connsiteX7" fmla="*/ 252900 w 297774"/>
              <a:gd name="connsiteY7" fmla="*/ 10969 h 48608"/>
              <a:gd name="connsiteX8" fmla="*/ 281021 w 297774"/>
              <a:gd name="connsiteY8" fmla="*/ 19330 h 48608"/>
              <a:gd name="connsiteX9" fmla="*/ 281021 w 297774"/>
              <a:gd name="connsiteY9" fmla="*/ 19330 h 48608"/>
              <a:gd name="connsiteX10" fmla="*/ 296205 w 297774"/>
              <a:gd name="connsiteY10" fmla="*/ 45484 h 48608"/>
              <a:gd name="connsiteX11" fmla="*/ 286832 w 297774"/>
              <a:gd name="connsiteY11" fmla="*/ 13694 h 48608"/>
              <a:gd name="connsiteX12" fmla="*/ 286832 w 297774"/>
              <a:gd name="connsiteY12" fmla="*/ 13694 h 48608"/>
              <a:gd name="connsiteX13" fmla="*/ 252772 w 297774"/>
              <a:gd name="connsiteY13" fmla="*/ 11 h 48608"/>
              <a:gd name="connsiteX14" fmla="*/ 195110 w 297774"/>
              <a:gd name="connsiteY14" fmla="*/ 9595 h 48608"/>
              <a:gd name="connsiteX15" fmla="*/ 150897 w 297774"/>
              <a:gd name="connsiteY15" fmla="*/ 16698 h 48608"/>
              <a:gd name="connsiteX16" fmla="*/ 150512 w 297774"/>
              <a:gd name="connsiteY16" fmla="*/ 16675 h 48608"/>
              <a:gd name="connsiteX17" fmla="*/ 75408 w 297774"/>
              <a:gd name="connsiteY17" fmla="*/ 3004 h 48608"/>
              <a:gd name="connsiteX18" fmla="*/ 26794 w 297774"/>
              <a:gd name="connsiteY18" fmla="*/ 9479 h 48608"/>
              <a:gd name="connsiteX19" fmla="*/ 26794 w 297774"/>
              <a:gd name="connsiteY19" fmla="*/ 9479 h 48608"/>
              <a:gd name="connsiteX20" fmla="*/ 551 w 297774"/>
              <a:gd name="connsiteY20" fmla="*/ 48605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4" h="48608">
                <a:moveTo>
                  <a:pt x="552" y="48593"/>
                </a:moveTo>
                <a:cubicBezTo>
                  <a:pt x="2259" y="49257"/>
                  <a:pt x="7739" y="28192"/>
                  <a:pt x="31142" y="17898"/>
                </a:cubicBezTo>
                <a:cubicBezTo>
                  <a:pt x="31142" y="17898"/>
                  <a:pt x="31142" y="17898"/>
                  <a:pt x="31142" y="17898"/>
                </a:cubicBezTo>
                <a:cubicBezTo>
                  <a:pt x="42504" y="12506"/>
                  <a:pt x="56170" y="12483"/>
                  <a:pt x="73605" y="15208"/>
                </a:cubicBezTo>
                <a:cubicBezTo>
                  <a:pt x="95610" y="18946"/>
                  <a:pt x="120503" y="28902"/>
                  <a:pt x="149825" y="30509"/>
                </a:cubicBezTo>
                <a:cubicBezTo>
                  <a:pt x="149977" y="30521"/>
                  <a:pt x="150128" y="30532"/>
                  <a:pt x="150280" y="30544"/>
                </a:cubicBezTo>
                <a:cubicBezTo>
                  <a:pt x="167769" y="31161"/>
                  <a:pt x="184490" y="26329"/>
                  <a:pt x="198405" y="22509"/>
                </a:cubicBezTo>
                <a:cubicBezTo>
                  <a:pt x="220599" y="16663"/>
                  <a:pt x="235317" y="11668"/>
                  <a:pt x="252900" y="10969"/>
                </a:cubicBezTo>
                <a:cubicBezTo>
                  <a:pt x="265127" y="10631"/>
                  <a:pt x="274850" y="13496"/>
                  <a:pt x="281021" y="19330"/>
                </a:cubicBezTo>
                <a:cubicBezTo>
                  <a:pt x="281021" y="19330"/>
                  <a:pt x="281021" y="19330"/>
                  <a:pt x="281021" y="19330"/>
                </a:cubicBezTo>
                <a:cubicBezTo>
                  <a:pt x="294365" y="31045"/>
                  <a:pt x="294715" y="45706"/>
                  <a:pt x="296205" y="45484"/>
                </a:cubicBezTo>
                <a:cubicBezTo>
                  <a:pt x="297696" y="45275"/>
                  <a:pt x="301503" y="30905"/>
                  <a:pt x="286832" y="13694"/>
                </a:cubicBezTo>
                <a:cubicBezTo>
                  <a:pt x="286832" y="13694"/>
                  <a:pt x="286832" y="13694"/>
                  <a:pt x="286832" y="13694"/>
                </a:cubicBezTo>
                <a:cubicBezTo>
                  <a:pt x="279426" y="5496"/>
                  <a:pt x="267327" y="46"/>
                  <a:pt x="252772" y="11"/>
                </a:cubicBezTo>
                <a:cubicBezTo>
                  <a:pt x="233559" y="-257"/>
                  <a:pt x="216710" y="4285"/>
                  <a:pt x="195110" y="9595"/>
                </a:cubicBezTo>
                <a:cubicBezTo>
                  <a:pt x="180846" y="12972"/>
                  <a:pt x="165207" y="17479"/>
                  <a:pt x="150897" y="16698"/>
                </a:cubicBezTo>
                <a:cubicBezTo>
                  <a:pt x="150769" y="16687"/>
                  <a:pt x="150641" y="16687"/>
                  <a:pt x="150512" y="16675"/>
                </a:cubicBezTo>
                <a:cubicBezTo>
                  <a:pt x="124360" y="15499"/>
                  <a:pt x="99189" y="6043"/>
                  <a:pt x="75408" y="3004"/>
                </a:cubicBezTo>
                <a:cubicBezTo>
                  <a:pt x="56698" y="384"/>
                  <a:pt x="40153" y="2119"/>
                  <a:pt x="26794" y="9479"/>
                </a:cubicBezTo>
                <a:cubicBezTo>
                  <a:pt x="26794" y="9479"/>
                  <a:pt x="26794" y="9479"/>
                  <a:pt x="26794" y="9479"/>
                </a:cubicBezTo>
                <a:cubicBezTo>
                  <a:pt x="-498" y="25362"/>
                  <a:pt x="-1156" y="47930"/>
                  <a:pt x="551" y="4860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707992A-B113-4E9E-949A-9B462B6372C9}"/>
              </a:ext>
            </a:extLst>
          </p:cNvPr>
          <p:cNvSpPr/>
          <p:nvPr/>
        </p:nvSpPr>
        <p:spPr>
          <a:xfrm>
            <a:off x="9945544" y="4449799"/>
            <a:ext cx="214265" cy="35977"/>
          </a:xfrm>
          <a:custGeom>
            <a:avLst/>
            <a:gdLst>
              <a:gd name="connsiteX0" fmla="*/ 153 w 214265"/>
              <a:gd name="connsiteY0" fmla="*/ 198 h 35977"/>
              <a:gd name="connsiteX1" fmla="*/ 33092 w 214265"/>
              <a:gd name="connsiteY1" fmla="*/ 22615 h 35977"/>
              <a:gd name="connsiteX2" fmla="*/ 106816 w 214265"/>
              <a:gd name="connsiteY2" fmla="*/ 35878 h 35977"/>
              <a:gd name="connsiteX3" fmla="*/ 113036 w 214265"/>
              <a:gd name="connsiteY3" fmla="*/ 35971 h 35977"/>
              <a:gd name="connsiteX4" fmla="*/ 113036 w 214265"/>
              <a:gd name="connsiteY4" fmla="*/ 35971 h 35977"/>
              <a:gd name="connsiteX5" fmla="*/ 185741 w 214265"/>
              <a:gd name="connsiteY5" fmla="*/ 24606 h 35977"/>
              <a:gd name="connsiteX6" fmla="*/ 185741 w 214265"/>
              <a:gd name="connsiteY6" fmla="*/ 24606 h 35977"/>
              <a:gd name="connsiteX7" fmla="*/ 214129 w 214265"/>
              <a:gd name="connsiteY7" fmla="*/ 3692 h 35977"/>
              <a:gd name="connsiteX8" fmla="*/ 182605 w 214265"/>
              <a:gd name="connsiteY8" fmla="*/ 15139 h 35977"/>
              <a:gd name="connsiteX9" fmla="*/ 182605 w 214265"/>
              <a:gd name="connsiteY9" fmla="*/ 15139 h 35977"/>
              <a:gd name="connsiteX10" fmla="*/ 113137 w 214265"/>
              <a:gd name="connsiteY10" fmla="*/ 22126 h 35977"/>
              <a:gd name="connsiteX11" fmla="*/ 113137 w 214265"/>
              <a:gd name="connsiteY11" fmla="*/ 22126 h 35977"/>
              <a:gd name="connsiteX12" fmla="*/ 107181 w 214265"/>
              <a:gd name="connsiteY12" fmla="*/ 22009 h 35977"/>
              <a:gd name="connsiteX13" fmla="*/ 36175 w 214265"/>
              <a:gd name="connsiteY13" fmla="*/ 12588 h 35977"/>
              <a:gd name="connsiteX14" fmla="*/ 153 w 214265"/>
              <a:gd name="connsiteY14" fmla="*/ 198 h 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65" h="35977">
                <a:moveTo>
                  <a:pt x="153" y="198"/>
                </a:moveTo>
                <a:cubicBezTo>
                  <a:pt x="-1424" y="2027"/>
                  <a:pt x="9167" y="14021"/>
                  <a:pt x="33092" y="22615"/>
                </a:cubicBezTo>
                <a:cubicBezTo>
                  <a:pt x="52618" y="29753"/>
                  <a:pt x="77419" y="35110"/>
                  <a:pt x="106816" y="35878"/>
                </a:cubicBezTo>
                <a:cubicBezTo>
                  <a:pt x="108903" y="35936"/>
                  <a:pt x="110977" y="35960"/>
                  <a:pt x="113036" y="35971"/>
                </a:cubicBezTo>
                <a:cubicBezTo>
                  <a:pt x="113036" y="35971"/>
                  <a:pt x="113036" y="35971"/>
                  <a:pt x="113036" y="35971"/>
                </a:cubicBezTo>
                <a:cubicBezTo>
                  <a:pt x="142816" y="36158"/>
                  <a:pt x="166336" y="32257"/>
                  <a:pt x="185741" y="24606"/>
                </a:cubicBezTo>
                <a:cubicBezTo>
                  <a:pt x="185741" y="24606"/>
                  <a:pt x="185741" y="24606"/>
                  <a:pt x="185741" y="24606"/>
                </a:cubicBezTo>
                <a:cubicBezTo>
                  <a:pt x="206922" y="16326"/>
                  <a:pt x="215476" y="5182"/>
                  <a:pt x="214129" y="3692"/>
                </a:cubicBezTo>
                <a:cubicBezTo>
                  <a:pt x="212814" y="2248"/>
                  <a:pt x="202370" y="9805"/>
                  <a:pt x="182605" y="15139"/>
                </a:cubicBezTo>
                <a:cubicBezTo>
                  <a:pt x="182605" y="15139"/>
                  <a:pt x="182605" y="15139"/>
                  <a:pt x="182605" y="15139"/>
                </a:cubicBezTo>
                <a:cubicBezTo>
                  <a:pt x="163256" y="20297"/>
                  <a:pt x="142519" y="22370"/>
                  <a:pt x="113137" y="22126"/>
                </a:cubicBezTo>
                <a:cubicBezTo>
                  <a:pt x="113137" y="22126"/>
                  <a:pt x="113137" y="22126"/>
                  <a:pt x="113137" y="22126"/>
                </a:cubicBezTo>
                <a:cubicBezTo>
                  <a:pt x="111164" y="22102"/>
                  <a:pt x="109179" y="22067"/>
                  <a:pt x="107181" y="22009"/>
                </a:cubicBezTo>
                <a:cubicBezTo>
                  <a:pt x="78803" y="21252"/>
                  <a:pt x="55715" y="17468"/>
                  <a:pt x="36175" y="12588"/>
                </a:cubicBezTo>
                <a:cubicBezTo>
                  <a:pt x="13663" y="6859"/>
                  <a:pt x="1525" y="-1385"/>
                  <a:pt x="153" y="19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3F67C2-7478-467D-B93C-062AEF8EBD46}"/>
              </a:ext>
            </a:extLst>
          </p:cNvPr>
          <p:cNvSpPr/>
          <p:nvPr/>
        </p:nvSpPr>
        <p:spPr>
          <a:xfrm>
            <a:off x="10473643" y="4415995"/>
            <a:ext cx="231711" cy="55034"/>
          </a:xfrm>
          <a:custGeom>
            <a:avLst/>
            <a:gdLst>
              <a:gd name="connsiteX0" fmla="*/ 207 w 231711"/>
              <a:gd name="connsiteY0" fmla="*/ 81 h 55034"/>
              <a:gd name="connsiteX1" fmla="*/ 42254 w 231711"/>
              <a:gd name="connsiteY1" fmla="*/ 37740 h 55034"/>
              <a:gd name="connsiteX2" fmla="*/ 114693 w 231711"/>
              <a:gd name="connsiteY2" fmla="*/ 54858 h 55034"/>
              <a:gd name="connsiteX3" fmla="*/ 133219 w 231711"/>
              <a:gd name="connsiteY3" fmla="*/ 54788 h 55034"/>
              <a:gd name="connsiteX4" fmla="*/ 133219 w 231711"/>
              <a:gd name="connsiteY4" fmla="*/ 54788 h 55034"/>
              <a:gd name="connsiteX5" fmla="*/ 210839 w 231711"/>
              <a:gd name="connsiteY5" fmla="*/ 30870 h 55034"/>
              <a:gd name="connsiteX6" fmla="*/ 210839 w 231711"/>
              <a:gd name="connsiteY6" fmla="*/ 30870 h 55034"/>
              <a:gd name="connsiteX7" fmla="*/ 231519 w 231711"/>
              <a:gd name="connsiteY7" fmla="*/ 6684 h 55034"/>
              <a:gd name="connsiteX8" fmla="*/ 206030 w 231711"/>
              <a:gd name="connsiteY8" fmla="*/ 23219 h 55034"/>
              <a:gd name="connsiteX9" fmla="*/ 206030 w 231711"/>
              <a:gd name="connsiteY9" fmla="*/ 23219 h 55034"/>
              <a:gd name="connsiteX10" fmla="*/ 132660 w 231711"/>
              <a:gd name="connsiteY10" fmla="*/ 41071 h 55034"/>
              <a:gd name="connsiteX11" fmla="*/ 132660 w 231711"/>
              <a:gd name="connsiteY11" fmla="*/ 41071 h 55034"/>
              <a:gd name="connsiteX12" fmla="*/ 115275 w 231711"/>
              <a:gd name="connsiteY12" fmla="*/ 40989 h 55034"/>
              <a:gd name="connsiteX13" fmla="*/ 46667 w 231711"/>
              <a:gd name="connsiteY13" fmla="*/ 27190 h 55034"/>
              <a:gd name="connsiteX14" fmla="*/ 207 w 231711"/>
              <a:gd name="connsiteY14" fmla="*/ 81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711" h="55034">
                <a:moveTo>
                  <a:pt x="207" y="81"/>
                </a:moveTo>
                <a:cubicBezTo>
                  <a:pt x="-1668" y="1455"/>
                  <a:pt x="8975" y="22567"/>
                  <a:pt x="42254" y="37740"/>
                </a:cubicBezTo>
                <a:cubicBezTo>
                  <a:pt x="61863" y="46800"/>
                  <a:pt x="86444" y="53670"/>
                  <a:pt x="114693" y="54858"/>
                </a:cubicBezTo>
                <a:cubicBezTo>
                  <a:pt x="120981" y="55114"/>
                  <a:pt x="127175" y="55091"/>
                  <a:pt x="133219" y="54788"/>
                </a:cubicBezTo>
                <a:cubicBezTo>
                  <a:pt x="133219" y="54788"/>
                  <a:pt x="133219" y="54788"/>
                  <a:pt x="133219" y="54788"/>
                </a:cubicBezTo>
                <a:cubicBezTo>
                  <a:pt x="167278" y="53263"/>
                  <a:pt x="193058" y="43528"/>
                  <a:pt x="210839" y="30870"/>
                </a:cubicBezTo>
                <a:cubicBezTo>
                  <a:pt x="210839" y="30870"/>
                  <a:pt x="210839" y="30870"/>
                  <a:pt x="210839" y="30870"/>
                </a:cubicBezTo>
                <a:cubicBezTo>
                  <a:pt x="227234" y="19144"/>
                  <a:pt x="232870" y="7755"/>
                  <a:pt x="231519" y="6684"/>
                </a:cubicBezTo>
                <a:cubicBezTo>
                  <a:pt x="230169" y="5612"/>
                  <a:pt x="222274" y="14427"/>
                  <a:pt x="206030" y="23219"/>
                </a:cubicBezTo>
                <a:cubicBezTo>
                  <a:pt x="206030" y="23219"/>
                  <a:pt x="206030" y="23219"/>
                  <a:pt x="206030" y="23219"/>
                </a:cubicBezTo>
                <a:cubicBezTo>
                  <a:pt x="188086" y="33001"/>
                  <a:pt x="164984" y="39871"/>
                  <a:pt x="132660" y="41071"/>
                </a:cubicBezTo>
                <a:cubicBezTo>
                  <a:pt x="132660" y="41071"/>
                  <a:pt x="132660" y="41071"/>
                  <a:pt x="132660" y="41071"/>
                </a:cubicBezTo>
                <a:cubicBezTo>
                  <a:pt x="126977" y="41257"/>
                  <a:pt x="121167" y="41234"/>
                  <a:pt x="115275" y="40989"/>
                </a:cubicBezTo>
                <a:cubicBezTo>
                  <a:pt x="88761" y="39871"/>
                  <a:pt x="65764" y="34352"/>
                  <a:pt x="46667" y="27190"/>
                </a:cubicBezTo>
                <a:cubicBezTo>
                  <a:pt x="16415" y="15673"/>
                  <a:pt x="2116" y="-1316"/>
                  <a:pt x="207" y="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91EDFAB-0D92-465C-A079-01CBBC46D166}"/>
              </a:ext>
            </a:extLst>
          </p:cNvPr>
          <p:cNvSpPr/>
          <p:nvPr/>
        </p:nvSpPr>
        <p:spPr>
          <a:xfrm>
            <a:off x="10415952" y="4166900"/>
            <a:ext cx="412933" cy="151019"/>
          </a:xfrm>
          <a:custGeom>
            <a:avLst/>
            <a:gdLst>
              <a:gd name="connsiteX0" fmla="*/ 412884 w 412933"/>
              <a:gd name="connsiteY0" fmla="*/ 150948 h 151019"/>
              <a:gd name="connsiteX1" fmla="*/ 267354 w 412933"/>
              <a:gd name="connsiteY1" fmla="*/ 102524 h 151019"/>
              <a:gd name="connsiteX2" fmla="*/ 267354 w 412933"/>
              <a:gd name="connsiteY2" fmla="*/ 102524 h 151019"/>
              <a:gd name="connsiteX3" fmla="*/ 120206 w 412933"/>
              <a:gd name="connsiteY3" fmla="*/ 108383 h 151019"/>
              <a:gd name="connsiteX4" fmla="*/ 38440 w 412933"/>
              <a:gd name="connsiteY4" fmla="*/ 113207 h 151019"/>
              <a:gd name="connsiteX5" fmla="*/ 18167 w 412933"/>
              <a:gd name="connsiteY5" fmla="*/ 98119 h 151019"/>
              <a:gd name="connsiteX6" fmla="*/ 16677 w 412933"/>
              <a:gd name="connsiteY6" fmla="*/ 58343 h 151019"/>
              <a:gd name="connsiteX7" fmla="*/ 19483 w 412933"/>
              <a:gd name="connsiteY7" fmla="*/ 50772 h 151019"/>
              <a:gd name="connsiteX8" fmla="*/ 35470 w 412933"/>
              <a:gd name="connsiteY8" fmla="*/ 33623 h 151019"/>
              <a:gd name="connsiteX9" fmla="*/ 127739 w 412933"/>
              <a:gd name="connsiteY9" fmla="*/ 13974 h 151019"/>
              <a:gd name="connsiteX10" fmla="*/ 266679 w 412933"/>
              <a:gd name="connsiteY10" fmla="*/ 53183 h 151019"/>
              <a:gd name="connsiteX11" fmla="*/ 388466 w 412933"/>
              <a:gd name="connsiteY11" fmla="*/ 129388 h 151019"/>
              <a:gd name="connsiteX12" fmla="*/ 412884 w 412933"/>
              <a:gd name="connsiteY12" fmla="*/ 150948 h 151019"/>
              <a:gd name="connsiteX13" fmla="*/ 391924 w 412933"/>
              <a:gd name="connsiteY13" fmla="*/ 125608 h 151019"/>
              <a:gd name="connsiteX14" fmla="*/ 271418 w 412933"/>
              <a:gd name="connsiteY14" fmla="*/ 43338 h 151019"/>
              <a:gd name="connsiteX15" fmla="*/ 128741 w 412933"/>
              <a:gd name="connsiteY15" fmla="*/ 767 h 151019"/>
              <a:gd name="connsiteX16" fmla="*/ 27937 w 412933"/>
              <a:gd name="connsiteY16" fmla="*/ 22036 h 151019"/>
              <a:gd name="connsiteX17" fmla="*/ 6849 w 412933"/>
              <a:gd name="connsiteY17" fmla="*/ 45090 h 151019"/>
              <a:gd name="connsiteX18" fmla="*/ 3367 w 412933"/>
              <a:gd name="connsiteY18" fmla="*/ 54267 h 151019"/>
              <a:gd name="connsiteX19" fmla="*/ 5545 w 412933"/>
              <a:gd name="connsiteY19" fmla="*/ 103695 h 151019"/>
              <a:gd name="connsiteX20" fmla="*/ 37799 w 412933"/>
              <a:gd name="connsiteY20" fmla="*/ 126850 h 151019"/>
              <a:gd name="connsiteX21" fmla="*/ 121591 w 412933"/>
              <a:gd name="connsiteY21" fmla="*/ 121289 h 151019"/>
              <a:gd name="connsiteX22" fmla="*/ 266422 w 412933"/>
              <a:gd name="connsiteY22" fmla="*/ 112790 h 151019"/>
              <a:gd name="connsiteX23" fmla="*/ 266422 w 412933"/>
              <a:gd name="connsiteY23" fmla="*/ 112790 h 151019"/>
              <a:gd name="connsiteX24" fmla="*/ 412884 w 412933"/>
              <a:gd name="connsiteY24" fmla="*/ 150948 h 1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933" h="151019">
                <a:moveTo>
                  <a:pt x="412884" y="150948"/>
                </a:moveTo>
                <a:cubicBezTo>
                  <a:pt x="413838" y="149142"/>
                  <a:pt x="362196" y="112410"/>
                  <a:pt x="267354" y="102524"/>
                </a:cubicBezTo>
                <a:cubicBezTo>
                  <a:pt x="267354" y="102524"/>
                  <a:pt x="267354" y="102524"/>
                  <a:pt x="267354" y="102524"/>
                </a:cubicBezTo>
                <a:cubicBezTo>
                  <a:pt x="220707" y="97713"/>
                  <a:pt x="178031" y="102482"/>
                  <a:pt x="120206" y="108383"/>
                </a:cubicBezTo>
                <a:cubicBezTo>
                  <a:pt x="94285" y="110984"/>
                  <a:pt x="65606" y="114594"/>
                  <a:pt x="38440" y="113207"/>
                </a:cubicBezTo>
                <a:cubicBezTo>
                  <a:pt x="30231" y="113084"/>
                  <a:pt x="21905" y="106373"/>
                  <a:pt x="18167" y="98119"/>
                </a:cubicBezTo>
                <a:cubicBezTo>
                  <a:pt x="12776" y="86166"/>
                  <a:pt x="12601" y="71720"/>
                  <a:pt x="16677" y="58343"/>
                </a:cubicBezTo>
                <a:cubicBezTo>
                  <a:pt x="17457" y="55754"/>
                  <a:pt x="18400" y="53222"/>
                  <a:pt x="19483" y="50772"/>
                </a:cubicBezTo>
                <a:cubicBezTo>
                  <a:pt x="22394" y="43908"/>
                  <a:pt x="28589" y="38252"/>
                  <a:pt x="35470" y="33623"/>
                </a:cubicBezTo>
                <a:cubicBezTo>
                  <a:pt x="62485" y="15746"/>
                  <a:pt x="96871" y="11926"/>
                  <a:pt x="127739" y="13974"/>
                </a:cubicBezTo>
                <a:cubicBezTo>
                  <a:pt x="179882" y="17616"/>
                  <a:pt x="228252" y="35260"/>
                  <a:pt x="266679" y="53183"/>
                </a:cubicBezTo>
                <a:cubicBezTo>
                  <a:pt x="326798" y="81323"/>
                  <a:pt x="363430" y="108145"/>
                  <a:pt x="388466" y="129388"/>
                </a:cubicBezTo>
                <a:cubicBezTo>
                  <a:pt x="404418" y="142929"/>
                  <a:pt x="412185" y="151528"/>
                  <a:pt x="412884" y="150948"/>
                </a:cubicBezTo>
                <a:cubicBezTo>
                  <a:pt x="413582" y="150368"/>
                  <a:pt x="407038" y="140525"/>
                  <a:pt x="391924" y="125608"/>
                </a:cubicBezTo>
                <a:cubicBezTo>
                  <a:pt x="368589" y="102591"/>
                  <a:pt x="331397" y="73070"/>
                  <a:pt x="271418" y="43338"/>
                </a:cubicBezTo>
                <a:cubicBezTo>
                  <a:pt x="232677" y="24075"/>
                  <a:pt x="183294" y="5210"/>
                  <a:pt x="128741" y="767"/>
                </a:cubicBezTo>
                <a:cubicBezTo>
                  <a:pt x="96044" y="-2003"/>
                  <a:pt x="58887" y="2208"/>
                  <a:pt x="27937" y="22036"/>
                </a:cubicBezTo>
                <a:cubicBezTo>
                  <a:pt x="19460" y="27387"/>
                  <a:pt x="11565" y="34988"/>
                  <a:pt x="6849" y="45090"/>
                </a:cubicBezTo>
                <a:cubicBezTo>
                  <a:pt x="5498" y="48058"/>
                  <a:pt x="4334" y="51126"/>
                  <a:pt x="3367" y="54267"/>
                </a:cubicBezTo>
                <a:cubicBezTo>
                  <a:pt x="-1628" y="70501"/>
                  <a:pt x="-1197" y="88185"/>
                  <a:pt x="5545" y="103695"/>
                </a:cubicBezTo>
                <a:cubicBezTo>
                  <a:pt x="11146" y="116577"/>
                  <a:pt x="23547" y="125922"/>
                  <a:pt x="37799" y="126850"/>
                </a:cubicBezTo>
                <a:cubicBezTo>
                  <a:pt x="66654" y="128083"/>
                  <a:pt x="95857" y="124210"/>
                  <a:pt x="121591" y="121289"/>
                </a:cubicBezTo>
                <a:cubicBezTo>
                  <a:pt x="179882" y="114770"/>
                  <a:pt x="220707" y="109219"/>
                  <a:pt x="266422" y="112790"/>
                </a:cubicBezTo>
                <a:cubicBezTo>
                  <a:pt x="266422" y="112790"/>
                  <a:pt x="266422" y="112790"/>
                  <a:pt x="266422" y="112790"/>
                </a:cubicBezTo>
                <a:cubicBezTo>
                  <a:pt x="358994" y="119923"/>
                  <a:pt x="411929" y="152755"/>
                  <a:pt x="412884" y="1509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944B35C-E066-4D6C-9820-36BF9ED1C6D0}"/>
              </a:ext>
            </a:extLst>
          </p:cNvPr>
          <p:cNvSpPr/>
          <p:nvPr/>
        </p:nvSpPr>
        <p:spPr>
          <a:xfrm>
            <a:off x="9842933" y="4209053"/>
            <a:ext cx="332683" cy="124268"/>
          </a:xfrm>
          <a:custGeom>
            <a:avLst/>
            <a:gdLst>
              <a:gd name="connsiteX0" fmla="*/ 25 w 332683"/>
              <a:gd name="connsiteY0" fmla="*/ 124204 h 124268"/>
              <a:gd name="connsiteX1" fmla="*/ 79549 w 332683"/>
              <a:gd name="connsiteY1" fmla="*/ 93506 h 124268"/>
              <a:gd name="connsiteX2" fmla="*/ 109517 w 332683"/>
              <a:gd name="connsiteY2" fmla="*/ 91810 h 124268"/>
              <a:gd name="connsiteX3" fmla="*/ 191526 w 332683"/>
              <a:gd name="connsiteY3" fmla="*/ 92933 h 124268"/>
              <a:gd name="connsiteX4" fmla="*/ 252984 w 332683"/>
              <a:gd name="connsiteY4" fmla="*/ 104474 h 124268"/>
              <a:gd name="connsiteX5" fmla="*/ 309610 w 332683"/>
              <a:gd name="connsiteY5" fmla="*/ 104499 h 124268"/>
              <a:gd name="connsiteX6" fmla="*/ 331322 w 332683"/>
              <a:gd name="connsiteY6" fmla="*/ 78019 h 124268"/>
              <a:gd name="connsiteX7" fmla="*/ 329341 w 332683"/>
              <a:gd name="connsiteY7" fmla="*/ 42536 h 124268"/>
              <a:gd name="connsiteX8" fmla="*/ 324171 w 332683"/>
              <a:gd name="connsiteY8" fmla="*/ 30299 h 124268"/>
              <a:gd name="connsiteX9" fmla="*/ 305721 w 332683"/>
              <a:gd name="connsiteY9" fmla="*/ 13023 h 124268"/>
              <a:gd name="connsiteX10" fmla="*/ 224970 w 332683"/>
              <a:gd name="connsiteY10" fmla="*/ 237 h 124268"/>
              <a:gd name="connsiteX11" fmla="*/ 97469 w 332683"/>
              <a:gd name="connsiteY11" fmla="*/ 29414 h 124268"/>
              <a:gd name="connsiteX12" fmla="*/ 23079 w 332683"/>
              <a:gd name="connsiteY12" fmla="*/ 80509 h 124268"/>
              <a:gd name="connsiteX13" fmla="*/ 4426 w 332683"/>
              <a:gd name="connsiteY13" fmla="*/ 124204 h 124268"/>
              <a:gd name="connsiteX14" fmla="*/ 28054 w 332683"/>
              <a:gd name="connsiteY14" fmla="*/ 85011 h 124268"/>
              <a:gd name="connsiteX15" fmla="*/ 101639 w 332683"/>
              <a:gd name="connsiteY15" fmla="*/ 39220 h 124268"/>
              <a:gd name="connsiteX16" fmla="*/ 225404 w 332683"/>
              <a:gd name="connsiteY16" fmla="*/ 13469 h 124268"/>
              <a:gd name="connsiteX17" fmla="*/ 300106 w 332683"/>
              <a:gd name="connsiteY17" fmla="*/ 25641 h 124268"/>
              <a:gd name="connsiteX18" fmla="*/ 311973 w 332683"/>
              <a:gd name="connsiteY18" fmla="*/ 36874 h 124268"/>
              <a:gd name="connsiteX19" fmla="*/ 316118 w 332683"/>
              <a:gd name="connsiteY19" fmla="*/ 46710 h 124268"/>
              <a:gd name="connsiteX20" fmla="*/ 317775 w 332683"/>
              <a:gd name="connsiteY20" fmla="*/ 75315 h 124268"/>
              <a:gd name="connsiteX21" fmla="*/ 305763 w 332683"/>
              <a:gd name="connsiteY21" fmla="*/ 91366 h 124268"/>
              <a:gd name="connsiteX22" fmla="*/ 255391 w 332683"/>
              <a:gd name="connsiteY22" fmla="*/ 91484 h 124268"/>
              <a:gd name="connsiteX23" fmla="*/ 192044 w 332683"/>
              <a:gd name="connsiteY23" fmla="*/ 80718 h 124268"/>
              <a:gd name="connsiteX24" fmla="*/ 109526 w 332683"/>
              <a:gd name="connsiteY24" fmla="*/ 81766 h 124268"/>
              <a:gd name="connsiteX25" fmla="*/ 77637 w 332683"/>
              <a:gd name="connsiteY25" fmla="*/ 84895 h 124268"/>
              <a:gd name="connsiteX26" fmla="*/ 25 w 332683"/>
              <a:gd name="connsiteY26" fmla="*/ 124204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683" h="124268">
                <a:moveTo>
                  <a:pt x="25" y="124204"/>
                </a:moveTo>
                <a:cubicBezTo>
                  <a:pt x="951" y="125602"/>
                  <a:pt x="27803" y="103712"/>
                  <a:pt x="79549" y="93506"/>
                </a:cubicBezTo>
                <a:cubicBezTo>
                  <a:pt x="88784" y="91648"/>
                  <a:pt x="98277" y="91633"/>
                  <a:pt x="109517" y="91810"/>
                </a:cubicBezTo>
                <a:cubicBezTo>
                  <a:pt x="134174" y="92260"/>
                  <a:pt x="161854" y="91368"/>
                  <a:pt x="191526" y="92933"/>
                </a:cubicBezTo>
                <a:cubicBezTo>
                  <a:pt x="212006" y="93927"/>
                  <a:pt x="229357" y="99987"/>
                  <a:pt x="252984" y="104474"/>
                </a:cubicBezTo>
                <a:cubicBezTo>
                  <a:pt x="270370" y="107925"/>
                  <a:pt x="290211" y="109934"/>
                  <a:pt x="309610" y="104499"/>
                </a:cubicBezTo>
                <a:cubicBezTo>
                  <a:pt x="321769" y="100348"/>
                  <a:pt x="329397" y="89453"/>
                  <a:pt x="331322" y="78019"/>
                </a:cubicBezTo>
                <a:cubicBezTo>
                  <a:pt x="333654" y="66360"/>
                  <a:pt x="332988" y="54076"/>
                  <a:pt x="329341" y="42536"/>
                </a:cubicBezTo>
                <a:cubicBezTo>
                  <a:pt x="328002" y="38298"/>
                  <a:pt x="326272" y="34198"/>
                  <a:pt x="324171" y="30299"/>
                </a:cubicBezTo>
                <a:cubicBezTo>
                  <a:pt x="320099" y="22718"/>
                  <a:pt x="313614" y="16572"/>
                  <a:pt x="305721" y="13023"/>
                </a:cubicBezTo>
                <a:cubicBezTo>
                  <a:pt x="279322" y="1454"/>
                  <a:pt x="250728" y="-837"/>
                  <a:pt x="224970" y="237"/>
                </a:cubicBezTo>
                <a:cubicBezTo>
                  <a:pt x="175847" y="2120"/>
                  <a:pt x="132618" y="13837"/>
                  <a:pt x="97469" y="29414"/>
                </a:cubicBezTo>
                <a:cubicBezTo>
                  <a:pt x="62493" y="44814"/>
                  <a:pt x="39235" y="61540"/>
                  <a:pt x="23079" y="80509"/>
                </a:cubicBezTo>
                <a:cubicBezTo>
                  <a:pt x="2946" y="104072"/>
                  <a:pt x="3221" y="124030"/>
                  <a:pt x="4426" y="124204"/>
                </a:cubicBezTo>
                <a:cubicBezTo>
                  <a:pt x="5632" y="124367"/>
                  <a:pt x="7815" y="106056"/>
                  <a:pt x="28054" y="85011"/>
                </a:cubicBezTo>
                <a:cubicBezTo>
                  <a:pt x="44677" y="67777"/>
                  <a:pt x="67001" y="53436"/>
                  <a:pt x="101639" y="39220"/>
                </a:cubicBezTo>
                <a:cubicBezTo>
                  <a:pt x="136129" y="25169"/>
                  <a:pt x="178043" y="14752"/>
                  <a:pt x="225404" y="13469"/>
                </a:cubicBezTo>
                <a:cubicBezTo>
                  <a:pt x="250056" y="12888"/>
                  <a:pt x="276708" y="15054"/>
                  <a:pt x="300106" y="25641"/>
                </a:cubicBezTo>
                <a:cubicBezTo>
                  <a:pt x="305020" y="27792"/>
                  <a:pt x="309292" y="31926"/>
                  <a:pt x="311973" y="36874"/>
                </a:cubicBezTo>
                <a:cubicBezTo>
                  <a:pt x="313653" y="39990"/>
                  <a:pt x="315041" y="43290"/>
                  <a:pt x="316118" y="46710"/>
                </a:cubicBezTo>
                <a:cubicBezTo>
                  <a:pt x="319054" y="56024"/>
                  <a:pt x="319627" y="66007"/>
                  <a:pt x="317775" y="75315"/>
                </a:cubicBezTo>
                <a:cubicBezTo>
                  <a:pt x="315921" y="82808"/>
                  <a:pt x="311639" y="90232"/>
                  <a:pt x="305763" y="91366"/>
                </a:cubicBezTo>
                <a:cubicBezTo>
                  <a:pt x="289942" y="96250"/>
                  <a:pt x="272079" y="94346"/>
                  <a:pt x="255391" y="91484"/>
                </a:cubicBezTo>
                <a:cubicBezTo>
                  <a:pt x="232854" y="87417"/>
                  <a:pt x="214541" y="81547"/>
                  <a:pt x="192044" y="80718"/>
                </a:cubicBezTo>
                <a:cubicBezTo>
                  <a:pt x="165147" y="79847"/>
                  <a:pt x="130371" y="81418"/>
                  <a:pt x="109526" y="81766"/>
                </a:cubicBezTo>
                <a:cubicBezTo>
                  <a:pt x="98168" y="81923"/>
                  <a:pt x="87864" y="82432"/>
                  <a:pt x="77637" y="84895"/>
                </a:cubicBezTo>
                <a:cubicBezTo>
                  <a:pt x="23900" y="98112"/>
                  <a:pt x="-900" y="122807"/>
                  <a:pt x="25" y="1242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9FFE5C-769E-427B-9AF7-B5BAF1B5DE2C}"/>
              </a:ext>
            </a:extLst>
          </p:cNvPr>
          <p:cNvSpPr/>
          <p:nvPr/>
        </p:nvSpPr>
        <p:spPr>
          <a:xfrm>
            <a:off x="10241811" y="4425661"/>
            <a:ext cx="40479" cy="284799"/>
          </a:xfrm>
          <a:custGeom>
            <a:avLst/>
            <a:gdLst>
              <a:gd name="connsiteX0" fmla="*/ 16208 w 40479"/>
              <a:gd name="connsiteY0" fmla="*/ 21 h 284799"/>
              <a:gd name="connsiteX1" fmla="*/ 22996 w 40479"/>
              <a:gd name="connsiteY1" fmla="*/ 47428 h 284799"/>
              <a:gd name="connsiteX2" fmla="*/ 22996 w 40479"/>
              <a:gd name="connsiteY2" fmla="*/ 47428 h 284799"/>
              <a:gd name="connsiteX3" fmla="*/ 16831 w 40479"/>
              <a:gd name="connsiteY3" fmla="*/ 73722 h 284799"/>
              <a:gd name="connsiteX4" fmla="*/ 6858 w 40479"/>
              <a:gd name="connsiteY4" fmla="*/ 92761 h 284799"/>
              <a:gd name="connsiteX5" fmla="*/ 74 w 40479"/>
              <a:gd name="connsiteY5" fmla="*/ 117460 h 284799"/>
              <a:gd name="connsiteX6" fmla="*/ 3950 w 40479"/>
              <a:gd name="connsiteY6" fmla="*/ 140447 h 284799"/>
              <a:gd name="connsiteX7" fmla="*/ 4246 w 40479"/>
              <a:gd name="connsiteY7" fmla="*/ 141984 h 284799"/>
              <a:gd name="connsiteX8" fmla="*/ 37204 w 40479"/>
              <a:gd name="connsiteY8" fmla="*/ 280895 h 284799"/>
              <a:gd name="connsiteX9" fmla="*/ 39549 w 40479"/>
              <a:gd name="connsiteY9" fmla="*/ 284796 h 284799"/>
              <a:gd name="connsiteX10" fmla="*/ 40475 w 40479"/>
              <a:gd name="connsiteY10" fmla="*/ 280313 h 284799"/>
              <a:gd name="connsiteX11" fmla="*/ 17857 w 40479"/>
              <a:gd name="connsiteY11" fmla="*/ 139340 h 284799"/>
              <a:gd name="connsiteX12" fmla="*/ 17561 w 40479"/>
              <a:gd name="connsiteY12" fmla="*/ 137815 h 284799"/>
              <a:gd name="connsiteX13" fmla="*/ 13670 w 40479"/>
              <a:gd name="connsiteY13" fmla="*/ 116004 h 284799"/>
              <a:gd name="connsiteX14" fmla="*/ 18431 w 40479"/>
              <a:gd name="connsiteY14" fmla="*/ 99026 h 284799"/>
              <a:gd name="connsiteX15" fmla="*/ 28577 w 40479"/>
              <a:gd name="connsiteY15" fmla="*/ 77157 h 284799"/>
              <a:gd name="connsiteX16" fmla="*/ 33352 w 40479"/>
              <a:gd name="connsiteY16" fmla="*/ 47637 h 284799"/>
              <a:gd name="connsiteX17" fmla="*/ 33352 w 40479"/>
              <a:gd name="connsiteY17" fmla="*/ 47637 h 284799"/>
              <a:gd name="connsiteX18" fmla="*/ 16208 w 40479"/>
              <a:gd name="connsiteY18" fmla="*/ 21 h 2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79" h="284799">
                <a:moveTo>
                  <a:pt x="16208" y="21"/>
                </a:moveTo>
                <a:cubicBezTo>
                  <a:pt x="14264" y="697"/>
                  <a:pt x="25216" y="20027"/>
                  <a:pt x="22996" y="47428"/>
                </a:cubicBezTo>
                <a:cubicBezTo>
                  <a:pt x="22996" y="47428"/>
                  <a:pt x="22996" y="47428"/>
                  <a:pt x="22996" y="47428"/>
                </a:cubicBezTo>
                <a:cubicBezTo>
                  <a:pt x="22510" y="55695"/>
                  <a:pt x="20031" y="63521"/>
                  <a:pt x="16831" y="73722"/>
                </a:cubicBezTo>
                <a:cubicBezTo>
                  <a:pt x="14963" y="79858"/>
                  <a:pt x="11055" y="85145"/>
                  <a:pt x="6858" y="92761"/>
                </a:cubicBezTo>
                <a:cubicBezTo>
                  <a:pt x="3029" y="99119"/>
                  <a:pt x="-564" y="107562"/>
                  <a:pt x="74" y="117460"/>
                </a:cubicBezTo>
                <a:cubicBezTo>
                  <a:pt x="891" y="125448"/>
                  <a:pt x="2476" y="132843"/>
                  <a:pt x="3950" y="140447"/>
                </a:cubicBezTo>
                <a:cubicBezTo>
                  <a:pt x="3950" y="140447"/>
                  <a:pt x="4246" y="141972"/>
                  <a:pt x="4246" y="141984"/>
                </a:cubicBezTo>
                <a:cubicBezTo>
                  <a:pt x="16411" y="204726"/>
                  <a:pt x="33343" y="270845"/>
                  <a:pt x="37204" y="280895"/>
                </a:cubicBezTo>
                <a:cubicBezTo>
                  <a:pt x="38210" y="283527"/>
                  <a:pt x="39003" y="284877"/>
                  <a:pt x="39549" y="284796"/>
                </a:cubicBezTo>
                <a:cubicBezTo>
                  <a:pt x="40134" y="284714"/>
                  <a:pt x="40440" y="283166"/>
                  <a:pt x="40475" y="280313"/>
                </a:cubicBezTo>
                <a:cubicBezTo>
                  <a:pt x="40718" y="259655"/>
                  <a:pt x="31805" y="211294"/>
                  <a:pt x="17857" y="139340"/>
                </a:cubicBezTo>
                <a:cubicBezTo>
                  <a:pt x="17861" y="139352"/>
                  <a:pt x="17559" y="137803"/>
                  <a:pt x="17561" y="137815"/>
                </a:cubicBezTo>
                <a:cubicBezTo>
                  <a:pt x="16046" y="129943"/>
                  <a:pt x="14470" y="123026"/>
                  <a:pt x="13670" y="116004"/>
                </a:cubicBezTo>
                <a:cubicBezTo>
                  <a:pt x="12713" y="111055"/>
                  <a:pt x="15575" y="105011"/>
                  <a:pt x="18431" y="99026"/>
                </a:cubicBezTo>
                <a:cubicBezTo>
                  <a:pt x="22101" y="92109"/>
                  <a:pt x="26186" y="85599"/>
                  <a:pt x="28577" y="77157"/>
                </a:cubicBezTo>
                <a:cubicBezTo>
                  <a:pt x="31384" y="66793"/>
                  <a:pt x="33466" y="57477"/>
                  <a:pt x="33352" y="47637"/>
                </a:cubicBezTo>
                <a:cubicBezTo>
                  <a:pt x="33352" y="47637"/>
                  <a:pt x="33352" y="47637"/>
                  <a:pt x="33352" y="47637"/>
                </a:cubicBezTo>
                <a:cubicBezTo>
                  <a:pt x="32359" y="14578"/>
                  <a:pt x="18154" y="-654"/>
                  <a:pt x="16208" y="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6B0ED79-C002-4575-890A-9BC6C84F1FD2}"/>
              </a:ext>
            </a:extLst>
          </p:cNvPr>
          <p:cNvSpPr/>
          <p:nvPr/>
        </p:nvSpPr>
        <p:spPr>
          <a:xfrm>
            <a:off x="10353963" y="4424122"/>
            <a:ext cx="36944" cy="276996"/>
          </a:xfrm>
          <a:custGeom>
            <a:avLst/>
            <a:gdLst>
              <a:gd name="connsiteX0" fmla="*/ 9872 w 36944"/>
              <a:gd name="connsiteY0" fmla="*/ 1 h 276996"/>
              <a:gd name="connsiteX1" fmla="*/ 33 w 36944"/>
              <a:gd name="connsiteY1" fmla="*/ 35785 h 276996"/>
              <a:gd name="connsiteX2" fmla="*/ 33 w 36944"/>
              <a:gd name="connsiteY2" fmla="*/ 35785 h 276996"/>
              <a:gd name="connsiteX3" fmla="*/ 5482 w 36944"/>
              <a:gd name="connsiteY3" fmla="*/ 62359 h 276996"/>
              <a:gd name="connsiteX4" fmla="*/ 23310 w 36944"/>
              <a:gd name="connsiteY4" fmla="*/ 107610 h 276996"/>
              <a:gd name="connsiteX5" fmla="*/ 22192 w 36944"/>
              <a:gd name="connsiteY5" fmla="*/ 125695 h 276996"/>
              <a:gd name="connsiteX6" fmla="*/ 21388 w 36944"/>
              <a:gd name="connsiteY6" fmla="*/ 135325 h 276996"/>
              <a:gd name="connsiteX7" fmla="*/ 15100 w 36944"/>
              <a:gd name="connsiteY7" fmla="*/ 262848 h 276996"/>
              <a:gd name="connsiteX8" fmla="*/ 17651 w 36944"/>
              <a:gd name="connsiteY8" fmla="*/ 276996 h 276996"/>
              <a:gd name="connsiteX9" fmla="*/ 21109 w 36944"/>
              <a:gd name="connsiteY9" fmla="*/ 263150 h 276996"/>
              <a:gd name="connsiteX10" fmla="*/ 35198 w 36944"/>
              <a:gd name="connsiteY10" fmla="*/ 136490 h 276996"/>
              <a:gd name="connsiteX11" fmla="*/ 35979 w 36944"/>
              <a:gd name="connsiteY11" fmla="*/ 126790 h 276996"/>
              <a:gd name="connsiteX12" fmla="*/ 36887 w 36944"/>
              <a:gd name="connsiteY12" fmla="*/ 107156 h 276996"/>
              <a:gd name="connsiteX13" fmla="*/ 16323 w 36944"/>
              <a:gd name="connsiteY13" fmla="*/ 58644 h 276996"/>
              <a:gd name="connsiteX14" fmla="*/ 9290 w 36944"/>
              <a:gd name="connsiteY14" fmla="*/ 35878 h 276996"/>
              <a:gd name="connsiteX15" fmla="*/ 9290 w 36944"/>
              <a:gd name="connsiteY15" fmla="*/ 35878 h 276996"/>
              <a:gd name="connsiteX16" fmla="*/ 9872 w 36944"/>
              <a:gd name="connsiteY16" fmla="*/ 1 h 2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4" h="276996">
                <a:moveTo>
                  <a:pt x="9872" y="1"/>
                </a:moveTo>
                <a:cubicBezTo>
                  <a:pt x="8091" y="-93"/>
                  <a:pt x="1663" y="11203"/>
                  <a:pt x="33" y="35785"/>
                </a:cubicBezTo>
                <a:cubicBezTo>
                  <a:pt x="33" y="35785"/>
                  <a:pt x="33" y="35785"/>
                  <a:pt x="33" y="35785"/>
                </a:cubicBezTo>
                <a:cubicBezTo>
                  <a:pt x="-340" y="45229"/>
                  <a:pt x="2525" y="53078"/>
                  <a:pt x="5482" y="62359"/>
                </a:cubicBezTo>
                <a:cubicBezTo>
                  <a:pt x="10385" y="78394"/>
                  <a:pt x="23822" y="92647"/>
                  <a:pt x="23310" y="107610"/>
                </a:cubicBezTo>
                <a:cubicBezTo>
                  <a:pt x="23473" y="113235"/>
                  <a:pt x="22739" y="119011"/>
                  <a:pt x="22192" y="125695"/>
                </a:cubicBezTo>
                <a:cubicBezTo>
                  <a:pt x="22122" y="126591"/>
                  <a:pt x="21458" y="134429"/>
                  <a:pt x="21388" y="135325"/>
                </a:cubicBezTo>
                <a:cubicBezTo>
                  <a:pt x="16276" y="196193"/>
                  <a:pt x="13680" y="234679"/>
                  <a:pt x="15100" y="262848"/>
                </a:cubicBezTo>
                <a:cubicBezTo>
                  <a:pt x="15566" y="271931"/>
                  <a:pt x="16533" y="276996"/>
                  <a:pt x="17651" y="276996"/>
                </a:cubicBezTo>
                <a:cubicBezTo>
                  <a:pt x="18687" y="277008"/>
                  <a:pt x="19770" y="272001"/>
                  <a:pt x="21109" y="263150"/>
                </a:cubicBezTo>
                <a:cubicBezTo>
                  <a:pt x="23030" y="250551"/>
                  <a:pt x="31344" y="182405"/>
                  <a:pt x="35198" y="136490"/>
                </a:cubicBezTo>
                <a:cubicBezTo>
                  <a:pt x="35478" y="133229"/>
                  <a:pt x="35734" y="130003"/>
                  <a:pt x="35979" y="126790"/>
                </a:cubicBezTo>
                <a:cubicBezTo>
                  <a:pt x="36491" y="120443"/>
                  <a:pt x="37143" y="114073"/>
                  <a:pt x="36887" y="107156"/>
                </a:cubicBezTo>
                <a:cubicBezTo>
                  <a:pt x="35129" y="84903"/>
                  <a:pt x="21237" y="71314"/>
                  <a:pt x="16323" y="58644"/>
                </a:cubicBezTo>
                <a:cubicBezTo>
                  <a:pt x="12713" y="48734"/>
                  <a:pt x="9500" y="43040"/>
                  <a:pt x="9290" y="35878"/>
                </a:cubicBezTo>
                <a:cubicBezTo>
                  <a:pt x="9290" y="35878"/>
                  <a:pt x="9290" y="35878"/>
                  <a:pt x="9290" y="35878"/>
                </a:cubicBezTo>
                <a:cubicBezTo>
                  <a:pt x="8079" y="15383"/>
                  <a:pt x="11642" y="105"/>
                  <a:pt x="987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1369E1C-050A-4D93-9A67-4045A4F1640B}"/>
              </a:ext>
            </a:extLst>
          </p:cNvPr>
          <p:cNvSpPr/>
          <p:nvPr/>
        </p:nvSpPr>
        <p:spPr>
          <a:xfrm>
            <a:off x="11022907" y="4982783"/>
            <a:ext cx="101272" cy="267656"/>
          </a:xfrm>
          <a:custGeom>
            <a:avLst/>
            <a:gdLst>
              <a:gd name="connsiteX0" fmla="*/ 2262 w 101272"/>
              <a:gd name="connsiteY0" fmla="*/ 0 h 267656"/>
              <a:gd name="connsiteX1" fmla="*/ 20509 w 101272"/>
              <a:gd name="connsiteY1" fmla="*/ 90504 h 267656"/>
              <a:gd name="connsiteX2" fmla="*/ 20509 w 101272"/>
              <a:gd name="connsiteY2" fmla="*/ 90504 h 267656"/>
              <a:gd name="connsiteX3" fmla="*/ 45451 w 101272"/>
              <a:gd name="connsiteY3" fmla="*/ 137141 h 267656"/>
              <a:gd name="connsiteX4" fmla="*/ 82980 w 101272"/>
              <a:gd name="connsiteY4" fmla="*/ 210201 h 267656"/>
              <a:gd name="connsiteX5" fmla="*/ 98735 w 101272"/>
              <a:gd name="connsiteY5" fmla="*/ 267657 h 267656"/>
              <a:gd name="connsiteX6" fmla="*/ 93646 w 101272"/>
              <a:gd name="connsiteY6" fmla="*/ 206498 h 267656"/>
              <a:gd name="connsiteX7" fmla="*/ 57502 w 101272"/>
              <a:gd name="connsiteY7" fmla="*/ 130213 h 267656"/>
              <a:gd name="connsiteX8" fmla="*/ 32106 w 101272"/>
              <a:gd name="connsiteY8" fmla="*/ 84821 h 267656"/>
              <a:gd name="connsiteX9" fmla="*/ 32106 w 101272"/>
              <a:gd name="connsiteY9" fmla="*/ 84821 h 267656"/>
              <a:gd name="connsiteX10" fmla="*/ 2262 w 101272"/>
              <a:gd name="connsiteY10" fmla="*/ 0 h 2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2" h="267656">
                <a:moveTo>
                  <a:pt x="2262" y="0"/>
                </a:moveTo>
                <a:cubicBezTo>
                  <a:pt x="-1476" y="82"/>
                  <a:pt x="-3478" y="39546"/>
                  <a:pt x="20509" y="90504"/>
                </a:cubicBezTo>
                <a:cubicBezTo>
                  <a:pt x="20509" y="90504"/>
                  <a:pt x="20509" y="90504"/>
                  <a:pt x="20509" y="90504"/>
                </a:cubicBezTo>
                <a:cubicBezTo>
                  <a:pt x="27716" y="105945"/>
                  <a:pt x="35961" y="120629"/>
                  <a:pt x="45451" y="137141"/>
                </a:cubicBezTo>
                <a:cubicBezTo>
                  <a:pt x="62323" y="166463"/>
                  <a:pt x="73781" y="186306"/>
                  <a:pt x="82980" y="210201"/>
                </a:cubicBezTo>
                <a:cubicBezTo>
                  <a:pt x="95835" y="243435"/>
                  <a:pt x="96406" y="267657"/>
                  <a:pt x="98735" y="267657"/>
                </a:cubicBezTo>
                <a:cubicBezTo>
                  <a:pt x="101063" y="267668"/>
                  <a:pt x="104836" y="242434"/>
                  <a:pt x="93646" y="206498"/>
                </a:cubicBezTo>
                <a:cubicBezTo>
                  <a:pt x="85879" y="181648"/>
                  <a:pt x="73967" y="158882"/>
                  <a:pt x="57502" y="130213"/>
                </a:cubicBezTo>
                <a:cubicBezTo>
                  <a:pt x="47779" y="113304"/>
                  <a:pt x="39850" y="99866"/>
                  <a:pt x="32106" y="84821"/>
                </a:cubicBezTo>
                <a:cubicBezTo>
                  <a:pt x="32106" y="84821"/>
                  <a:pt x="32106" y="84821"/>
                  <a:pt x="32106" y="84821"/>
                </a:cubicBezTo>
                <a:cubicBezTo>
                  <a:pt x="8154" y="37986"/>
                  <a:pt x="5196" y="-58"/>
                  <a:pt x="22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9067381-041F-4E1F-9487-ECC6496AD1C2}"/>
              </a:ext>
            </a:extLst>
          </p:cNvPr>
          <p:cNvSpPr/>
          <p:nvPr/>
        </p:nvSpPr>
        <p:spPr>
          <a:xfrm>
            <a:off x="10900554" y="5462074"/>
            <a:ext cx="54500" cy="311329"/>
          </a:xfrm>
          <a:custGeom>
            <a:avLst/>
            <a:gdLst>
              <a:gd name="connsiteX0" fmla="*/ 46809 w 54500"/>
              <a:gd name="connsiteY0" fmla="*/ 10 h 311329"/>
              <a:gd name="connsiteX1" fmla="*/ 34361 w 54500"/>
              <a:gd name="connsiteY1" fmla="*/ 100436 h 311329"/>
              <a:gd name="connsiteX2" fmla="*/ 34361 w 54500"/>
              <a:gd name="connsiteY2" fmla="*/ 100436 h 311329"/>
              <a:gd name="connsiteX3" fmla="*/ 39799 w 54500"/>
              <a:gd name="connsiteY3" fmla="*/ 161780 h 311329"/>
              <a:gd name="connsiteX4" fmla="*/ 39566 w 54500"/>
              <a:gd name="connsiteY4" fmla="*/ 213414 h 311329"/>
              <a:gd name="connsiteX5" fmla="*/ 10281 w 54500"/>
              <a:gd name="connsiteY5" fmla="*/ 293181 h 311329"/>
              <a:gd name="connsiteX6" fmla="*/ 127 w 54500"/>
              <a:gd name="connsiteY6" fmla="*/ 311242 h 311329"/>
              <a:gd name="connsiteX7" fmla="*/ 15742 w 54500"/>
              <a:gd name="connsiteY7" fmla="*/ 297175 h 311329"/>
              <a:gd name="connsiteX8" fmla="*/ 52561 w 54500"/>
              <a:gd name="connsiteY8" fmla="*/ 215021 h 311329"/>
              <a:gd name="connsiteX9" fmla="*/ 53632 w 54500"/>
              <a:gd name="connsiteY9" fmla="*/ 160802 h 311329"/>
              <a:gd name="connsiteX10" fmla="*/ 47135 w 54500"/>
              <a:gd name="connsiteY10" fmla="*/ 99329 h 311329"/>
              <a:gd name="connsiteX11" fmla="*/ 47135 w 54500"/>
              <a:gd name="connsiteY11" fmla="*/ 99329 h 311329"/>
              <a:gd name="connsiteX12" fmla="*/ 46809 w 54500"/>
              <a:gd name="connsiteY12" fmla="*/ 10 h 3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00" h="311329">
                <a:moveTo>
                  <a:pt x="46809" y="10"/>
                </a:moveTo>
                <a:cubicBezTo>
                  <a:pt x="44014" y="-758"/>
                  <a:pt x="30134" y="40884"/>
                  <a:pt x="34361" y="100436"/>
                </a:cubicBezTo>
                <a:cubicBezTo>
                  <a:pt x="34361" y="100436"/>
                  <a:pt x="34361" y="100436"/>
                  <a:pt x="34361" y="100436"/>
                </a:cubicBezTo>
                <a:cubicBezTo>
                  <a:pt x="35654" y="119568"/>
                  <a:pt x="38250" y="140354"/>
                  <a:pt x="39799" y="161780"/>
                </a:cubicBezTo>
                <a:cubicBezTo>
                  <a:pt x="41138" y="180389"/>
                  <a:pt x="41371" y="197123"/>
                  <a:pt x="39566" y="213414"/>
                </a:cubicBezTo>
                <a:cubicBezTo>
                  <a:pt x="35758" y="249175"/>
                  <a:pt x="19887" y="277600"/>
                  <a:pt x="10281" y="293181"/>
                </a:cubicBezTo>
                <a:cubicBezTo>
                  <a:pt x="3469" y="304197"/>
                  <a:pt x="-805" y="310427"/>
                  <a:pt x="127" y="311242"/>
                </a:cubicBezTo>
                <a:cubicBezTo>
                  <a:pt x="1047" y="312045"/>
                  <a:pt x="7079" y="307341"/>
                  <a:pt x="15742" y="297175"/>
                </a:cubicBezTo>
                <a:cubicBezTo>
                  <a:pt x="28492" y="282223"/>
                  <a:pt x="47135" y="253996"/>
                  <a:pt x="52561" y="215021"/>
                </a:cubicBezTo>
                <a:cubicBezTo>
                  <a:pt x="54901" y="197682"/>
                  <a:pt x="54948" y="179912"/>
                  <a:pt x="53632" y="160802"/>
                </a:cubicBezTo>
                <a:cubicBezTo>
                  <a:pt x="52235" y="140785"/>
                  <a:pt x="48905" y="115970"/>
                  <a:pt x="47135" y="99329"/>
                </a:cubicBezTo>
                <a:cubicBezTo>
                  <a:pt x="47135" y="99329"/>
                  <a:pt x="47135" y="99329"/>
                  <a:pt x="47135" y="99329"/>
                </a:cubicBezTo>
                <a:cubicBezTo>
                  <a:pt x="41173" y="41315"/>
                  <a:pt x="49603" y="767"/>
                  <a:pt x="46809" y="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BC82853-65F8-4B27-8D85-A82F729EB665}"/>
              </a:ext>
            </a:extLst>
          </p:cNvPr>
          <p:cNvSpPr/>
          <p:nvPr/>
        </p:nvSpPr>
        <p:spPr>
          <a:xfrm>
            <a:off x="10079012" y="5748293"/>
            <a:ext cx="90578" cy="196274"/>
          </a:xfrm>
          <a:custGeom>
            <a:avLst/>
            <a:gdLst>
              <a:gd name="connsiteX0" fmla="*/ 58 w 90578"/>
              <a:gd name="connsiteY0" fmla="*/ 127 h 196274"/>
              <a:gd name="connsiteX1" fmla="*/ 35123 w 90578"/>
              <a:gd name="connsiteY1" fmla="*/ 45367 h 196274"/>
              <a:gd name="connsiteX2" fmla="*/ 51325 w 90578"/>
              <a:gd name="connsiteY2" fmla="*/ 92365 h 196274"/>
              <a:gd name="connsiteX3" fmla="*/ 57908 w 90578"/>
              <a:gd name="connsiteY3" fmla="*/ 120278 h 196274"/>
              <a:gd name="connsiteX4" fmla="*/ 57908 w 90578"/>
              <a:gd name="connsiteY4" fmla="*/ 120278 h 196274"/>
              <a:gd name="connsiteX5" fmla="*/ 80856 w 90578"/>
              <a:gd name="connsiteY5" fmla="*/ 186269 h 196274"/>
              <a:gd name="connsiteX6" fmla="*/ 90310 w 90578"/>
              <a:gd name="connsiteY6" fmla="*/ 196191 h 196274"/>
              <a:gd name="connsiteX7" fmla="*/ 86724 w 90578"/>
              <a:gd name="connsiteY7" fmla="*/ 183381 h 196274"/>
              <a:gd name="connsiteX8" fmla="*/ 70995 w 90578"/>
              <a:gd name="connsiteY8" fmla="*/ 117437 h 196274"/>
              <a:gd name="connsiteX9" fmla="*/ 70995 w 90578"/>
              <a:gd name="connsiteY9" fmla="*/ 117437 h 196274"/>
              <a:gd name="connsiteX10" fmla="*/ 64816 w 90578"/>
              <a:gd name="connsiteY10" fmla="*/ 88988 h 196274"/>
              <a:gd name="connsiteX11" fmla="*/ 45925 w 90578"/>
              <a:gd name="connsiteY11" fmla="*/ 39533 h 196274"/>
              <a:gd name="connsiteX12" fmla="*/ 58 w 90578"/>
              <a:gd name="connsiteY12" fmla="*/ 127 h 19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78" h="196274">
                <a:moveTo>
                  <a:pt x="58" y="127"/>
                </a:moveTo>
                <a:cubicBezTo>
                  <a:pt x="-1262" y="2432"/>
                  <a:pt x="20232" y="15451"/>
                  <a:pt x="35123" y="45367"/>
                </a:cubicBezTo>
                <a:cubicBezTo>
                  <a:pt x="41990" y="59049"/>
                  <a:pt x="46748" y="73955"/>
                  <a:pt x="51325" y="92365"/>
                </a:cubicBezTo>
                <a:cubicBezTo>
                  <a:pt x="53696" y="101902"/>
                  <a:pt x="55786" y="111323"/>
                  <a:pt x="57908" y="120278"/>
                </a:cubicBezTo>
                <a:cubicBezTo>
                  <a:pt x="57908" y="120278"/>
                  <a:pt x="57908" y="120278"/>
                  <a:pt x="57908" y="120278"/>
                </a:cubicBezTo>
                <a:cubicBezTo>
                  <a:pt x="65416" y="152732"/>
                  <a:pt x="70956" y="170817"/>
                  <a:pt x="80856" y="186269"/>
                </a:cubicBezTo>
                <a:cubicBezTo>
                  <a:pt x="85540" y="193559"/>
                  <a:pt x="89326" y="196854"/>
                  <a:pt x="90310" y="196191"/>
                </a:cubicBezTo>
                <a:cubicBezTo>
                  <a:pt x="91295" y="195539"/>
                  <a:pt x="89453" y="191102"/>
                  <a:pt x="86724" y="183381"/>
                </a:cubicBezTo>
                <a:cubicBezTo>
                  <a:pt x="82024" y="170176"/>
                  <a:pt x="76922" y="146805"/>
                  <a:pt x="70995" y="117437"/>
                </a:cubicBezTo>
                <a:cubicBezTo>
                  <a:pt x="70995" y="117437"/>
                  <a:pt x="70995" y="117437"/>
                  <a:pt x="70995" y="117437"/>
                </a:cubicBezTo>
                <a:cubicBezTo>
                  <a:pt x="69253" y="108552"/>
                  <a:pt x="67262" y="98735"/>
                  <a:pt x="64816" y="88988"/>
                </a:cubicBezTo>
                <a:cubicBezTo>
                  <a:pt x="60076" y="70112"/>
                  <a:pt x="54208" y="53902"/>
                  <a:pt x="45925" y="39533"/>
                </a:cubicBezTo>
                <a:cubicBezTo>
                  <a:pt x="26217" y="5507"/>
                  <a:pt x="725" y="-1050"/>
                  <a:pt x="58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1EEEA9A-4B18-4CE6-B467-E7B47C1BA59B}"/>
              </a:ext>
            </a:extLst>
          </p:cNvPr>
          <p:cNvSpPr/>
          <p:nvPr/>
        </p:nvSpPr>
        <p:spPr>
          <a:xfrm>
            <a:off x="10171912" y="5698607"/>
            <a:ext cx="140876" cy="348601"/>
          </a:xfrm>
          <a:custGeom>
            <a:avLst/>
            <a:gdLst>
              <a:gd name="connsiteX0" fmla="*/ 523 w 140876"/>
              <a:gd name="connsiteY0" fmla="*/ 8 h 348601"/>
              <a:gd name="connsiteX1" fmla="*/ 11169 w 140876"/>
              <a:gd name="connsiteY1" fmla="*/ 54389 h 348601"/>
              <a:gd name="connsiteX2" fmla="*/ 58858 w 140876"/>
              <a:gd name="connsiteY2" fmla="*/ 179128 h 348601"/>
              <a:gd name="connsiteX3" fmla="*/ 79181 w 140876"/>
              <a:gd name="connsiteY3" fmla="*/ 223064 h 348601"/>
              <a:gd name="connsiteX4" fmla="*/ 79181 w 140876"/>
              <a:gd name="connsiteY4" fmla="*/ 223064 h 348601"/>
              <a:gd name="connsiteX5" fmla="*/ 140570 w 140876"/>
              <a:gd name="connsiteY5" fmla="*/ 348584 h 348601"/>
              <a:gd name="connsiteX6" fmla="*/ 91355 w 140876"/>
              <a:gd name="connsiteY6" fmla="*/ 217463 h 348601"/>
              <a:gd name="connsiteX7" fmla="*/ 91355 w 140876"/>
              <a:gd name="connsiteY7" fmla="*/ 217463 h 348601"/>
              <a:gd name="connsiteX8" fmla="*/ 71522 w 140876"/>
              <a:gd name="connsiteY8" fmla="*/ 173434 h 348601"/>
              <a:gd name="connsiteX9" fmla="*/ 20461 w 140876"/>
              <a:gd name="connsiteY9" fmla="*/ 51326 h 348601"/>
              <a:gd name="connsiteX10" fmla="*/ 523 w 140876"/>
              <a:gd name="connsiteY10" fmla="*/ 8 h 3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6" h="348601">
                <a:moveTo>
                  <a:pt x="523" y="8"/>
                </a:moveTo>
                <a:cubicBezTo>
                  <a:pt x="-1334" y="462"/>
                  <a:pt x="1646" y="21539"/>
                  <a:pt x="11169" y="54389"/>
                </a:cubicBezTo>
                <a:cubicBezTo>
                  <a:pt x="21393" y="89673"/>
                  <a:pt x="36438" y="129277"/>
                  <a:pt x="58858" y="179128"/>
                </a:cubicBezTo>
                <a:cubicBezTo>
                  <a:pt x="65688" y="194313"/>
                  <a:pt x="72640" y="209219"/>
                  <a:pt x="79181" y="223064"/>
                </a:cubicBezTo>
                <a:cubicBezTo>
                  <a:pt x="79181" y="223064"/>
                  <a:pt x="79181" y="223064"/>
                  <a:pt x="79181" y="223064"/>
                </a:cubicBezTo>
                <a:cubicBezTo>
                  <a:pt x="113517" y="295798"/>
                  <a:pt x="137563" y="349714"/>
                  <a:pt x="140570" y="348584"/>
                </a:cubicBezTo>
                <a:cubicBezTo>
                  <a:pt x="143576" y="347466"/>
                  <a:pt x="124281" y="290861"/>
                  <a:pt x="91355" y="217463"/>
                </a:cubicBezTo>
                <a:cubicBezTo>
                  <a:pt x="91355" y="217463"/>
                  <a:pt x="91355" y="217463"/>
                  <a:pt x="91355" y="217463"/>
                </a:cubicBezTo>
                <a:cubicBezTo>
                  <a:pt x="86495" y="206610"/>
                  <a:pt x="76381" y="184275"/>
                  <a:pt x="71522" y="173434"/>
                </a:cubicBezTo>
                <a:cubicBezTo>
                  <a:pt x="48075" y="121289"/>
                  <a:pt x="34073" y="87938"/>
                  <a:pt x="20461" y="51326"/>
                </a:cubicBezTo>
                <a:cubicBezTo>
                  <a:pt x="8682" y="19641"/>
                  <a:pt x="2382" y="-446"/>
                  <a:pt x="52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0BD73FB-B79E-433B-A13E-689D57EA84D0}"/>
              </a:ext>
            </a:extLst>
          </p:cNvPr>
          <p:cNvSpPr/>
          <p:nvPr/>
        </p:nvSpPr>
        <p:spPr>
          <a:xfrm>
            <a:off x="10664835" y="5343808"/>
            <a:ext cx="90031" cy="208536"/>
          </a:xfrm>
          <a:custGeom>
            <a:avLst/>
            <a:gdLst>
              <a:gd name="connsiteX0" fmla="*/ 86462 w 90031"/>
              <a:gd name="connsiteY0" fmla="*/ 0 h 208536"/>
              <a:gd name="connsiteX1" fmla="*/ 69101 w 90031"/>
              <a:gd name="connsiteY1" fmla="*/ 58062 h 208536"/>
              <a:gd name="connsiteX2" fmla="*/ 41737 w 90031"/>
              <a:gd name="connsiteY2" fmla="*/ 101194 h 208536"/>
              <a:gd name="connsiteX3" fmla="*/ 8504 w 90031"/>
              <a:gd name="connsiteY3" fmla="*/ 156332 h 208536"/>
              <a:gd name="connsiteX4" fmla="*/ 2438 w 90031"/>
              <a:gd name="connsiteY4" fmla="*/ 208536 h 208536"/>
              <a:gd name="connsiteX5" fmla="*/ 18996 w 90031"/>
              <a:gd name="connsiteY5" fmla="*/ 161188 h 208536"/>
              <a:gd name="connsiteX6" fmla="*/ 53102 w 90031"/>
              <a:gd name="connsiteY6" fmla="*/ 109229 h 208536"/>
              <a:gd name="connsiteX7" fmla="*/ 80303 w 90031"/>
              <a:gd name="connsiteY7" fmla="*/ 63243 h 208536"/>
              <a:gd name="connsiteX8" fmla="*/ 86462 w 90031"/>
              <a:gd name="connsiteY8" fmla="*/ 0 h 2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1" h="208536">
                <a:moveTo>
                  <a:pt x="86462" y="0"/>
                </a:moveTo>
                <a:cubicBezTo>
                  <a:pt x="83784" y="198"/>
                  <a:pt x="84960" y="26388"/>
                  <a:pt x="69101" y="58062"/>
                </a:cubicBezTo>
                <a:cubicBezTo>
                  <a:pt x="61963" y="72396"/>
                  <a:pt x="53160" y="85054"/>
                  <a:pt x="41737" y="101194"/>
                </a:cubicBezTo>
                <a:cubicBezTo>
                  <a:pt x="27356" y="121526"/>
                  <a:pt x="16387" y="137538"/>
                  <a:pt x="8504" y="156332"/>
                </a:cubicBezTo>
                <a:cubicBezTo>
                  <a:pt x="-4468" y="187331"/>
                  <a:pt x="831" y="208536"/>
                  <a:pt x="2438" y="208536"/>
                </a:cubicBezTo>
                <a:cubicBezTo>
                  <a:pt x="4848" y="208524"/>
                  <a:pt x="5453" y="187575"/>
                  <a:pt x="18996" y="161188"/>
                </a:cubicBezTo>
                <a:cubicBezTo>
                  <a:pt x="28008" y="143546"/>
                  <a:pt x="38139" y="130411"/>
                  <a:pt x="53102" y="109229"/>
                </a:cubicBezTo>
                <a:cubicBezTo>
                  <a:pt x="64443" y="93159"/>
                  <a:pt x="73584" y="78883"/>
                  <a:pt x="80303" y="63243"/>
                </a:cubicBezTo>
                <a:cubicBezTo>
                  <a:pt x="96302" y="25933"/>
                  <a:pt x="88139" y="-116"/>
                  <a:pt x="864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7C72EF-188C-4E89-AE9D-A034522DD82E}"/>
              </a:ext>
            </a:extLst>
          </p:cNvPr>
          <p:cNvSpPr/>
          <p:nvPr/>
        </p:nvSpPr>
        <p:spPr>
          <a:xfrm>
            <a:off x="10762006" y="5378042"/>
            <a:ext cx="68720" cy="177415"/>
          </a:xfrm>
          <a:custGeom>
            <a:avLst/>
            <a:gdLst>
              <a:gd name="connsiteX0" fmla="*/ 63977 w 68720"/>
              <a:gd name="connsiteY0" fmla="*/ 1 h 177415"/>
              <a:gd name="connsiteX1" fmla="*/ 51669 w 68720"/>
              <a:gd name="connsiteY1" fmla="*/ 46790 h 177415"/>
              <a:gd name="connsiteX2" fmla="*/ 28765 w 68720"/>
              <a:gd name="connsiteY2" fmla="*/ 84939 h 177415"/>
              <a:gd name="connsiteX3" fmla="*/ 6245 w 68720"/>
              <a:gd name="connsiteY3" fmla="*/ 124904 h 177415"/>
              <a:gd name="connsiteX4" fmla="*/ 2589 w 68720"/>
              <a:gd name="connsiteY4" fmla="*/ 174208 h 177415"/>
              <a:gd name="connsiteX5" fmla="*/ 4848 w 68720"/>
              <a:gd name="connsiteY5" fmla="*/ 177410 h 177415"/>
              <a:gd name="connsiteX6" fmla="*/ 6257 w 68720"/>
              <a:gd name="connsiteY6" fmla="*/ 173812 h 177415"/>
              <a:gd name="connsiteX7" fmla="*/ 17470 w 68720"/>
              <a:gd name="connsiteY7" fmla="*/ 129841 h 177415"/>
              <a:gd name="connsiteX8" fmla="*/ 40339 w 68720"/>
              <a:gd name="connsiteY8" fmla="*/ 92659 h 177415"/>
              <a:gd name="connsiteX9" fmla="*/ 62941 w 68720"/>
              <a:gd name="connsiteY9" fmla="*/ 51413 h 177415"/>
              <a:gd name="connsiteX10" fmla="*/ 63977 w 68720"/>
              <a:gd name="connsiteY10" fmla="*/ 1 h 17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20" h="177415">
                <a:moveTo>
                  <a:pt x="63977" y="1"/>
                </a:moveTo>
                <a:cubicBezTo>
                  <a:pt x="61380" y="362"/>
                  <a:pt x="63360" y="21242"/>
                  <a:pt x="51669" y="46790"/>
                </a:cubicBezTo>
                <a:cubicBezTo>
                  <a:pt x="45905" y="59507"/>
                  <a:pt x="38581" y="70231"/>
                  <a:pt x="28765" y="84939"/>
                </a:cubicBezTo>
                <a:cubicBezTo>
                  <a:pt x="19380" y="99017"/>
                  <a:pt x="11729" y="111198"/>
                  <a:pt x="6245" y="124904"/>
                </a:cubicBezTo>
                <a:cubicBezTo>
                  <a:pt x="-3035" y="148182"/>
                  <a:pt x="97" y="167524"/>
                  <a:pt x="2589" y="174208"/>
                </a:cubicBezTo>
                <a:cubicBezTo>
                  <a:pt x="3415" y="176409"/>
                  <a:pt x="4219" y="177504"/>
                  <a:pt x="4848" y="177410"/>
                </a:cubicBezTo>
                <a:cubicBezTo>
                  <a:pt x="5476" y="177317"/>
                  <a:pt x="5907" y="176048"/>
                  <a:pt x="6257" y="173812"/>
                </a:cubicBezTo>
                <a:cubicBezTo>
                  <a:pt x="7328" y="166907"/>
                  <a:pt x="7863" y="149474"/>
                  <a:pt x="17470" y="129841"/>
                </a:cubicBezTo>
                <a:cubicBezTo>
                  <a:pt x="23490" y="117416"/>
                  <a:pt x="30721" y="107099"/>
                  <a:pt x="40339" y="92659"/>
                </a:cubicBezTo>
                <a:cubicBezTo>
                  <a:pt x="49992" y="78185"/>
                  <a:pt x="57689" y="65550"/>
                  <a:pt x="62941" y="51413"/>
                </a:cubicBezTo>
                <a:cubicBezTo>
                  <a:pt x="74445" y="20112"/>
                  <a:pt x="65479" y="-197"/>
                  <a:pt x="6397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3969245-426B-44D8-A62B-D1835FC9ABD4}"/>
              </a:ext>
            </a:extLst>
          </p:cNvPr>
          <p:cNvSpPr/>
          <p:nvPr/>
        </p:nvSpPr>
        <p:spPr>
          <a:xfrm>
            <a:off x="10626615" y="5350038"/>
            <a:ext cx="40639" cy="127604"/>
          </a:xfrm>
          <a:custGeom>
            <a:avLst/>
            <a:gdLst>
              <a:gd name="connsiteX0" fmla="*/ 37537 w 40639"/>
              <a:gd name="connsiteY0" fmla="*/ 0 h 127604"/>
              <a:gd name="connsiteX1" fmla="*/ 21828 w 40639"/>
              <a:gd name="connsiteY1" fmla="*/ 42772 h 127604"/>
              <a:gd name="connsiteX2" fmla="*/ 21828 w 40639"/>
              <a:gd name="connsiteY2" fmla="*/ 42772 h 127604"/>
              <a:gd name="connsiteX3" fmla="*/ 13899 w 40639"/>
              <a:gd name="connsiteY3" fmla="*/ 61077 h 127604"/>
              <a:gd name="connsiteX4" fmla="*/ 985 w 40639"/>
              <a:gd name="connsiteY4" fmla="*/ 101240 h 127604"/>
              <a:gd name="connsiteX5" fmla="*/ 3302 w 40639"/>
              <a:gd name="connsiteY5" fmla="*/ 127604 h 127604"/>
              <a:gd name="connsiteX6" fmla="*/ 11581 w 40639"/>
              <a:gd name="connsiteY6" fmla="*/ 103732 h 127604"/>
              <a:gd name="connsiteX7" fmla="*/ 26672 w 40639"/>
              <a:gd name="connsiteY7" fmla="*/ 66562 h 127604"/>
              <a:gd name="connsiteX8" fmla="*/ 34183 w 40639"/>
              <a:gd name="connsiteY8" fmla="*/ 47476 h 127604"/>
              <a:gd name="connsiteX9" fmla="*/ 34183 w 40639"/>
              <a:gd name="connsiteY9" fmla="*/ 47476 h 127604"/>
              <a:gd name="connsiteX10" fmla="*/ 37537 w 40639"/>
              <a:gd name="connsiteY10" fmla="*/ 0 h 1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9" h="127604">
                <a:moveTo>
                  <a:pt x="37537" y="0"/>
                </a:moveTo>
                <a:cubicBezTo>
                  <a:pt x="34451" y="-35"/>
                  <a:pt x="31842" y="18783"/>
                  <a:pt x="21828" y="42772"/>
                </a:cubicBezTo>
                <a:cubicBezTo>
                  <a:pt x="21828" y="42772"/>
                  <a:pt x="21828" y="42772"/>
                  <a:pt x="21828" y="42772"/>
                </a:cubicBezTo>
                <a:cubicBezTo>
                  <a:pt x="19418" y="48489"/>
                  <a:pt x="16682" y="54591"/>
                  <a:pt x="13899" y="61077"/>
                </a:cubicBezTo>
                <a:cubicBezTo>
                  <a:pt x="7413" y="76204"/>
                  <a:pt x="2965" y="88606"/>
                  <a:pt x="985" y="101240"/>
                </a:cubicBezTo>
                <a:cubicBezTo>
                  <a:pt x="-1530" y="117508"/>
                  <a:pt x="1335" y="127604"/>
                  <a:pt x="3302" y="127604"/>
                </a:cubicBezTo>
                <a:cubicBezTo>
                  <a:pt x="5515" y="127604"/>
                  <a:pt x="6970" y="117776"/>
                  <a:pt x="11581" y="103732"/>
                </a:cubicBezTo>
                <a:cubicBezTo>
                  <a:pt x="15645" y="91179"/>
                  <a:pt x="19569" y="83074"/>
                  <a:pt x="26672" y="66562"/>
                </a:cubicBezTo>
                <a:cubicBezTo>
                  <a:pt x="29502" y="59983"/>
                  <a:pt x="32017" y="53776"/>
                  <a:pt x="34183" y="47476"/>
                </a:cubicBezTo>
                <a:cubicBezTo>
                  <a:pt x="34183" y="47476"/>
                  <a:pt x="34183" y="47476"/>
                  <a:pt x="34183" y="47476"/>
                </a:cubicBezTo>
                <a:cubicBezTo>
                  <a:pt x="43591" y="20390"/>
                  <a:pt x="40867" y="35"/>
                  <a:pt x="3753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F5F6EB4-6E6D-45C5-B6A5-AC4A8EA9A08B}"/>
              </a:ext>
            </a:extLst>
          </p:cNvPr>
          <p:cNvSpPr/>
          <p:nvPr/>
        </p:nvSpPr>
        <p:spPr>
          <a:xfrm>
            <a:off x="10902855" y="5346902"/>
            <a:ext cx="21988" cy="155668"/>
          </a:xfrm>
          <a:custGeom>
            <a:avLst/>
            <a:gdLst>
              <a:gd name="connsiteX0" fmla="*/ 935 w 21988"/>
              <a:gd name="connsiteY0" fmla="*/ 27 h 155668"/>
              <a:gd name="connsiteX1" fmla="*/ 7736 w 21988"/>
              <a:gd name="connsiteY1" fmla="*/ 77919 h 155668"/>
              <a:gd name="connsiteX2" fmla="*/ 7957 w 21988"/>
              <a:gd name="connsiteY2" fmla="*/ 82263 h 155668"/>
              <a:gd name="connsiteX3" fmla="*/ 7957 w 21988"/>
              <a:gd name="connsiteY3" fmla="*/ 82263 h 155668"/>
              <a:gd name="connsiteX4" fmla="*/ 6699 w 21988"/>
              <a:gd name="connsiteY4" fmla="*/ 144399 h 155668"/>
              <a:gd name="connsiteX5" fmla="*/ 7165 w 21988"/>
              <a:gd name="connsiteY5" fmla="*/ 155637 h 155668"/>
              <a:gd name="connsiteX6" fmla="*/ 13523 w 21988"/>
              <a:gd name="connsiteY6" fmla="*/ 146041 h 155668"/>
              <a:gd name="connsiteX7" fmla="*/ 21790 w 21988"/>
              <a:gd name="connsiteY7" fmla="*/ 81669 h 155668"/>
              <a:gd name="connsiteX8" fmla="*/ 21790 w 21988"/>
              <a:gd name="connsiteY8" fmla="*/ 81669 h 155668"/>
              <a:gd name="connsiteX9" fmla="*/ 21580 w 21988"/>
              <a:gd name="connsiteY9" fmla="*/ 77151 h 155668"/>
              <a:gd name="connsiteX10" fmla="*/ 935 w 21988"/>
              <a:gd name="connsiteY10" fmla="*/ 27 h 1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8" h="155668">
                <a:moveTo>
                  <a:pt x="935" y="27"/>
                </a:moveTo>
                <a:cubicBezTo>
                  <a:pt x="-2721" y="1145"/>
                  <a:pt x="5360" y="35334"/>
                  <a:pt x="7736" y="77919"/>
                </a:cubicBezTo>
                <a:cubicBezTo>
                  <a:pt x="7817" y="79375"/>
                  <a:pt x="7887" y="80819"/>
                  <a:pt x="7957" y="82263"/>
                </a:cubicBezTo>
                <a:cubicBezTo>
                  <a:pt x="7957" y="82263"/>
                  <a:pt x="7957" y="82263"/>
                  <a:pt x="7957" y="82263"/>
                </a:cubicBezTo>
                <a:cubicBezTo>
                  <a:pt x="9377" y="113447"/>
                  <a:pt x="8166" y="127165"/>
                  <a:pt x="6699" y="144399"/>
                </a:cubicBezTo>
                <a:cubicBezTo>
                  <a:pt x="6140" y="151153"/>
                  <a:pt x="5919" y="155229"/>
                  <a:pt x="7165" y="155637"/>
                </a:cubicBezTo>
                <a:cubicBezTo>
                  <a:pt x="8341" y="156033"/>
                  <a:pt x="10868" y="152691"/>
                  <a:pt x="13523" y="146041"/>
                </a:cubicBezTo>
                <a:cubicBezTo>
                  <a:pt x="19019" y="132254"/>
                  <a:pt x="22931" y="110792"/>
                  <a:pt x="21790" y="81669"/>
                </a:cubicBezTo>
                <a:cubicBezTo>
                  <a:pt x="21790" y="81669"/>
                  <a:pt x="21790" y="81669"/>
                  <a:pt x="21790" y="81669"/>
                </a:cubicBezTo>
                <a:cubicBezTo>
                  <a:pt x="21732" y="80178"/>
                  <a:pt x="21662" y="78664"/>
                  <a:pt x="21580" y="77151"/>
                </a:cubicBezTo>
                <a:cubicBezTo>
                  <a:pt x="19065" y="32062"/>
                  <a:pt x="4533" y="-1079"/>
                  <a:pt x="935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D4DD666-E64C-4FB8-8BAA-C426AF660ECE}"/>
              </a:ext>
            </a:extLst>
          </p:cNvPr>
          <p:cNvSpPr/>
          <p:nvPr/>
        </p:nvSpPr>
        <p:spPr>
          <a:xfrm>
            <a:off x="10112962" y="5340686"/>
            <a:ext cx="38883" cy="177551"/>
          </a:xfrm>
          <a:custGeom>
            <a:avLst/>
            <a:gdLst>
              <a:gd name="connsiteX0" fmla="*/ 37688 w 38883"/>
              <a:gd name="connsiteY0" fmla="*/ 12 h 177551"/>
              <a:gd name="connsiteX1" fmla="*/ 28263 w 38883"/>
              <a:gd name="connsiteY1" fmla="*/ 25724 h 177551"/>
              <a:gd name="connsiteX2" fmla="*/ 19675 w 38883"/>
              <a:gd name="connsiteY2" fmla="*/ 89957 h 177551"/>
              <a:gd name="connsiteX3" fmla="*/ 16042 w 38883"/>
              <a:gd name="connsiteY3" fmla="*/ 117299 h 177551"/>
              <a:gd name="connsiteX4" fmla="*/ 16042 w 38883"/>
              <a:gd name="connsiteY4" fmla="*/ 117299 h 177551"/>
              <a:gd name="connsiteX5" fmla="*/ 342 w 38883"/>
              <a:gd name="connsiteY5" fmla="*/ 177421 h 177551"/>
              <a:gd name="connsiteX6" fmla="*/ 29016 w 38883"/>
              <a:gd name="connsiteY6" fmla="*/ 119721 h 177551"/>
              <a:gd name="connsiteX7" fmla="*/ 29016 w 38883"/>
              <a:gd name="connsiteY7" fmla="*/ 119721 h 177551"/>
              <a:gd name="connsiteX8" fmla="*/ 33456 w 38883"/>
              <a:gd name="connsiteY8" fmla="*/ 91518 h 177551"/>
              <a:gd name="connsiteX9" fmla="*/ 37966 w 38883"/>
              <a:gd name="connsiteY9" fmla="*/ 27028 h 177551"/>
              <a:gd name="connsiteX10" fmla="*/ 37688 w 38883"/>
              <a:gd name="connsiteY10" fmla="*/ 12 h 1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83" h="177551">
                <a:moveTo>
                  <a:pt x="37688" y="12"/>
                </a:moveTo>
                <a:cubicBezTo>
                  <a:pt x="35837" y="-395"/>
                  <a:pt x="31746" y="9258"/>
                  <a:pt x="28263" y="25724"/>
                </a:cubicBezTo>
                <a:cubicBezTo>
                  <a:pt x="24170" y="45090"/>
                  <a:pt x="22804" y="62196"/>
                  <a:pt x="19675" y="89957"/>
                </a:cubicBezTo>
                <a:cubicBezTo>
                  <a:pt x="18573" y="99750"/>
                  <a:pt x="17445" y="108600"/>
                  <a:pt x="16042" y="117299"/>
                </a:cubicBezTo>
                <a:cubicBezTo>
                  <a:pt x="16042" y="117299"/>
                  <a:pt x="16042" y="117299"/>
                  <a:pt x="16042" y="117299"/>
                </a:cubicBezTo>
                <a:cubicBezTo>
                  <a:pt x="10260" y="152630"/>
                  <a:pt x="-2221" y="175698"/>
                  <a:pt x="342" y="177421"/>
                </a:cubicBezTo>
                <a:cubicBezTo>
                  <a:pt x="3351" y="179436"/>
                  <a:pt x="21076" y="157893"/>
                  <a:pt x="29016" y="119721"/>
                </a:cubicBezTo>
                <a:cubicBezTo>
                  <a:pt x="29016" y="119721"/>
                  <a:pt x="29016" y="119721"/>
                  <a:pt x="29016" y="119721"/>
                </a:cubicBezTo>
                <a:cubicBezTo>
                  <a:pt x="30898" y="110778"/>
                  <a:pt x="32328" y="101451"/>
                  <a:pt x="33456" y="91518"/>
                </a:cubicBezTo>
                <a:cubicBezTo>
                  <a:pt x="35772" y="71127"/>
                  <a:pt x="37328" y="38336"/>
                  <a:pt x="37966" y="27028"/>
                </a:cubicBezTo>
                <a:cubicBezTo>
                  <a:pt x="38887" y="10726"/>
                  <a:pt x="39571" y="432"/>
                  <a:pt x="37688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7DE4AA0-EFCF-4D64-AFEF-EF794089E3EC}"/>
              </a:ext>
            </a:extLst>
          </p:cNvPr>
          <p:cNvSpPr/>
          <p:nvPr/>
        </p:nvSpPr>
        <p:spPr>
          <a:xfrm>
            <a:off x="10040645" y="5346560"/>
            <a:ext cx="75836" cy="109331"/>
          </a:xfrm>
          <a:custGeom>
            <a:avLst/>
            <a:gdLst>
              <a:gd name="connsiteX0" fmla="*/ 75772 w 75836"/>
              <a:gd name="connsiteY0" fmla="*/ 369 h 109331"/>
              <a:gd name="connsiteX1" fmla="*/ 29754 w 75836"/>
              <a:gd name="connsiteY1" fmla="*/ 26826 h 109331"/>
              <a:gd name="connsiteX2" fmla="*/ 29754 w 75836"/>
              <a:gd name="connsiteY2" fmla="*/ 26826 h 109331"/>
              <a:gd name="connsiteX3" fmla="*/ 19342 w 75836"/>
              <a:gd name="connsiteY3" fmla="*/ 41732 h 109331"/>
              <a:gd name="connsiteX4" fmla="*/ 6198 w 75836"/>
              <a:gd name="connsiteY4" fmla="*/ 73941 h 109331"/>
              <a:gd name="connsiteX5" fmla="*/ 1080 w 75836"/>
              <a:gd name="connsiteY5" fmla="*/ 109295 h 109331"/>
              <a:gd name="connsiteX6" fmla="*/ 17632 w 75836"/>
              <a:gd name="connsiteY6" fmla="*/ 77877 h 109331"/>
              <a:gd name="connsiteX7" fmla="*/ 31342 w 75836"/>
              <a:gd name="connsiteY7" fmla="*/ 48602 h 109331"/>
              <a:gd name="connsiteX8" fmla="*/ 40158 w 75836"/>
              <a:gd name="connsiteY8" fmla="*/ 35315 h 109331"/>
              <a:gd name="connsiteX9" fmla="*/ 40158 w 75836"/>
              <a:gd name="connsiteY9" fmla="*/ 35315 h 109331"/>
              <a:gd name="connsiteX10" fmla="*/ 75772 w 75836"/>
              <a:gd name="connsiteY10" fmla="*/ 369 h 1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36" h="109331">
                <a:moveTo>
                  <a:pt x="75772" y="369"/>
                </a:moveTo>
                <a:cubicBezTo>
                  <a:pt x="75019" y="-1273"/>
                  <a:pt x="51387" y="1720"/>
                  <a:pt x="29754" y="26826"/>
                </a:cubicBezTo>
                <a:cubicBezTo>
                  <a:pt x="29754" y="26826"/>
                  <a:pt x="29754" y="26826"/>
                  <a:pt x="29754" y="26826"/>
                </a:cubicBezTo>
                <a:cubicBezTo>
                  <a:pt x="25932" y="31333"/>
                  <a:pt x="22464" y="36305"/>
                  <a:pt x="19342" y="41732"/>
                </a:cubicBezTo>
                <a:cubicBezTo>
                  <a:pt x="12976" y="52806"/>
                  <a:pt x="8898" y="64299"/>
                  <a:pt x="6198" y="73941"/>
                </a:cubicBezTo>
                <a:cubicBezTo>
                  <a:pt x="384" y="94436"/>
                  <a:pt x="-1383" y="108480"/>
                  <a:pt x="1080" y="109295"/>
                </a:cubicBezTo>
                <a:cubicBezTo>
                  <a:pt x="3543" y="110122"/>
                  <a:pt x="9781" y="96975"/>
                  <a:pt x="17632" y="77877"/>
                </a:cubicBezTo>
                <a:cubicBezTo>
                  <a:pt x="21270" y="69132"/>
                  <a:pt x="25803" y="58325"/>
                  <a:pt x="31342" y="48602"/>
                </a:cubicBezTo>
                <a:cubicBezTo>
                  <a:pt x="34114" y="43746"/>
                  <a:pt x="37018" y="39344"/>
                  <a:pt x="40158" y="35315"/>
                </a:cubicBezTo>
                <a:cubicBezTo>
                  <a:pt x="40158" y="35315"/>
                  <a:pt x="40158" y="35315"/>
                  <a:pt x="40158" y="35315"/>
                </a:cubicBezTo>
                <a:cubicBezTo>
                  <a:pt x="56896" y="13458"/>
                  <a:pt x="77122" y="3304"/>
                  <a:pt x="75772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5D72AE6-8D37-432F-8BF4-DC4195CC50BC}"/>
              </a:ext>
            </a:extLst>
          </p:cNvPr>
          <p:cNvSpPr/>
          <p:nvPr/>
        </p:nvSpPr>
        <p:spPr>
          <a:xfrm>
            <a:off x="9954132" y="5247282"/>
            <a:ext cx="24090" cy="165002"/>
          </a:xfrm>
          <a:custGeom>
            <a:avLst/>
            <a:gdLst>
              <a:gd name="connsiteX0" fmla="*/ 16013 w 24090"/>
              <a:gd name="connsiteY0" fmla="*/ 49 h 165002"/>
              <a:gd name="connsiteX1" fmla="*/ 108 w 24090"/>
              <a:gd name="connsiteY1" fmla="*/ 64643 h 165002"/>
              <a:gd name="connsiteX2" fmla="*/ 108 w 24090"/>
              <a:gd name="connsiteY2" fmla="*/ 64643 h 165002"/>
              <a:gd name="connsiteX3" fmla="*/ 1607 w 24090"/>
              <a:gd name="connsiteY3" fmla="*/ 83298 h 165002"/>
              <a:gd name="connsiteX4" fmla="*/ 13621 w 24090"/>
              <a:gd name="connsiteY4" fmla="*/ 141638 h 165002"/>
              <a:gd name="connsiteX5" fmla="*/ 22237 w 24090"/>
              <a:gd name="connsiteY5" fmla="*/ 164998 h 165002"/>
              <a:gd name="connsiteX6" fmla="*/ 23281 w 24090"/>
              <a:gd name="connsiteY6" fmla="*/ 139915 h 165002"/>
              <a:gd name="connsiteX7" fmla="*/ 15345 w 24090"/>
              <a:gd name="connsiteY7" fmla="*/ 81632 h 165002"/>
              <a:gd name="connsiteX8" fmla="*/ 13621 w 24090"/>
              <a:gd name="connsiteY8" fmla="*/ 63932 h 165002"/>
              <a:gd name="connsiteX9" fmla="*/ 13621 w 24090"/>
              <a:gd name="connsiteY9" fmla="*/ 63932 h 165002"/>
              <a:gd name="connsiteX10" fmla="*/ 16013 w 24090"/>
              <a:gd name="connsiteY10" fmla="*/ 49 h 1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0" h="165002">
                <a:moveTo>
                  <a:pt x="16013" y="49"/>
                </a:moveTo>
                <a:cubicBezTo>
                  <a:pt x="12660" y="-1279"/>
                  <a:pt x="-1367" y="24619"/>
                  <a:pt x="108" y="64643"/>
                </a:cubicBezTo>
                <a:cubicBezTo>
                  <a:pt x="108" y="64643"/>
                  <a:pt x="108" y="64643"/>
                  <a:pt x="108" y="64643"/>
                </a:cubicBezTo>
                <a:cubicBezTo>
                  <a:pt x="328" y="70721"/>
                  <a:pt x="836" y="76928"/>
                  <a:pt x="1607" y="83298"/>
                </a:cubicBezTo>
                <a:cubicBezTo>
                  <a:pt x="4243" y="105108"/>
                  <a:pt x="10153" y="128585"/>
                  <a:pt x="13621" y="141638"/>
                </a:cubicBezTo>
                <a:cubicBezTo>
                  <a:pt x="17495" y="156206"/>
                  <a:pt x="20363" y="165242"/>
                  <a:pt x="22237" y="164998"/>
                </a:cubicBezTo>
                <a:cubicBezTo>
                  <a:pt x="24155" y="164765"/>
                  <a:pt x="24724" y="155193"/>
                  <a:pt x="23281" y="139915"/>
                </a:cubicBezTo>
                <a:cubicBezTo>
                  <a:pt x="21843" y="124683"/>
                  <a:pt x="18059" y="104025"/>
                  <a:pt x="15345" y="81632"/>
                </a:cubicBezTo>
                <a:cubicBezTo>
                  <a:pt x="14602" y="75507"/>
                  <a:pt x="14021" y="69673"/>
                  <a:pt x="13621" y="63932"/>
                </a:cubicBezTo>
                <a:cubicBezTo>
                  <a:pt x="13621" y="63932"/>
                  <a:pt x="13621" y="63932"/>
                  <a:pt x="13621" y="63932"/>
                </a:cubicBezTo>
                <a:cubicBezTo>
                  <a:pt x="11133" y="27822"/>
                  <a:pt x="19086" y="1272"/>
                  <a:pt x="16013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3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7175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LATO AND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A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RISTOTLE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D73FE2-EBC2-47AC-91AE-D76B8A275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4010" y="601484"/>
            <a:ext cx="4374622" cy="61872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23787B-9C04-44B2-9155-EA33D44B5924}"/>
              </a:ext>
            </a:extLst>
          </p:cNvPr>
          <p:cNvGrpSpPr/>
          <p:nvPr/>
        </p:nvGrpSpPr>
        <p:grpSpPr>
          <a:xfrm>
            <a:off x="4676775" y="1641767"/>
            <a:ext cx="2838450" cy="4736288"/>
            <a:chOff x="9570376" y="3364914"/>
            <a:chExt cx="1663108" cy="296353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45E7F7-2981-4CD6-A957-4056E0E988E0}"/>
                </a:ext>
              </a:extLst>
            </p:cNvPr>
            <p:cNvSpPr/>
            <p:nvPr/>
          </p:nvSpPr>
          <p:spPr>
            <a:xfrm>
              <a:off x="9939332" y="4384433"/>
              <a:ext cx="225113" cy="70296"/>
            </a:xfrm>
            <a:custGeom>
              <a:avLst/>
              <a:gdLst>
                <a:gd name="connsiteX0" fmla="*/ 453 w 225113"/>
                <a:gd name="connsiteY0" fmla="*/ 67660 h 70296"/>
                <a:gd name="connsiteX1" fmla="*/ 25499 w 225113"/>
                <a:gd name="connsiteY1" fmla="*/ 49855 h 70296"/>
                <a:gd name="connsiteX2" fmla="*/ 87210 w 225113"/>
                <a:gd name="connsiteY2" fmla="*/ 21127 h 70296"/>
                <a:gd name="connsiteX3" fmla="*/ 87210 w 225113"/>
                <a:gd name="connsiteY3" fmla="*/ 21127 h 70296"/>
                <a:gd name="connsiteX4" fmla="*/ 108977 w 225113"/>
                <a:gd name="connsiteY4" fmla="*/ 21279 h 70296"/>
                <a:gd name="connsiteX5" fmla="*/ 184636 w 225113"/>
                <a:gd name="connsiteY5" fmla="*/ 50892 h 70296"/>
                <a:gd name="connsiteX6" fmla="*/ 224917 w 225113"/>
                <a:gd name="connsiteY6" fmla="*/ 69861 h 70296"/>
                <a:gd name="connsiteX7" fmla="*/ 193225 w 225113"/>
                <a:gd name="connsiteY7" fmla="*/ 37756 h 70296"/>
                <a:gd name="connsiteX8" fmla="*/ 111515 w 225113"/>
                <a:gd name="connsiteY8" fmla="*/ 877 h 70296"/>
                <a:gd name="connsiteX9" fmla="*/ 84789 w 225113"/>
                <a:gd name="connsiteY9" fmla="*/ 726 h 70296"/>
                <a:gd name="connsiteX10" fmla="*/ 84789 w 225113"/>
                <a:gd name="connsiteY10" fmla="*/ 726 h 70296"/>
                <a:gd name="connsiteX11" fmla="*/ 16110 w 225113"/>
                <a:gd name="connsiteY11" fmla="*/ 40050 h 70296"/>
                <a:gd name="connsiteX12" fmla="*/ 453 w 225113"/>
                <a:gd name="connsiteY12" fmla="*/ 67660 h 7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113" h="70296">
                  <a:moveTo>
                    <a:pt x="453" y="67660"/>
                  </a:moveTo>
                  <a:cubicBezTo>
                    <a:pt x="2464" y="69220"/>
                    <a:pt x="10964" y="61267"/>
                    <a:pt x="25499" y="49855"/>
                  </a:cubicBezTo>
                  <a:cubicBezTo>
                    <a:pt x="39344" y="39002"/>
                    <a:pt x="61474" y="23177"/>
                    <a:pt x="87210" y="21127"/>
                  </a:cubicBezTo>
                  <a:cubicBezTo>
                    <a:pt x="87210" y="21127"/>
                    <a:pt x="87210" y="21127"/>
                    <a:pt x="87210" y="21127"/>
                  </a:cubicBezTo>
                  <a:cubicBezTo>
                    <a:pt x="94278" y="20266"/>
                    <a:pt x="101510" y="20335"/>
                    <a:pt x="108977" y="21279"/>
                  </a:cubicBezTo>
                  <a:cubicBezTo>
                    <a:pt x="136756" y="24784"/>
                    <a:pt x="166177" y="40889"/>
                    <a:pt x="184636" y="50892"/>
                  </a:cubicBezTo>
                  <a:cubicBezTo>
                    <a:pt x="207930" y="63817"/>
                    <a:pt x="223042" y="72365"/>
                    <a:pt x="224917" y="69861"/>
                  </a:cubicBezTo>
                  <a:cubicBezTo>
                    <a:pt x="226791" y="67357"/>
                    <a:pt x="215225" y="54432"/>
                    <a:pt x="193225" y="37756"/>
                  </a:cubicBezTo>
                  <a:cubicBezTo>
                    <a:pt x="175524" y="24073"/>
                    <a:pt x="146173" y="5127"/>
                    <a:pt x="111515" y="877"/>
                  </a:cubicBezTo>
                  <a:cubicBezTo>
                    <a:pt x="102521" y="-229"/>
                    <a:pt x="93595" y="-299"/>
                    <a:pt x="84789" y="726"/>
                  </a:cubicBezTo>
                  <a:cubicBezTo>
                    <a:pt x="84789" y="726"/>
                    <a:pt x="84789" y="726"/>
                    <a:pt x="84789" y="726"/>
                  </a:cubicBezTo>
                  <a:cubicBezTo>
                    <a:pt x="51836" y="5651"/>
                    <a:pt x="28668" y="25622"/>
                    <a:pt x="16110" y="40050"/>
                  </a:cubicBezTo>
                  <a:cubicBezTo>
                    <a:pt x="3030" y="55060"/>
                    <a:pt x="-1558" y="66100"/>
                    <a:pt x="453" y="676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C121350-4C16-46AF-9CC5-BB0D628C8DA2}"/>
                </a:ext>
              </a:extLst>
            </p:cNvPr>
            <p:cNvSpPr/>
            <p:nvPr/>
          </p:nvSpPr>
          <p:spPr>
            <a:xfrm>
              <a:off x="10463290" y="4367589"/>
              <a:ext cx="255749" cy="65026"/>
            </a:xfrm>
            <a:custGeom>
              <a:avLst/>
              <a:gdLst>
                <a:gd name="connsiteX0" fmla="*/ 243 w 255749"/>
                <a:gd name="connsiteY0" fmla="*/ 55893 h 65026"/>
                <a:gd name="connsiteX1" fmla="*/ 37236 w 255749"/>
                <a:gd name="connsiteY1" fmla="*/ 38834 h 65026"/>
                <a:gd name="connsiteX2" fmla="*/ 128399 w 255749"/>
                <a:gd name="connsiteY2" fmla="*/ 21145 h 65026"/>
                <a:gd name="connsiteX3" fmla="*/ 136562 w 255749"/>
                <a:gd name="connsiteY3" fmla="*/ 21821 h 65026"/>
                <a:gd name="connsiteX4" fmla="*/ 136562 w 255749"/>
                <a:gd name="connsiteY4" fmla="*/ 21821 h 65026"/>
                <a:gd name="connsiteX5" fmla="*/ 221006 w 255749"/>
                <a:gd name="connsiteY5" fmla="*/ 48173 h 65026"/>
                <a:gd name="connsiteX6" fmla="*/ 255519 w 255749"/>
                <a:gd name="connsiteY6" fmla="*/ 64697 h 65026"/>
                <a:gd name="connsiteX7" fmla="*/ 228540 w 255749"/>
                <a:gd name="connsiteY7" fmla="*/ 35934 h 65026"/>
                <a:gd name="connsiteX8" fmla="*/ 138856 w 255749"/>
                <a:gd name="connsiteY8" fmla="*/ 1070 h 65026"/>
                <a:gd name="connsiteX9" fmla="*/ 138856 w 255749"/>
                <a:gd name="connsiteY9" fmla="*/ 1070 h 65026"/>
                <a:gd name="connsiteX10" fmla="*/ 129598 w 255749"/>
                <a:gd name="connsiteY10" fmla="*/ 278 h 65026"/>
                <a:gd name="connsiteX11" fmla="*/ 30180 w 255749"/>
                <a:gd name="connsiteY11" fmla="*/ 25838 h 65026"/>
                <a:gd name="connsiteX12" fmla="*/ 243 w 255749"/>
                <a:gd name="connsiteY12" fmla="*/ 55893 h 6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749" h="65026">
                  <a:moveTo>
                    <a:pt x="243" y="55893"/>
                  </a:moveTo>
                  <a:cubicBezTo>
                    <a:pt x="2176" y="58048"/>
                    <a:pt x="14973" y="48767"/>
                    <a:pt x="37236" y="38834"/>
                  </a:cubicBezTo>
                  <a:cubicBezTo>
                    <a:pt x="59745" y="28796"/>
                    <a:pt x="91557" y="18979"/>
                    <a:pt x="128399" y="21145"/>
                  </a:cubicBezTo>
                  <a:cubicBezTo>
                    <a:pt x="131147" y="21308"/>
                    <a:pt x="133860" y="21529"/>
                    <a:pt x="136562" y="21821"/>
                  </a:cubicBezTo>
                  <a:cubicBezTo>
                    <a:pt x="136562" y="21821"/>
                    <a:pt x="136562" y="21821"/>
                    <a:pt x="136562" y="21821"/>
                  </a:cubicBezTo>
                  <a:cubicBezTo>
                    <a:pt x="171308" y="25431"/>
                    <a:pt x="200361" y="37669"/>
                    <a:pt x="221006" y="48173"/>
                  </a:cubicBezTo>
                  <a:cubicBezTo>
                    <a:pt x="241535" y="58618"/>
                    <a:pt x="253691" y="66793"/>
                    <a:pt x="255519" y="64697"/>
                  </a:cubicBezTo>
                  <a:cubicBezTo>
                    <a:pt x="257336" y="62601"/>
                    <a:pt x="248381" y="50350"/>
                    <a:pt x="228540" y="35934"/>
                  </a:cubicBezTo>
                  <a:cubicBezTo>
                    <a:pt x="208605" y="21448"/>
                    <a:pt x="177701" y="5611"/>
                    <a:pt x="138856" y="1070"/>
                  </a:cubicBezTo>
                  <a:cubicBezTo>
                    <a:pt x="138856" y="1070"/>
                    <a:pt x="138856" y="1070"/>
                    <a:pt x="138856" y="1070"/>
                  </a:cubicBezTo>
                  <a:cubicBezTo>
                    <a:pt x="135805" y="720"/>
                    <a:pt x="132719" y="452"/>
                    <a:pt x="129598" y="278"/>
                  </a:cubicBezTo>
                  <a:cubicBezTo>
                    <a:pt x="87714" y="-2121"/>
                    <a:pt x="52712" y="11410"/>
                    <a:pt x="30180" y="25838"/>
                  </a:cubicBezTo>
                  <a:cubicBezTo>
                    <a:pt x="7893" y="40103"/>
                    <a:pt x="-1690" y="53751"/>
                    <a:pt x="243" y="5589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4485D7-B6FC-4B5C-8988-CE9C62674BAA}"/>
                </a:ext>
              </a:extLst>
            </p:cNvPr>
            <p:cNvSpPr/>
            <p:nvPr/>
          </p:nvSpPr>
          <p:spPr>
            <a:xfrm>
              <a:off x="9919540" y="4344204"/>
              <a:ext cx="253648" cy="94703"/>
            </a:xfrm>
            <a:custGeom>
              <a:avLst/>
              <a:gdLst>
                <a:gd name="connsiteX0" fmla="*/ 440 w 253648"/>
                <a:gd name="connsiteY0" fmla="*/ 94685 h 94703"/>
                <a:gd name="connsiteX1" fmla="*/ 19128 w 253648"/>
                <a:gd name="connsiteY1" fmla="*/ 66667 h 94703"/>
                <a:gd name="connsiteX2" fmla="*/ 81793 w 253648"/>
                <a:gd name="connsiteY2" fmla="*/ 18737 h 94703"/>
                <a:gd name="connsiteX3" fmla="*/ 81793 w 253648"/>
                <a:gd name="connsiteY3" fmla="*/ 18737 h 94703"/>
                <a:gd name="connsiteX4" fmla="*/ 116933 w 253648"/>
                <a:gd name="connsiteY4" fmla="*/ 13683 h 94703"/>
                <a:gd name="connsiteX5" fmla="*/ 214211 w 253648"/>
                <a:gd name="connsiteY5" fmla="*/ 46172 h 94703"/>
                <a:gd name="connsiteX6" fmla="*/ 253511 w 253648"/>
                <a:gd name="connsiteY6" fmla="*/ 74877 h 94703"/>
                <a:gd name="connsiteX7" fmla="*/ 220088 w 253648"/>
                <a:gd name="connsiteY7" fmla="*/ 37986 h 94703"/>
                <a:gd name="connsiteX8" fmla="*/ 116992 w 253648"/>
                <a:gd name="connsiteY8" fmla="*/ 0 h 94703"/>
                <a:gd name="connsiteX9" fmla="*/ 77763 w 253648"/>
                <a:gd name="connsiteY9" fmla="*/ 5904 h 94703"/>
                <a:gd name="connsiteX10" fmla="*/ 77763 w 253648"/>
                <a:gd name="connsiteY10" fmla="*/ 5904 h 94703"/>
                <a:gd name="connsiteX11" fmla="*/ 11824 w 253648"/>
                <a:gd name="connsiteY11" fmla="*/ 61998 h 94703"/>
                <a:gd name="connsiteX12" fmla="*/ 440 w 253648"/>
                <a:gd name="connsiteY12" fmla="*/ 94685 h 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648" h="94703">
                  <a:moveTo>
                    <a:pt x="440" y="94685"/>
                  </a:moveTo>
                  <a:cubicBezTo>
                    <a:pt x="1962" y="95243"/>
                    <a:pt x="6992" y="83459"/>
                    <a:pt x="19128" y="66667"/>
                  </a:cubicBezTo>
                  <a:cubicBezTo>
                    <a:pt x="30835" y="50469"/>
                    <a:pt x="51533" y="27575"/>
                    <a:pt x="81793" y="18737"/>
                  </a:cubicBezTo>
                  <a:cubicBezTo>
                    <a:pt x="81793" y="18737"/>
                    <a:pt x="81793" y="18737"/>
                    <a:pt x="81793" y="18737"/>
                  </a:cubicBezTo>
                  <a:cubicBezTo>
                    <a:pt x="92821" y="15313"/>
                    <a:pt x="104564" y="13613"/>
                    <a:pt x="116933" y="13683"/>
                  </a:cubicBezTo>
                  <a:cubicBezTo>
                    <a:pt x="156039" y="13916"/>
                    <a:pt x="191734" y="31581"/>
                    <a:pt x="214211" y="46172"/>
                  </a:cubicBezTo>
                  <a:cubicBezTo>
                    <a:pt x="238921" y="62347"/>
                    <a:pt x="252029" y="76193"/>
                    <a:pt x="253511" y="74877"/>
                  </a:cubicBezTo>
                  <a:cubicBezTo>
                    <a:pt x="254995" y="73561"/>
                    <a:pt x="244462" y="57037"/>
                    <a:pt x="220088" y="37986"/>
                  </a:cubicBezTo>
                  <a:cubicBezTo>
                    <a:pt x="197836" y="20449"/>
                    <a:pt x="160699" y="128"/>
                    <a:pt x="116992" y="0"/>
                  </a:cubicBezTo>
                  <a:cubicBezTo>
                    <a:pt x="103288" y="-35"/>
                    <a:pt x="90134" y="1968"/>
                    <a:pt x="77763" y="5904"/>
                  </a:cubicBezTo>
                  <a:cubicBezTo>
                    <a:pt x="77763" y="5904"/>
                    <a:pt x="77763" y="5904"/>
                    <a:pt x="77763" y="5904"/>
                  </a:cubicBezTo>
                  <a:cubicBezTo>
                    <a:pt x="43321" y="17386"/>
                    <a:pt x="22626" y="42912"/>
                    <a:pt x="11824" y="61998"/>
                  </a:cubicBezTo>
                  <a:cubicBezTo>
                    <a:pt x="1022" y="81095"/>
                    <a:pt x="-1082" y="94126"/>
                    <a:pt x="440" y="946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274431-269F-4B85-BD7B-3214B406E0C0}"/>
                </a:ext>
              </a:extLst>
            </p:cNvPr>
            <p:cNvSpPr/>
            <p:nvPr/>
          </p:nvSpPr>
          <p:spPr>
            <a:xfrm>
              <a:off x="10456791" y="4321939"/>
              <a:ext cx="312766" cy="110407"/>
            </a:xfrm>
            <a:custGeom>
              <a:avLst/>
              <a:gdLst>
                <a:gd name="connsiteX0" fmla="*/ 140 w 312766"/>
                <a:gd name="connsiteY0" fmla="*/ 75133 h 110407"/>
                <a:gd name="connsiteX1" fmla="*/ 33780 w 312766"/>
                <a:gd name="connsiteY1" fmla="*/ 47546 h 110407"/>
                <a:gd name="connsiteX2" fmla="*/ 130509 w 312766"/>
                <a:gd name="connsiteY2" fmla="*/ 13648 h 110407"/>
                <a:gd name="connsiteX3" fmla="*/ 130509 w 312766"/>
                <a:gd name="connsiteY3" fmla="*/ 13648 h 110407"/>
                <a:gd name="connsiteX4" fmla="*/ 161040 w 312766"/>
                <a:gd name="connsiteY4" fmla="*/ 16478 h 110407"/>
                <a:gd name="connsiteX5" fmla="*/ 272347 w 312766"/>
                <a:gd name="connsiteY5" fmla="*/ 73864 h 110407"/>
                <a:gd name="connsiteX6" fmla="*/ 312625 w 312766"/>
                <a:gd name="connsiteY6" fmla="*/ 110347 h 110407"/>
                <a:gd name="connsiteX7" fmla="*/ 279066 w 312766"/>
                <a:gd name="connsiteY7" fmla="*/ 66539 h 110407"/>
                <a:gd name="connsiteX8" fmla="*/ 163544 w 312766"/>
                <a:gd name="connsiteY8" fmla="*/ 3063 h 110407"/>
                <a:gd name="connsiteX9" fmla="*/ 130486 w 312766"/>
                <a:gd name="connsiteY9" fmla="*/ 0 h 110407"/>
                <a:gd name="connsiteX10" fmla="*/ 130486 w 312766"/>
                <a:gd name="connsiteY10" fmla="*/ 0 h 110407"/>
                <a:gd name="connsiteX11" fmla="*/ 28144 w 312766"/>
                <a:gd name="connsiteY11" fmla="*/ 40513 h 110407"/>
                <a:gd name="connsiteX12" fmla="*/ 140 w 312766"/>
                <a:gd name="connsiteY12" fmla="*/ 75133 h 11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766" h="110407">
                  <a:moveTo>
                    <a:pt x="140" y="75133"/>
                  </a:moveTo>
                  <a:cubicBezTo>
                    <a:pt x="1479" y="76193"/>
                    <a:pt x="12122" y="63325"/>
                    <a:pt x="33780" y="47546"/>
                  </a:cubicBezTo>
                  <a:cubicBezTo>
                    <a:pt x="54949" y="32129"/>
                    <a:pt x="89312" y="13229"/>
                    <a:pt x="130509" y="13648"/>
                  </a:cubicBezTo>
                  <a:cubicBezTo>
                    <a:pt x="130509" y="13648"/>
                    <a:pt x="130509" y="13648"/>
                    <a:pt x="130509" y="13648"/>
                  </a:cubicBezTo>
                  <a:cubicBezTo>
                    <a:pt x="140581" y="13648"/>
                    <a:pt x="150770" y="14580"/>
                    <a:pt x="161040" y="16478"/>
                  </a:cubicBezTo>
                  <a:cubicBezTo>
                    <a:pt x="208455" y="25246"/>
                    <a:pt x="246928" y="52262"/>
                    <a:pt x="272347" y="73864"/>
                  </a:cubicBezTo>
                  <a:cubicBezTo>
                    <a:pt x="297767" y="95465"/>
                    <a:pt x="311123" y="111523"/>
                    <a:pt x="312625" y="110347"/>
                  </a:cubicBezTo>
                  <a:cubicBezTo>
                    <a:pt x="314139" y="109171"/>
                    <a:pt x="303577" y="90749"/>
                    <a:pt x="279066" y="66539"/>
                  </a:cubicBezTo>
                  <a:cubicBezTo>
                    <a:pt x="254858" y="42620"/>
                    <a:pt x="214988" y="12693"/>
                    <a:pt x="163544" y="3063"/>
                  </a:cubicBezTo>
                  <a:cubicBezTo>
                    <a:pt x="152458" y="990"/>
                    <a:pt x="141420" y="-23"/>
                    <a:pt x="130486" y="0"/>
                  </a:cubicBezTo>
                  <a:cubicBezTo>
                    <a:pt x="130486" y="0"/>
                    <a:pt x="130486" y="0"/>
                    <a:pt x="130486" y="0"/>
                  </a:cubicBezTo>
                  <a:cubicBezTo>
                    <a:pt x="84735" y="536"/>
                    <a:pt x="48906" y="22393"/>
                    <a:pt x="28144" y="40513"/>
                  </a:cubicBezTo>
                  <a:cubicBezTo>
                    <a:pt x="6987" y="58993"/>
                    <a:pt x="-1199" y="74085"/>
                    <a:pt x="140" y="751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B9AF68-7852-4E9B-90A6-08CD608740B4}"/>
                </a:ext>
              </a:extLst>
            </p:cNvPr>
            <p:cNvSpPr/>
            <p:nvPr/>
          </p:nvSpPr>
          <p:spPr>
            <a:xfrm>
              <a:off x="10135958" y="4722368"/>
              <a:ext cx="74506" cy="125148"/>
            </a:xfrm>
            <a:custGeom>
              <a:avLst/>
              <a:gdLst>
                <a:gd name="connsiteX0" fmla="*/ 37093 w 74506"/>
                <a:gd name="connsiteY0" fmla="*/ 421 h 125148"/>
                <a:gd name="connsiteX1" fmla="*/ 268 w 74506"/>
                <a:gd name="connsiteY1" fmla="*/ 43461 h 125148"/>
                <a:gd name="connsiteX2" fmla="*/ 268 w 74506"/>
                <a:gd name="connsiteY2" fmla="*/ 43461 h 125148"/>
                <a:gd name="connsiteX3" fmla="*/ 5020 w 74506"/>
                <a:gd name="connsiteY3" fmla="*/ 75053 h 125148"/>
                <a:gd name="connsiteX4" fmla="*/ 33446 w 74506"/>
                <a:gd name="connsiteY4" fmla="*/ 111525 h 125148"/>
                <a:gd name="connsiteX5" fmla="*/ 74503 w 74506"/>
                <a:gd name="connsiteY5" fmla="*/ 123659 h 125148"/>
                <a:gd name="connsiteX6" fmla="*/ 40997 w 74506"/>
                <a:gd name="connsiteY6" fmla="*/ 102302 h 125148"/>
                <a:gd name="connsiteX7" fmla="*/ 17830 w 74506"/>
                <a:gd name="connsiteY7" fmla="*/ 69918 h 125148"/>
                <a:gd name="connsiteX8" fmla="*/ 13231 w 74506"/>
                <a:gd name="connsiteY8" fmla="*/ 44451 h 125148"/>
                <a:gd name="connsiteX9" fmla="*/ 13231 w 74506"/>
                <a:gd name="connsiteY9" fmla="*/ 44451 h 125148"/>
                <a:gd name="connsiteX10" fmla="*/ 37093 w 74506"/>
                <a:gd name="connsiteY10" fmla="*/ 421 h 12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06" h="125148">
                  <a:moveTo>
                    <a:pt x="37093" y="421"/>
                  </a:moveTo>
                  <a:cubicBezTo>
                    <a:pt x="35618" y="-2175"/>
                    <a:pt x="4637" y="6640"/>
                    <a:pt x="268" y="43461"/>
                  </a:cubicBezTo>
                  <a:cubicBezTo>
                    <a:pt x="268" y="43461"/>
                    <a:pt x="268" y="43461"/>
                    <a:pt x="268" y="43461"/>
                  </a:cubicBezTo>
                  <a:cubicBezTo>
                    <a:pt x="-671" y="53720"/>
                    <a:pt x="845" y="64480"/>
                    <a:pt x="5020" y="75053"/>
                  </a:cubicBezTo>
                  <a:cubicBezTo>
                    <a:pt x="11396" y="91216"/>
                    <a:pt x="22550" y="103536"/>
                    <a:pt x="33446" y="111525"/>
                  </a:cubicBezTo>
                  <a:cubicBezTo>
                    <a:pt x="56002" y="128526"/>
                    <a:pt x="74305" y="125568"/>
                    <a:pt x="74503" y="123659"/>
                  </a:cubicBezTo>
                  <a:cubicBezTo>
                    <a:pt x="74765" y="121132"/>
                    <a:pt x="58306" y="117836"/>
                    <a:pt x="40997" y="102302"/>
                  </a:cubicBezTo>
                  <a:cubicBezTo>
                    <a:pt x="32345" y="94290"/>
                    <a:pt x="23234" y="83135"/>
                    <a:pt x="17830" y="69918"/>
                  </a:cubicBezTo>
                  <a:cubicBezTo>
                    <a:pt x="14264" y="61196"/>
                    <a:pt x="12761" y="52637"/>
                    <a:pt x="13231" y="44451"/>
                  </a:cubicBezTo>
                  <a:cubicBezTo>
                    <a:pt x="13231" y="44451"/>
                    <a:pt x="13231" y="44451"/>
                    <a:pt x="13231" y="44451"/>
                  </a:cubicBezTo>
                  <a:cubicBezTo>
                    <a:pt x="13773" y="17004"/>
                    <a:pt x="38568" y="3006"/>
                    <a:pt x="37093" y="42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40988CF-0AC5-4ECE-A7AB-03AF7B632968}"/>
                </a:ext>
              </a:extLst>
            </p:cNvPr>
            <p:cNvSpPr/>
            <p:nvPr/>
          </p:nvSpPr>
          <p:spPr>
            <a:xfrm>
              <a:off x="10487669" y="4687362"/>
              <a:ext cx="65213" cy="159054"/>
            </a:xfrm>
            <a:custGeom>
              <a:avLst/>
              <a:gdLst>
                <a:gd name="connsiteX0" fmla="*/ 15478 w 65213"/>
                <a:gd name="connsiteY0" fmla="*/ 213 h 159054"/>
                <a:gd name="connsiteX1" fmla="*/ 28962 w 65213"/>
                <a:gd name="connsiteY1" fmla="*/ 20534 h 159054"/>
                <a:gd name="connsiteX2" fmla="*/ 51144 w 65213"/>
                <a:gd name="connsiteY2" fmla="*/ 70909 h 159054"/>
                <a:gd name="connsiteX3" fmla="*/ 51144 w 65213"/>
                <a:gd name="connsiteY3" fmla="*/ 70909 h 159054"/>
                <a:gd name="connsiteX4" fmla="*/ 51214 w 65213"/>
                <a:gd name="connsiteY4" fmla="*/ 83311 h 159054"/>
                <a:gd name="connsiteX5" fmla="*/ 27180 w 65213"/>
                <a:gd name="connsiteY5" fmla="*/ 131171 h 159054"/>
                <a:gd name="connsiteX6" fmla="*/ 73 w 65213"/>
                <a:gd name="connsiteY6" fmla="*/ 158665 h 159054"/>
                <a:gd name="connsiteX7" fmla="*/ 34959 w 65213"/>
                <a:gd name="connsiteY7" fmla="*/ 139078 h 159054"/>
                <a:gd name="connsiteX8" fmla="*/ 64780 w 65213"/>
                <a:gd name="connsiteY8" fmla="*/ 84825 h 159054"/>
                <a:gd name="connsiteX9" fmla="*/ 64756 w 65213"/>
                <a:gd name="connsiteY9" fmla="*/ 69244 h 159054"/>
                <a:gd name="connsiteX10" fmla="*/ 64756 w 65213"/>
                <a:gd name="connsiteY10" fmla="*/ 69244 h 159054"/>
                <a:gd name="connsiteX11" fmla="*/ 35960 w 65213"/>
                <a:gd name="connsiteY11" fmla="*/ 14548 h 159054"/>
                <a:gd name="connsiteX12" fmla="*/ 15478 w 65213"/>
                <a:gd name="connsiteY12" fmla="*/ 213 h 15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13" h="159054">
                  <a:moveTo>
                    <a:pt x="15478" y="213"/>
                  </a:moveTo>
                  <a:cubicBezTo>
                    <a:pt x="14302" y="1506"/>
                    <a:pt x="20322" y="8563"/>
                    <a:pt x="28962" y="20534"/>
                  </a:cubicBezTo>
                  <a:cubicBezTo>
                    <a:pt x="37229" y="32004"/>
                    <a:pt x="49130" y="50042"/>
                    <a:pt x="51144" y="70909"/>
                  </a:cubicBezTo>
                  <a:cubicBezTo>
                    <a:pt x="51144" y="70909"/>
                    <a:pt x="51144" y="70909"/>
                    <a:pt x="51144" y="70909"/>
                  </a:cubicBezTo>
                  <a:cubicBezTo>
                    <a:pt x="51668" y="74962"/>
                    <a:pt x="51680" y="79096"/>
                    <a:pt x="51214" y="83311"/>
                  </a:cubicBezTo>
                  <a:cubicBezTo>
                    <a:pt x="49072" y="102490"/>
                    <a:pt x="37253" y="119864"/>
                    <a:pt x="27180" y="131171"/>
                  </a:cubicBezTo>
                  <a:cubicBezTo>
                    <a:pt x="11903" y="148010"/>
                    <a:pt x="-1092" y="156720"/>
                    <a:pt x="73" y="158665"/>
                  </a:cubicBezTo>
                  <a:cubicBezTo>
                    <a:pt x="1237" y="160609"/>
                    <a:pt x="16456" y="155462"/>
                    <a:pt x="34959" y="139078"/>
                  </a:cubicBezTo>
                  <a:cubicBezTo>
                    <a:pt x="47733" y="127899"/>
                    <a:pt x="62078" y="108965"/>
                    <a:pt x="64780" y="84825"/>
                  </a:cubicBezTo>
                  <a:cubicBezTo>
                    <a:pt x="65362" y="79608"/>
                    <a:pt x="65362" y="74391"/>
                    <a:pt x="64756" y="69244"/>
                  </a:cubicBezTo>
                  <a:cubicBezTo>
                    <a:pt x="64756" y="69244"/>
                    <a:pt x="64756" y="69244"/>
                    <a:pt x="64756" y="69244"/>
                  </a:cubicBezTo>
                  <a:cubicBezTo>
                    <a:pt x="61100" y="43952"/>
                    <a:pt x="46626" y="25215"/>
                    <a:pt x="35960" y="14548"/>
                  </a:cubicBezTo>
                  <a:cubicBezTo>
                    <a:pt x="24898" y="3474"/>
                    <a:pt x="16642" y="-1079"/>
                    <a:pt x="15478" y="21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C22E3C-F16B-48C2-AF6E-26D86704EB51}"/>
                </a:ext>
              </a:extLst>
            </p:cNvPr>
            <p:cNvSpPr/>
            <p:nvPr/>
          </p:nvSpPr>
          <p:spPr>
            <a:xfrm>
              <a:off x="10212658" y="4782827"/>
              <a:ext cx="244295" cy="88326"/>
            </a:xfrm>
            <a:custGeom>
              <a:avLst/>
              <a:gdLst>
                <a:gd name="connsiteX0" fmla="*/ 5 w 244295"/>
                <a:gd name="connsiteY0" fmla="*/ 1575 h 88326"/>
                <a:gd name="connsiteX1" fmla="*/ 31477 w 244295"/>
                <a:gd name="connsiteY1" fmla="*/ 28917 h 88326"/>
                <a:gd name="connsiteX2" fmla="*/ 31477 w 244295"/>
                <a:gd name="connsiteY2" fmla="*/ 28917 h 88326"/>
                <a:gd name="connsiteX3" fmla="*/ 100974 w 244295"/>
                <a:gd name="connsiteY3" fmla="*/ 86582 h 88326"/>
                <a:gd name="connsiteX4" fmla="*/ 100974 w 244295"/>
                <a:gd name="connsiteY4" fmla="*/ 86582 h 88326"/>
                <a:gd name="connsiteX5" fmla="*/ 122564 w 244295"/>
                <a:gd name="connsiteY5" fmla="*/ 87688 h 88326"/>
                <a:gd name="connsiteX6" fmla="*/ 163427 w 244295"/>
                <a:gd name="connsiteY6" fmla="*/ 66029 h 88326"/>
                <a:gd name="connsiteX7" fmla="*/ 163427 w 244295"/>
                <a:gd name="connsiteY7" fmla="*/ 66029 h 88326"/>
                <a:gd name="connsiteX8" fmla="*/ 218364 w 244295"/>
                <a:gd name="connsiteY8" fmla="*/ 10355 h 88326"/>
                <a:gd name="connsiteX9" fmla="*/ 218364 w 244295"/>
                <a:gd name="connsiteY9" fmla="*/ 10355 h 88326"/>
                <a:gd name="connsiteX10" fmla="*/ 244273 w 244295"/>
                <a:gd name="connsiteY10" fmla="*/ 5977 h 88326"/>
                <a:gd name="connsiteX11" fmla="*/ 214848 w 244295"/>
                <a:gd name="connsiteY11" fmla="*/ 3042 h 88326"/>
                <a:gd name="connsiteX12" fmla="*/ 214848 w 244295"/>
                <a:gd name="connsiteY12" fmla="*/ 3042 h 88326"/>
                <a:gd name="connsiteX13" fmla="*/ 154566 w 244295"/>
                <a:gd name="connsiteY13" fmla="*/ 56108 h 88326"/>
                <a:gd name="connsiteX14" fmla="*/ 154566 w 244295"/>
                <a:gd name="connsiteY14" fmla="*/ 56108 h 88326"/>
                <a:gd name="connsiteX15" fmla="*/ 120372 w 244295"/>
                <a:gd name="connsiteY15" fmla="*/ 74355 h 88326"/>
                <a:gd name="connsiteX16" fmla="*/ 104917 w 244295"/>
                <a:gd name="connsiteY16" fmla="*/ 73412 h 88326"/>
                <a:gd name="connsiteX17" fmla="*/ 104917 w 244295"/>
                <a:gd name="connsiteY17" fmla="*/ 73412 h 88326"/>
                <a:gd name="connsiteX18" fmla="*/ 38953 w 244295"/>
                <a:gd name="connsiteY18" fmla="*/ 22652 h 88326"/>
                <a:gd name="connsiteX19" fmla="*/ 38953 w 244295"/>
                <a:gd name="connsiteY19" fmla="*/ 22652 h 88326"/>
                <a:gd name="connsiteX20" fmla="*/ 5 w 244295"/>
                <a:gd name="connsiteY20" fmla="*/ 1575 h 8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295" h="88326">
                  <a:moveTo>
                    <a:pt x="5" y="1575"/>
                  </a:moveTo>
                  <a:cubicBezTo>
                    <a:pt x="-311" y="3450"/>
                    <a:pt x="15344" y="8329"/>
                    <a:pt x="31477" y="28917"/>
                  </a:cubicBezTo>
                  <a:cubicBezTo>
                    <a:pt x="31477" y="28917"/>
                    <a:pt x="31477" y="28917"/>
                    <a:pt x="31477" y="28917"/>
                  </a:cubicBezTo>
                  <a:cubicBezTo>
                    <a:pt x="44013" y="45627"/>
                    <a:pt x="67174" y="75764"/>
                    <a:pt x="100974" y="86582"/>
                  </a:cubicBezTo>
                  <a:cubicBezTo>
                    <a:pt x="100974" y="86582"/>
                    <a:pt x="100974" y="86582"/>
                    <a:pt x="100974" y="86582"/>
                  </a:cubicBezTo>
                  <a:cubicBezTo>
                    <a:pt x="108149" y="88504"/>
                    <a:pt x="115410" y="88783"/>
                    <a:pt x="122564" y="87688"/>
                  </a:cubicBezTo>
                  <a:cubicBezTo>
                    <a:pt x="138834" y="85196"/>
                    <a:pt x="153098" y="75974"/>
                    <a:pt x="163427" y="66029"/>
                  </a:cubicBezTo>
                  <a:cubicBezTo>
                    <a:pt x="163427" y="66029"/>
                    <a:pt x="163427" y="66029"/>
                    <a:pt x="163427" y="66029"/>
                  </a:cubicBezTo>
                  <a:cubicBezTo>
                    <a:pt x="188835" y="42868"/>
                    <a:pt x="202482" y="19124"/>
                    <a:pt x="218364" y="10355"/>
                  </a:cubicBezTo>
                  <a:cubicBezTo>
                    <a:pt x="218364" y="10355"/>
                    <a:pt x="218364" y="10355"/>
                    <a:pt x="218364" y="10355"/>
                  </a:cubicBezTo>
                  <a:cubicBezTo>
                    <a:pt x="231976" y="2495"/>
                    <a:pt x="243679" y="7374"/>
                    <a:pt x="244273" y="5977"/>
                  </a:cubicBezTo>
                  <a:cubicBezTo>
                    <a:pt x="244867" y="4591"/>
                    <a:pt x="233548" y="-4690"/>
                    <a:pt x="214848" y="3042"/>
                  </a:cubicBezTo>
                  <a:cubicBezTo>
                    <a:pt x="214848" y="3042"/>
                    <a:pt x="214848" y="3042"/>
                    <a:pt x="214848" y="3042"/>
                  </a:cubicBezTo>
                  <a:cubicBezTo>
                    <a:pt x="195879" y="11089"/>
                    <a:pt x="177540" y="36020"/>
                    <a:pt x="154566" y="56108"/>
                  </a:cubicBezTo>
                  <a:cubicBezTo>
                    <a:pt x="154566" y="56108"/>
                    <a:pt x="154566" y="56108"/>
                    <a:pt x="154566" y="56108"/>
                  </a:cubicBezTo>
                  <a:cubicBezTo>
                    <a:pt x="144866" y="64096"/>
                    <a:pt x="132508" y="72178"/>
                    <a:pt x="120372" y="74355"/>
                  </a:cubicBezTo>
                  <a:cubicBezTo>
                    <a:pt x="114995" y="75322"/>
                    <a:pt x="109804" y="75100"/>
                    <a:pt x="104917" y="73412"/>
                  </a:cubicBezTo>
                  <a:cubicBezTo>
                    <a:pt x="104917" y="73412"/>
                    <a:pt x="104917" y="73412"/>
                    <a:pt x="104917" y="73412"/>
                  </a:cubicBezTo>
                  <a:cubicBezTo>
                    <a:pt x="76967" y="65726"/>
                    <a:pt x="52960" y="37685"/>
                    <a:pt x="38953" y="22652"/>
                  </a:cubicBezTo>
                  <a:cubicBezTo>
                    <a:pt x="38953" y="22652"/>
                    <a:pt x="38953" y="22652"/>
                    <a:pt x="38953" y="22652"/>
                  </a:cubicBezTo>
                  <a:cubicBezTo>
                    <a:pt x="18895" y="96"/>
                    <a:pt x="402" y="-777"/>
                    <a:pt x="5" y="15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E5EA59-D01E-4423-8A08-C4C576F14423}"/>
                </a:ext>
              </a:extLst>
            </p:cNvPr>
            <p:cNvSpPr/>
            <p:nvPr/>
          </p:nvSpPr>
          <p:spPr>
            <a:xfrm>
              <a:off x="10256141" y="4114450"/>
              <a:ext cx="31953" cy="252135"/>
            </a:xfrm>
            <a:custGeom>
              <a:avLst/>
              <a:gdLst>
                <a:gd name="connsiteX0" fmla="*/ 15882 w 31953"/>
                <a:gd name="connsiteY0" fmla="*/ 2 h 252135"/>
                <a:gd name="connsiteX1" fmla="*/ 14711 w 31953"/>
                <a:gd name="connsiteY1" fmla="*/ 37927 h 252135"/>
                <a:gd name="connsiteX2" fmla="*/ 18125 w 31953"/>
                <a:gd name="connsiteY2" fmla="*/ 127945 h 252135"/>
                <a:gd name="connsiteX3" fmla="*/ 12116 w 31953"/>
                <a:gd name="connsiteY3" fmla="*/ 200550 h 252135"/>
                <a:gd name="connsiteX4" fmla="*/ 322 w 31953"/>
                <a:gd name="connsiteY4" fmla="*/ 252101 h 252135"/>
                <a:gd name="connsiteX5" fmla="*/ 23124 w 31953"/>
                <a:gd name="connsiteY5" fmla="*/ 202929 h 252135"/>
                <a:gd name="connsiteX6" fmla="*/ 31945 w 31953"/>
                <a:gd name="connsiteY6" fmla="*/ 128022 h 252135"/>
                <a:gd name="connsiteX7" fmla="*/ 24517 w 31953"/>
                <a:gd name="connsiteY7" fmla="*/ 36958 h 252135"/>
                <a:gd name="connsiteX8" fmla="*/ 15882 w 31953"/>
                <a:gd name="connsiteY8" fmla="*/ 2 h 25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53" h="252135">
                  <a:moveTo>
                    <a:pt x="15882" y="2"/>
                  </a:moveTo>
                  <a:cubicBezTo>
                    <a:pt x="13979" y="185"/>
                    <a:pt x="13685" y="14656"/>
                    <a:pt x="14711" y="37927"/>
                  </a:cubicBezTo>
                  <a:cubicBezTo>
                    <a:pt x="15574" y="57491"/>
                    <a:pt x="18265" y="96934"/>
                    <a:pt x="18125" y="127945"/>
                  </a:cubicBezTo>
                  <a:cubicBezTo>
                    <a:pt x="17997" y="156246"/>
                    <a:pt x="15876" y="179323"/>
                    <a:pt x="12116" y="200550"/>
                  </a:cubicBezTo>
                  <a:cubicBezTo>
                    <a:pt x="6651" y="231711"/>
                    <a:pt x="-1752" y="251064"/>
                    <a:pt x="322" y="252101"/>
                  </a:cubicBezTo>
                  <a:cubicBezTo>
                    <a:pt x="2155" y="253021"/>
                    <a:pt x="14818" y="235414"/>
                    <a:pt x="23124" y="202929"/>
                  </a:cubicBezTo>
                  <a:cubicBezTo>
                    <a:pt x="28569" y="181502"/>
                    <a:pt x="31755" y="156833"/>
                    <a:pt x="31945" y="128022"/>
                  </a:cubicBezTo>
                  <a:cubicBezTo>
                    <a:pt x="32173" y="93326"/>
                    <a:pt x="27904" y="58958"/>
                    <a:pt x="24517" y="36958"/>
                  </a:cubicBezTo>
                  <a:cubicBezTo>
                    <a:pt x="20962" y="13872"/>
                    <a:pt x="17788" y="-181"/>
                    <a:pt x="15882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864093A-A63D-40DF-8FB9-E851EF8AC264}"/>
                </a:ext>
              </a:extLst>
            </p:cNvPr>
            <p:cNvSpPr/>
            <p:nvPr/>
          </p:nvSpPr>
          <p:spPr>
            <a:xfrm>
              <a:off x="10350057" y="4120676"/>
              <a:ext cx="56147" cy="230362"/>
            </a:xfrm>
            <a:custGeom>
              <a:avLst/>
              <a:gdLst>
                <a:gd name="connsiteX0" fmla="*/ 2879 w 56147"/>
                <a:gd name="connsiteY0" fmla="*/ 0 h 230362"/>
                <a:gd name="connsiteX1" fmla="*/ 10890 w 56147"/>
                <a:gd name="connsiteY1" fmla="*/ 119543 h 230362"/>
                <a:gd name="connsiteX2" fmla="*/ 43668 w 56147"/>
                <a:gd name="connsiteY2" fmla="*/ 213408 h 230362"/>
                <a:gd name="connsiteX3" fmla="*/ 55790 w 56147"/>
                <a:gd name="connsiteY3" fmla="*/ 230317 h 230362"/>
                <a:gd name="connsiteX4" fmla="*/ 50783 w 56147"/>
                <a:gd name="connsiteY4" fmla="*/ 210334 h 230362"/>
                <a:gd name="connsiteX5" fmla="*/ 24444 w 56147"/>
                <a:gd name="connsiteY5" fmla="*/ 116616 h 230362"/>
                <a:gd name="connsiteX6" fmla="*/ 2879 w 56147"/>
                <a:gd name="connsiteY6" fmla="*/ 0 h 23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47" h="230362">
                  <a:moveTo>
                    <a:pt x="2879" y="0"/>
                  </a:moveTo>
                  <a:cubicBezTo>
                    <a:pt x="-941" y="186"/>
                    <a:pt x="-3155" y="54623"/>
                    <a:pt x="10890" y="119543"/>
                  </a:cubicBezTo>
                  <a:cubicBezTo>
                    <a:pt x="19926" y="161284"/>
                    <a:pt x="32921" y="193343"/>
                    <a:pt x="43668" y="213408"/>
                  </a:cubicBezTo>
                  <a:cubicBezTo>
                    <a:pt x="49817" y="224867"/>
                    <a:pt x="54509" y="230957"/>
                    <a:pt x="55790" y="230317"/>
                  </a:cubicBezTo>
                  <a:cubicBezTo>
                    <a:pt x="57071" y="229664"/>
                    <a:pt x="54800" y="222445"/>
                    <a:pt x="50783" y="210334"/>
                  </a:cubicBezTo>
                  <a:cubicBezTo>
                    <a:pt x="43179" y="187431"/>
                    <a:pt x="33596" y="159060"/>
                    <a:pt x="24444" y="116616"/>
                  </a:cubicBezTo>
                  <a:cubicBezTo>
                    <a:pt x="10762" y="53194"/>
                    <a:pt x="6710" y="-186"/>
                    <a:pt x="287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5EAA4FD-819B-4BF0-85B7-54554B81F06B}"/>
                </a:ext>
              </a:extLst>
            </p:cNvPr>
            <p:cNvSpPr/>
            <p:nvPr/>
          </p:nvSpPr>
          <p:spPr>
            <a:xfrm>
              <a:off x="10249867" y="4325150"/>
              <a:ext cx="152975" cy="47715"/>
            </a:xfrm>
            <a:custGeom>
              <a:avLst/>
              <a:gdLst>
                <a:gd name="connsiteX0" fmla="*/ 372 w 152975"/>
                <a:gd name="connsiteY0" fmla="*/ 47619 h 47715"/>
                <a:gd name="connsiteX1" fmla="*/ 16164 w 152975"/>
                <a:gd name="connsiteY1" fmla="*/ 34786 h 47715"/>
                <a:gd name="connsiteX2" fmla="*/ 56738 w 152975"/>
                <a:gd name="connsiteY2" fmla="*/ 14361 h 47715"/>
                <a:gd name="connsiteX3" fmla="*/ 56738 w 152975"/>
                <a:gd name="connsiteY3" fmla="*/ 14361 h 47715"/>
                <a:gd name="connsiteX4" fmla="*/ 72427 w 152975"/>
                <a:gd name="connsiteY4" fmla="*/ 13860 h 47715"/>
                <a:gd name="connsiteX5" fmla="*/ 129397 w 152975"/>
                <a:gd name="connsiteY5" fmla="*/ 32364 h 47715"/>
                <a:gd name="connsiteX6" fmla="*/ 152872 w 152975"/>
                <a:gd name="connsiteY6" fmla="*/ 41400 h 47715"/>
                <a:gd name="connsiteX7" fmla="*/ 134241 w 152975"/>
                <a:gd name="connsiteY7" fmla="*/ 24003 h 47715"/>
                <a:gd name="connsiteX8" fmla="*/ 73442 w 152975"/>
                <a:gd name="connsiteY8" fmla="*/ 236 h 47715"/>
                <a:gd name="connsiteX9" fmla="*/ 54712 w 152975"/>
                <a:gd name="connsiteY9" fmla="*/ 923 h 47715"/>
                <a:gd name="connsiteX10" fmla="*/ 54712 w 152975"/>
                <a:gd name="connsiteY10" fmla="*/ 923 h 47715"/>
                <a:gd name="connsiteX11" fmla="*/ 9695 w 152975"/>
                <a:gd name="connsiteY11" fmla="*/ 28626 h 47715"/>
                <a:gd name="connsiteX12" fmla="*/ 372 w 152975"/>
                <a:gd name="connsiteY12" fmla="*/ 47619 h 4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975" h="47715">
                  <a:moveTo>
                    <a:pt x="372" y="47619"/>
                  </a:moveTo>
                  <a:cubicBezTo>
                    <a:pt x="1776" y="48539"/>
                    <a:pt x="6915" y="42775"/>
                    <a:pt x="16164" y="34786"/>
                  </a:cubicBezTo>
                  <a:cubicBezTo>
                    <a:pt x="25053" y="27112"/>
                    <a:pt x="39345" y="16364"/>
                    <a:pt x="56738" y="14361"/>
                  </a:cubicBezTo>
                  <a:cubicBezTo>
                    <a:pt x="56738" y="14361"/>
                    <a:pt x="56738" y="14361"/>
                    <a:pt x="56738" y="14361"/>
                  </a:cubicBezTo>
                  <a:cubicBezTo>
                    <a:pt x="61806" y="13604"/>
                    <a:pt x="67019" y="13441"/>
                    <a:pt x="72427" y="13860"/>
                  </a:cubicBezTo>
                  <a:cubicBezTo>
                    <a:pt x="93632" y="15456"/>
                    <a:pt x="116251" y="26251"/>
                    <a:pt x="129397" y="32364"/>
                  </a:cubicBezTo>
                  <a:cubicBezTo>
                    <a:pt x="143102" y="38862"/>
                    <a:pt x="151824" y="42961"/>
                    <a:pt x="152872" y="41400"/>
                  </a:cubicBezTo>
                  <a:cubicBezTo>
                    <a:pt x="153908" y="39840"/>
                    <a:pt x="147143" y="32923"/>
                    <a:pt x="134241" y="24003"/>
                  </a:cubicBezTo>
                  <a:cubicBezTo>
                    <a:pt x="121595" y="15130"/>
                    <a:pt x="99308" y="2134"/>
                    <a:pt x="73442" y="236"/>
                  </a:cubicBezTo>
                  <a:cubicBezTo>
                    <a:pt x="67084" y="-230"/>
                    <a:pt x="60829" y="-9"/>
                    <a:pt x="54712" y="923"/>
                  </a:cubicBezTo>
                  <a:cubicBezTo>
                    <a:pt x="54712" y="923"/>
                    <a:pt x="54712" y="923"/>
                    <a:pt x="54712" y="923"/>
                  </a:cubicBezTo>
                  <a:cubicBezTo>
                    <a:pt x="32722" y="4871"/>
                    <a:pt x="17966" y="18204"/>
                    <a:pt x="9695" y="28626"/>
                  </a:cubicBezTo>
                  <a:cubicBezTo>
                    <a:pt x="1423" y="39060"/>
                    <a:pt x="-1031" y="46699"/>
                    <a:pt x="372" y="476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495C95-1187-4693-A0B4-1187711E47AA}"/>
                </a:ext>
              </a:extLst>
            </p:cNvPr>
            <p:cNvSpPr/>
            <p:nvPr/>
          </p:nvSpPr>
          <p:spPr>
            <a:xfrm>
              <a:off x="10097726" y="4002223"/>
              <a:ext cx="494848" cy="38966"/>
            </a:xfrm>
            <a:custGeom>
              <a:avLst/>
              <a:gdLst>
                <a:gd name="connsiteX0" fmla="*/ 17 w 494848"/>
                <a:gd name="connsiteY0" fmla="*/ 185 h 38966"/>
                <a:gd name="connsiteX1" fmla="*/ 68156 w 494848"/>
                <a:gd name="connsiteY1" fmla="*/ 26937 h 38966"/>
                <a:gd name="connsiteX2" fmla="*/ 246124 w 494848"/>
                <a:gd name="connsiteY2" fmla="*/ 36127 h 38966"/>
                <a:gd name="connsiteX3" fmla="*/ 297479 w 494848"/>
                <a:gd name="connsiteY3" fmla="*/ 30808 h 38966"/>
                <a:gd name="connsiteX4" fmla="*/ 297479 w 494848"/>
                <a:gd name="connsiteY4" fmla="*/ 30808 h 38966"/>
                <a:gd name="connsiteX5" fmla="*/ 438339 w 494848"/>
                <a:gd name="connsiteY5" fmla="*/ 13002 h 38966"/>
                <a:gd name="connsiteX6" fmla="*/ 494849 w 494848"/>
                <a:gd name="connsiteY6" fmla="*/ 6409 h 38966"/>
                <a:gd name="connsiteX7" fmla="*/ 437710 w 494848"/>
                <a:gd name="connsiteY7" fmla="*/ 4231 h 38966"/>
                <a:gd name="connsiteX8" fmla="*/ 295930 w 494848"/>
                <a:gd name="connsiteY8" fmla="*/ 17323 h 38966"/>
                <a:gd name="connsiteX9" fmla="*/ 295930 w 494848"/>
                <a:gd name="connsiteY9" fmla="*/ 17323 h 38966"/>
                <a:gd name="connsiteX10" fmla="*/ 244996 w 494848"/>
                <a:gd name="connsiteY10" fmla="*/ 22181 h 38966"/>
                <a:gd name="connsiteX11" fmla="*/ 70167 w 494848"/>
                <a:gd name="connsiteY11" fmla="*/ 17449 h 38966"/>
                <a:gd name="connsiteX12" fmla="*/ 17 w 494848"/>
                <a:gd name="connsiteY12" fmla="*/ 185 h 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848" h="38966">
                  <a:moveTo>
                    <a:pt x="17" y="185"/>
                  </a:moveTo>
                  <a:cubicBezTo>
                    <a:pt x="-753" y="1936"/>
                    <a:pt x="24060" y="16306"/>
                    <a:pt x="68156" y="26937"/>
                  </a:cubicBezTo>
                  <a:cubicBezTo>
                    <a:pt x="115719" y="38403"/>
                    <a:pt x="172370" y="42132"/>
                    <a:pt x="246124" y="36127"/>
                  </a:cubicBezTo>
                  <a:cubicBezTo>
                    <a:pt x="263804" y="34686"/>
                    <a:pt x="281084" y="32816"/>
                    <a:pt x="297479" y="30808"/>
                  </a:cubicBezTo>
                  <a:cubicBezTo>
                    <a:pt x="297479" y="30808"/>
                    <a:pt x="297479" y="30808"/>
                    <a:pt x="297479" y="30808"/>
                  </a:cubicBezTo>
                  <a:cubicBezTo>
                    <a:pt x="354023" y="24010"/>
                    <a:pt x="403139" y="16733"/>
                    <a:pt x="438339" y="13002"/>
                  </a:cubicBezTo>
                  <a:cubicBezTo>
                    <a:pt x="473551" y="9272"/>
                    <a:pt x="494849" y="8080"/>
                    <a:pt x="494849" y="6409"/>
                  </a:cubicBezTo>
                  <a:cubicBezTo>
                    <a:pt x="494849" y="4739"/>
                    <a:pt x="473388" y="2872"/>
                    <a:pt x="437710" y="4231"/>
                  </a:cubicBezTo>
                  <a:cubicBezTo>
                    <a:pt x="394510" y="5878"/>
                    <a:pt x="359764" y="10361"/>
                    <a:pt x="295930" y="17323"/>
                  </a:cubicBezTo>
                  <a:cubicBezTo>
                    <a:pt x="295930" y="17323"/>
                    <a:pt x="295930" y="17323"/>
                    <a:pt x="295930" y="17323"/>
                  </a:cubicBezTo>
                  <a:cubicBezTo>
                    <a:pt x="279652" y="19060"/>
                    <a:pt x="262430" y="20778"/>
                    <a:pt x="244996" y="22181"/>
                  </a:cubicBezTo>
                  <a:cubicBezTo>
                    <a:pt x="171362" y="28103"/>
                    <a:pt x="117893" y="26160"/>
                    <a:pt x="70167" y="17449"/>
                  </a:cubicBezTo>
                  <a:cubicBezTo>
                    <a:pt x="26615" y="9502"/>
                    <a:pt x="789" y="-1567"/>
                    <a:pt x="17" y="1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718303-33C7-4142-ADA5-06F91AA7B4E8}"/>
                </a:ext>
              </a:extLst>
            </p:cNvPr>
            <p:cNvSpPr/>
            <p:nvPr/>
          </p:nvSpPr>
          <p:spPr>
            <a:xfrm>
              <a:off x="10047942" y="3921107"/>
              <a:ext cx="454378" cy="33296"/>
            </a:xfrm>
            <a:custGeom>
              <a:avLst/>
              <a:gdLst>
                <a:gd name="connsiteX0" fmla="*/ 7 w 454378"/>
                <a:gd name="connsiteY0" fmla="*/ 381 h 33296"/>
                <a:gd name="connsiteX1" fmla="*/ 64545 w 454378"/>
                <a:gd name="connsiteY1" fmla="*/ 18779 h 33296"/>
                <a:gd name="connsiteX2" fmla="*/ 225681 w 454378"/>
                <a:gd name="connsiteY2" fmla="*/ 33284 h 33296"/>
                <a:gd name="connsiteX3" fmla="*/ 454378 w 454378"/>
                <a:gd name="connsiteY3" fmla="*/ 12831 h 33296"/>
                <a:gd name="connsiteX4" fmla="*/ 225735 w 454378"/>
                <a:gd name="connsiteY4" fmla="*/ 19412 h 33296"/>
                <a:gd name="connsiteX5" fmla="*/ 66123 w 454378"/>
                <a:gd name="connsiteY5" fmla="*/ 9152 h 33296"/>
                <a:gd name="connsiteX6" fmla="*/ 7 w 454378"/>
                <a:gd name="connsiteY6" fmla="*/ 381 h 3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378" h="33296">
                  <a:moveTo>
                    <a:pt x="7" y="381"/>
                  </a:moveTo>
                  <a:cubicBezTo>
                    <a:pt x="-465" y="2235"/>
                    <a:pt x="23891" y="10850"/>
                    <a:pt x="64545" y="18779"/>
                  </a:cubicBezTo>
                  <a:cubicBezTo>
                    <a:pt x="107089" y="27076"/>
                    <a:pt x="160285" y="33004"/>
                    <a:pt x="225681" y="33284"/>
                  </a:cubicBezTo>
                  <a:cubicBezTo>
                    <a:pt x="352525" y="33825"/>
                    <a:pt x="454762" y="16638"/>
                    <a:pt x="454378" y="12831"/>
                  </a:cubicBezTo>
                  <a:cubicBezTo>
                    <a:pt x="454005" y="9023"/>
                    <a:pt x="351256" y="19854"/>
                    <a:pt x="225735" y="19412"/>
                  </a:cubicBezTo>
                  <a:cubicBezTo>
                    <a:pt x="160128" y="19182"/>
                    <a:pt x="109487" y="14917"/>
                    <a:pt x="66123" y="9152"/>
                  </a:cubicBezTo>
                  <a:cubicBezTo>
                    <a:pt x="25548" y="3757"/>
                    <a:pt x="479" y="-1473"/>
                    <a:pt x="7" y="3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89D33E2-B5A6-471E-8AFA-BA1A9723C962}"/>
                </a:ext>
              </a:extLst>
            </p:cNvPr>
            <p:cNvSpPr/>
            <p:nvPr/>
          </p:nvSpPr>
          <p:spPr>
            <a:xfrm>
              <a:off x="10013407" y="4833368"/>
              <a:ext cx="103717" cy="171282"/>
            </a:xfrm>
            <a:custGeom>
              <a:avLst/>
              <a:gdLst>
                <a:gd name="connsiteX0" fmla="*/ 103010 w 103717"/>
                <a:gd name="connsiteY0" fmla="*/ 24 h 171282"/>
                <a:gd name="connsiteX1" fmla="*/ 87942 w 103717"/>
                <a:gd name="connsiteY1" fmla="*/ 25142 h 171282"/>
                <a:gd name="connsiteX2" fmla="*/ 51143 w 103717"/>
                <a:gd name="connsiteY2" fmla="*/ 84111 h 171282"/>
                <a:gd name="connsiteX3" fmla="*/ 309 w 103717"/>
                <a:gd name="connsiteY3" fmla="*/ 171203 h 171282"/>
                <a:gd name="connsiteX4" fmla="*/ 62649 w 103717"/>
                <a:gd name="connsiteY4" fmla="*/ 91913 h 171282"/>
                <a:gd name="connsiteX5" fmla="*/ 96768 w 103717"/>
                <a:gd name="connsiteY5" fmla="*/ 29194 h 171282"/>
                <a:gd name="connsiteX6" fmla="*/ 103010 w 103717"/>
                <a:gd name="connsiteY6" fmla="*/ 24 h 17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17" h="171282">
                  <a:moveTo>
                    <a:pt x="103010" y="24"/>
                  </a:moveTo>
                  <a:cubicBezTo>
                    <a:pt x="101189" y="-559"/>
                    <a:pt x="96438" y="9619"/>
                    <a:pt x="87942" y="25142"/>
                  </a:cubicBezTo>
                  <a:cubicBezTo>
                    <a:pt x="78078" y="43168"/>
                    <a:pt x="68225" y="58982"/>
                    <a:pt x="51143" y="84111"/>
                  </a:cubicBezTo>
                  <a:cubicBezTo>
                    <a:pt x="20213" y="129596"/>
                    <a:pt x="-2967" y="169223"/>
                    <a:pt x="309" y="171203"/>
                  </a:cubicBezTo>
                  <a:cubicBezTo>
                    <a:pt x="3583" y="173182"/>
                    <a:pt x="31353" y="138190"/>
                    <a:pt x="62649" y="91913"/>
                  </a:cubicBezTo>
                  <a:cubicBezTo>
                    <a:pt x="78969" y="67773"/>
                    <a:pt x="89839" y="47442"/>
                    <a:pt x="96768" y="29194"/>
                  </a:cubicBezTo>
                  <a:cubicBezTo>
                    <a:pt x="103274" y="12076"/>
                    <a:pt x="104830" y="618"/>
                    <a:pt x="103010" y="2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2BCC40-031C-4C8A-8A37-2C6EF9322592}"/>
                </a:ext>
              </a:extLst>
            </p:cNvPr>
            <p:cNvSpPr/>
            <p:nvPr/>
          </p:nvSpPr>
          <p:spPr>
            <a:xfrm>
              <a:off x="10557878" y="4839566"/>
              <a:ext cx="94184" cy="165084"/>
            </a:xfrm>
            <a:custGeom>
              <a:avLst/>
              <a:gdLst>
                <a:gd name="connsiteX0" fmla="*/ 462 w 94184"/>
                <a:gd name="connsiteY0" fmla="*/ 56 h 165084"/>
                <a:gd name="connsiteX1" fmla="*/ 39319 w 94184"/>
                <a:gd name="connsiteY1" fmla="*/ 86996 h 165084"/>
                <a:gd name="connsiteX2" fmla="*/ 93825 w 94184"/>
                <a:gd name="connsiteY2" fmla="*/ 165004 h 165084"/>
                <a:gd name="connsiteX3" fmla="*/ 51312 w 94184"/>
                <a:gd name="connsiteY3" fmla="*/ 80044 h 165084"/>
                <a:gd name="connsiteX4" fmla="*/ 462 w 94184"/>
                <a:gd name="connsiteY4" fmla="*/ 56 h 1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84" h="165084">
                  <a:moveTo>
                    <a:pt x="462" y="56"/>
                  </a:moveTo>
                  <a:cubicBezTo>
                    <a:pt x="-2973" y="1721"/>
                    <a:pt x="13026" y="41546"/>
                    <a:pt x="39319" y="86996"/>
                  </a:cubicBezTo>
                  <a:cubicBezTo>
                    <a:pt x="65600" y="132446"/>
                    <a:pt x="90542" y="166973"/>
                    <a:pt x="93825" y="165004"/>
                  </a:cubicBezTo>
                  <a:cubicBezTo>
                    <a:pt x="97109" y="163037"/>
                    <a:pt x="77442" y="125202"/>
                    <a:pt x="51312" y="80044"/>
                  </a:cubicBezTo>
                  <a:cubicBezTo>
                    <a:pt x="25194" y="34897"/>
                    <a:pt x="3909" y="-1621"/>
                    <a:pt x="462" y="5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22E406-E984-4021-BEE0-1DAF408252F1}"/>
                </a:ext>
              </a:extLst>
            </p:cNvPr>
            <p:cNvSpPr/>
            <p:nvPr/>
          </p:nvSpPr>
          <p:spPr>
            <a:xfrm>
              <a:off x="9739828" y="3937049"/>
              <a:ext cx="106169" cy="305400"/>
            </a:xfrm>
            <a:custGeom>
              <a:avLst/>
              <a:gdLst>
                <a:gd name="connsiteX0" fmla="*/ 96495 w 106169"/>
                <a:gd name="connsiteY0" fmla="*/ 1 h 305400"/>
                <a:gd name="connsiteX1" fmla="*/ 94280 w 106169"/>
                <a:gd name="connsiteY1" fmla="*/ 50545 h 305400"/>
                <a:gd name="connsiteX2" fmla="*/ 86629 w 106169"/>
                <a:gd name="connsiteY2" fmla="*/ 169950 h 305400"/>
                <a:gd name="connsiteX3" fmla="*/ 78381 w 106169"/>
                <a:gd name="connsiteY3" fmla="*/ 205599 h 305400"/>
                <a:gd name="connsiteX4" fmla="*/ 78381 w 106169"/>
                <a:gd name="connsiteY4" fmla="*/ 205599 h 305400"/>
                <a:gd name="connsiteX5" fmla="*/ 30182 w 106169"/>
                <a:gd name="connsiteY5" fmla="*/ 282937 h 305400"/>
                <a:gd name="connsiteX6" fmla="*/ 18 w 106169"/>
                <a:gd name="connsiteY6" fmla="*/ 305008 h 305400"/>
                <a:gd name="connsiteX7" fmla="*/ 35540 w 106169"/>
                <a:gd name="connsiteY7" fmla="*/ 289729 h 305400"/>
                <a:gd name="connsiteX8" fmla="*/ 91348 w 106169"/>
                <a:gd name="connsiteY8" fmla="*/ 209464 h 305400"/>
                <a:gd name="connsiteX9" fmla="*/ 91348 w 106169"/>
                <a:gd name="connsiteY9" fmla="*/ 209464 h 305400"/>
                <a:gd name="connsiteX10" fmla="*/ 100196 w 106169"/>
                <a:gd name="connsiteY10" fmla="*/ 172353 h 305400"/>
                <a:gd name="connsiteX11" fmla="*/ 104128 w 106169"/>
                <a:gd name="connsiteY11" fmla="*/ 50155 h 305400"/>
                <a:gd name="connsiteX12" fmla="*/ 96495 w 106169"/>
                <a:gd name="connsiteY12" fmla="*/ 1 h 30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169" h="305400">
                  <a:moveTo>
                    <a:pt x="96495" y="1"/>
                  </a:moveTo>
                  <a:cubicBezTo>
                    <a:pt x="94586" y="118"/>
                    <a:pt x="94308" y="19442"/>
                    <a:pt x="94280" y="50545"/>
                  </a:cubicBezTo>
                  <a:cubicBezTo>
                    <a:pt x="94254" y="79914"/>
                    <a:pt x="94382" y="126224"/>
                    <a:pt x="86629" y="169950"/>
                  </a:cubicBezTo>
                  <a:cubicBezTo>
                    <a:pt x="84427" y="182371"/>
                    <a:pt x="81691" y="194212"/>
                    <a:pt x="78381" y="205599"/>
                  </a:cubicBezTo>
                  <a:cubicBezTo>
                    <a:pt x="78381" y="205599"/>
                    <a:pt x="78381" y="205599"/>
                    <a:pt x="78381" y="205599"/>
                  </a:cubicBezTo>
                  <a:cubicBezTo>
                    <a:pt x="67768" y="242019"/>
                    <a:pt x="47723" y="267539"/>
                    <a:pt x="30182" y="282937"/>
                  </a:cubicBezTo>
                  <a:cubicBezTo>
                    <a:pt x="12931" y="298080"/>
                    <a:pt x="-562" y="303460"/>
                    <a:pt x="18" y="305008"/>
                  </a:cubicBezTo>
                  <a:cubicBezTo>
                    <a:pt x="599" y="306555"/>
                    <a:pt x="15586" y="303939"/>
                    <a:pt x="35540" y="289729"/>
                  </a:cubicBezTo>
                  <a:cubicBezTo>
                    <a:pt x="55780" y="275313"/>
                    <a:pt x="79390" y="248788"/>
                    <a:pt x="91348" y="209464"/>
                  </a:cubicBezTo>
                  <a:cubicBezTo>
                    <a:pt x="91348" y="209464"/>
                    <a:pt x="91348" y="209464"/>
                    <a:pt x="91348" y="209464"/>
                  </a:cubicBezTo>
                  <a:cubicBezTo>
                    <a:pt x="94966" y="197607"/>
                    <a:pt x="97912" y="185252"/>
                    <a:pt x="100196" y="172353"/>
                  </a:cubicBezTo>
                  <a:cubicBezTo>
                    <a:pt x="108369" y="126190"/>
                    <a:pt x="106535" y="80224"/>
                    <a:pt x="104128" y="50155"/>
                  </a:cubicBezTo>
                  <a:cubicBezTo>
                    <a:pt x="101626" y="18901"/>
                    <a:pt x="98405" y="-117"/>
                    <a:pt x="96495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1F44496-7A0C-4CB8-B808-3B5F3E864C7D}"/>
                </a:ext>
              </a:extLst>
            </p:cNvPr>
            <p:cNvSpPr/>
            <p:nvPr/>
          </p:nvSpPr>
          <p:spPr>
            <a:xfrm>
              <a:off x="9720456" y="4245154"/>
              <a:ext cx="47817" cy="329926"/>
            </a:xfrm>
            <a:custGeom>
              <a:avLst/>
              <a:gdLst>
                <a:gd name="connsiteX0" fmla="*/ 47400 w 47817"/>
                <a:gd name="connsiteY0" fmla="*/ 14 h 329926"/>
                <a:gd name="connsiteX1" fmla="*/ 30219 w 47817"/>
                <a:gd name="connsiteY1" fmla="*/ 46089 h 329926"/>
                <a:gd name="connsiteX2" fmla="*/ 12101 w 47817"/>
                <a:gd name="connsiteY2" fmla="*/ 163097 h 329926"/>
                <a:gd name="connsiteX3" fmla="*/ 521 w 47817"/>
                <a:gd name="connsiteY3" fmla="*/ 315003 h 329926"/>
                <a:gd name="connsiteX4" fmla="*/ 717 w 47817"/>
                <a:gd name="connsiteY4" fmla="*/ 329920 h 329926"/>
                <a:gd name="connsiteX5" fmla="*/ 6139 w 47817"/>
                <a:gd name="connsiteY5" fmla="*/ 315923 h 329926"/>
                <a:gd name="connsiteX6" fmla="*/ 25946 w 47817"/>
                <a:gd name="connsiteY6" fmla="*/ 164319 h 329926"/>
                <a:gd name="connsiteX7" fmla="*/ 39752 w 47817"/>
                <a:gd name="connsiteY7" fmla="*/ 48133 h 329926"/>
                <a:gd name="connsiteX8" fmla="*/ 47400 w 47817"/>
                <a:gd name="connsiteY8" fmla="*/ 14 h 32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817" h="329926">
                  <a:moveTo>
                    <a:pt x="47400" y="14"/>
                  </a:moveTo>
                  <a:cubicBezTo>
                    <a:pt x="45577" y="-567"/>
                    <a:pt x="37788" y="16723"/>
                    <a:pt x="30219" y="46089"/>
                  </a:cubicBezTo>
                  <a:cubicBezTo>
                    <a:pt x="22029" y="77868"/>
                    <a:pt x="16402" y="114491"/>
                    <a:pt x="12101" y="163097"/>
                  </a:cubicBezTo>
                  <a:cubicBezTo>
                    <a:pt x="6104" y="230881"/>
                    <a:pt x="2344" y="288884"/>
                    <a:pt x="521" y="315003"/>
                  </a:cubicBezTo>
                  <a:cubicBezTo>
                    <a:pt x="-135" y="324401"/>
                    <a:pt x="-277" y="329723"/>
                    <a:pt x="717" y="329920"/>
                  </a:cubicBezTo>
                  <a:cubicBezTo>
                    <a:pt x="1712" y="330118"/>
                    <a:pt x="3752" y="325146"/>
                    <a:pt x="6139" y="315923"/>
                  </a:cubicBezTo>
                  <a:cubicBezTo>
                    <a:pt x="14968" y="281827"/>
                    <a:pt x="19257" y="240616"/>
                    <a:pt x="25946" y="164319"/>
                  </a:cubicBezTo>
                  <a:cubicBezTo>
                    <a:pt x="30405" y="113443"/>
                    <a:pt x="33889" y="82433"/>
                    <a:pt x="39752" y="48133"/>
                  </a:cubicBezTo>
                  <a:cubicBezTo>
                    <a:pt x="44777" y="18740"/>
                    <a:pt x="49223" y="595"/>
                    <a:pt x="47400" y="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698FB9-0593-4133-B219-5CB533958C16}"/>
                </a:ext>
              </a:extLst>
            </p:cNvPr>
            <p:cNvSpPr/>
            <p:nvPr/>
          </p:nvSpPr>
          <p:spPr>
            <a:xfrm>
              <a:off x="9570376" y="3949450"/>
              <a:ext cx="77481" cy="485572"/>
            </a:xfrm>
            <a:custGeom>
              <a:avLst/>
              <a:gdLst>
                <a:gd name="connsiteX0" fmla="*/ 72994 w 77481"/>
                <a:gd name="connsiteY0" fmla="*/ 49 h 485572"/>
                <a:gd name="connsiteX1" fmla="*/ 16310 w 77481"/>
                <a:gd name="connsiteY1" fmla="*/ 95227 h 485572"/>
                <a:gd name="connsiteX2" fmla="*/ 2673 w 77481"/>
                <a:gd name="connsiteY2" fmla="*/ 218588 h 485572"/>
                <a:gd name="connsiteX3" fmla="*/ 11775 w 77481"/>
                <a:gd name="connsiteY3" fmla="*/ 247693 h 485572"/>
                <a:gd name="connsiteX4" fmla="*/ 37315 w 77481"/>
                <a:gd name="connsiteY4" fmla="*/ 288356 h 485572"/>
                <a:gd name="connsiteX5" fmla="*/ 39644 w 77481"/>
                <a:gd name="connsiteY5" fmla="*/ 312418 h 485572"/>
                <a:gd name="connsiteX6" fmla="*/ 26019 w 77481"/>
                <a:gd name="connsiteY6" fmla="*/ 378277 h 485572"/>
                <a:gd name="connsiteX7" fmla="*/ 26019 w 77481"/>
                <a:gd name="connsiteY7" fmla="*/ 378277 h 485572"/>
                <a:gd name="connsiteX8" fmla="*/ 37271 w 77481"/>
                <a:gd name="connsiteY8" fmla="*/ 413933 h 485572"/>
                <a:gd name="connsiteX9" fmla="*/ 71638 w 77481"/>
                <a:gd name="connsiteY9" fmla="*/ 469048 h 485572"/>
                <a:gd name="connsiteX10" fmla="*/ 76107 w 77481"/>
                <a:gd name="connsiteY10" fmla="*/ 485572 h 485572"/>
                <a:gd name="connsiteX11" fmla="*/ 76455 w 77481"/>
                <a:gd name="connsiteY11" fmla="*/ 467837 h 485572"/>
                <a:gd name="connsiteX12" fmla="*/ 46095 w 77481"/>
                <a:gd name="connsiteY12" fmla="*/ 408949 h 485572"/>
                <a:gd name="connsiteX13" fmla="*/ 37576 w 77481"/>
                <a:gd name="connsiteY13" fmla="*/ 379092 h 485572"/>
                <a:gd name="connsiteX14" fmla="*/ 37576 w 77481"/>
                <a:gd name="connsiteY14" fmla="*/ 379092 h 485572"/>
                <a:gd name="connsiteX15" fmla="*/ 52724 w 77481"/>
                <a:gd name="connsiteY15" fmla="*/ 314565 h 485572"/>
                <a:gd name="connsiteX16" fmla="*/ 48086 w 77481"/>
                <a:gd name="connsiteY16" fmla="*/ 279977 h 485572"/>
                <a:gd name="connsiteX17" fmla="*/ 24363 w 77481"/>
                <a:gd name="connsiteY17" fmla="*/ 241998 h 485572"/>
                <a:gd name="connsiteX18" fmla="*/ 16256 w 77481"/>
                <a:gd name="connsiteY18" fmla="*/ 216264 h 485572"/>
                <a:gd name="connsiteX19" fmla="*/ 27082 w 77481"/>
                <a:gd name="connsiteY19" fmla="*/ 98677 h 485572"/>
                <a:gd name="connsiteX20" fmla="*/ 72994 w 77481"/>
                <a:gd name="connsiteY20" fmla="*/ 49 h 48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481" h="485572">
                  <a:moveTo>
                    <a:pt x="72994" y="49"/>
                  </a:moveTo>
                  <a:cubicBezTo>
                    <a:pt x="71199" y="-1440"/>
                    <a:pt x="38131" y="31047"/>
                    <a:pt x="16310" y="95227"/>
                  </a:cubicBezTo>
                  <a:cubicBezTo>
                    <a:pt x="4934" y="128409"/>
                    <a:pt x="-4920" y="172685"/>
                    <a:pt x="2673" y="218588"/>
                  </a:cubicBezTo>
                  <a:cubicBezTo>
                    <a:pt x="4432" y="228631"/>
                    <a:pt x="7569" y="238324"/>
                    <a:pt x="11775" y="247693"/>
                  </a:cubicBezTo>
                  <a:cubicBezTo>
                    <a:pt x="18542" y="262763"/>
                    <a:pt x="27802" y="276371"/>
                    <a:pt x="37315" y="288356"/>
                  </a:cubicBezTo>
                  <a:cubicBezTo>
                    <a:pt x="42138" y="293084"/>
                    <a:pt x="40603" y="302971"/>
                    <a:pt x="39644" y="312418"/>
                  </a:cubicBezTo>
                  <a:cubicBezTo>
                    <a:pt x="36179" y="334864"/>
                    <a:pt x="27295" y="356620"/>
                    <a:pt x="26019" y="378277"/>
                  </a:cubicBezTo>
                  <a:cubicBezTo>
                    <a:pt x="26019" y="378277"/>
                    <a:pt x="26019" y="378277"/>
                    <a:pt x="26019" y="378277"/>
                  </a:cubicBezTo>
                  <a:cubicBezTo>
                    <a:pt x="25524" y="392437"/>
                    <a:pt x="31616" y="404769"/>
                    <a:pt x="37271" y="413933"/>
                  </a:cubicBezTo>
                  <a:cubicBezTo>
                    <a:pt x="52567" y="439738"/>
                    <a:pt x="67421" y="455878"/>
                    <a:pt x="71638" y="469048"/>
                  </a:cubicBezTo>
                  <a:cubicBezTo>
                    <a:pt x="74997" y="479284"/>
                    <a:pt x="75231" y="485572"/>
                    <a:pt x="76107" y="485572"/>
                  </a:cubicBezTo>
                  <a:cubicBezTo>
                    <a:pt x="76981" y="485572"/>
                    <a:pt x="78516" y="479272"/>
                    <a:pt x="76455" y="467837"/>
                  </a:cubicBezTo>
                  <a:cubicBezTo>
                    <a:pt x="71972" y="443919"/>
                    <a:pt x="63539" y="441496"/>
                    <a:pt x="46095" y="408949"/>
                  </a:cubicBezTo>
                  <a:cubicBezTo>
                    <a:pt x="41458" y="399901"/>
                    <a:pt x="36382" y="389071"/>
                    <a:pt x="37576" y="379092"/>
                  </a:cubicBezTo>
                  <a:cubicBezTo>
                    <a:pt x="37576" y="379092"/>
                    <a:pt x="37576" y="379092"/>
                    <a:pt x="37576" y="379092"/>
                  </a:cubicBezTo>
                  <a:cubicBezTo>
                    <a:pt x="39164" y="359917"/>
                    <a:pt x="48441" y="339335"/>
                    <a:pt x="52724" y="314565"/>
                  </a:cubicBezTo>
                  <a:cubicBezTo>
                    <a:pt x="54935" y="304693"/>
                    <a:pt x="55885" y="291488"/>
                    <a:pt x="48086" y="279977"/>
                  </a:cubicBezTo>
                  <a:cubicBezTo>
                    <a:pt x="39204" y="268314"/>
                    <a:pt x="30543" y="255552"/>
                    <a:pt x="24363" y="241998"/>
                  </a:cubicBezTo>
                  <a:cubicBezTo>
                    <a:pt x="20515" y="233558"/>
                    <a:pt x="17711" y="225001"/>
                    <a:pt x="16256" y="216264"/>
                  </a:cubicBezTo>
                  <a:cubicBezTo>
                    <a:pt x="8762" y="173941"/>
                    <a:pt x="17389" y="131270"/>
                    <a:pt x="27082" y="98677"/>
                  </a:cubicBezTo>
                  <a:cubicBezTo>
                    <a:pt x="45976" y="35735"/>
                    <a:pt x="74790" y="1540"/>
                    <a:pt x="72994" y="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E28FBA-BDEB-45D0-960D-B8361B788532}"/>
                </a:ext>
              </a:extLst>
            </p:cNvPr>
            <p:cNvSpPr/>
            <p:nvPr/>
          </p:nvSpPr>
          <p:spPr>
            <a:xfrm>
              <a:off x="9624561" y="3364914"/>
              <a:ext cx="890206" cy="572138"/>
            </a:xfrm>
            <a:custGeom>
              <a:avLst/>
              <a:gdLst>
                <a:gd name="connsiteX0" fmla="*/ 890206 w 890206"/>
                <a:gd name="connsiteY0" fmla="*/ 55493 h 572138"/>
                <a:gd name="connsiteX1" fmla="*/ 875535 w 890206"/>
                <a:gd name="connsiteY1" fmla="*/ 51400 h 572138"/>
                <a:gd name="connsiteX2" fmla="*/ 842116 w 890206"/>
                <a:gd name="connsiteY2" fmla="*/ 21854 h 572138"/>
                <a:gd name="connsiteX3" fmla="*/ 806170 w 890206"/>
                <a:gd name="connsiteY3" fmla="*/ 14291 h 572138"/>
                <a:gd name="connsiteX4" fmla="*/ 786677 w 890206"/>
                <a:gd name="connsiteY4" fmla="*/ 30764 h 572138"/>
                <a:gd name="connsiteX5" fmla="*/ 768163 w 890206"/>
                <a:gd name="connsiteY5" fmla="*/ 38835 h 572138"/>
                <a:gd name="connsiteX6" fmla="*/ 731950 w 890206"/>
                <a:gd name="connsiteY6" fmla="*/ 10717 h 572138"/>
                <a:gd name="connsiteX7" fmla="*/ 688578 w 890206"/>
                <a:gd name="connsiteY7" fmla="*/ 3882 h 572138"/>
                <a:gd name="connsiteX8" fmla="*/ 498876 w 890206"/>
                <a:gd name="connsiteY8" fmla="*/ 40154 h 572138"/>
                <a:gd name="connsiteX9" fmla="*/ 337520 w 890206"/>
                <a:gd name="connsiteY9" fmla="*/ 81825 h 572138"/>
                <a:gd name="connsiteX10" fmla="*/ 332875 w 890206"/>
                <a:gd name="connsiteY10" fmla="*/ 85020 h 572138"/>
                <a:gd name="connsiteX11" fmla="*/ 265420 w 890206"/>
                <a:gd name="connsiteY11" fmla="*/ 177677 h 572138"/>
                <a:gd name="connsiteX12" fmla="*/ 207010 w 890206"/>
                <a:gd name="connsiteY12" fmla="*/ 271923 h 572138"/>
                <a:gd name="connsiteX13" fmla="*/ 157604 w 890206"/>
                <a:gd name="connsiteY13" fmla="*/ 299716 h 572138"/>
                <a:gd name="connsiteX14" fmla="*/ 108796 w 890206"/>
                <a:gd name="connsiteY14" fmla="*/ 334103 h 572138"/>
                <a:gd name="connsiteX15" fmla="*/ 81350 w 890206"/>
                <a:gd name="connsiteY15" fmla="*/ 383137 h 572138"/>
                <a:gd name="connsiteX16" fmla="*/ 2228 w 890206"/>
                <a:gd name="connsiteY16" fmla="*/ 561665 h 572138"/>
                <a:gd name="connsiteX17" fmla="*/ 2228 w 890206"/>
                <a:gd name="connsiteY17" fmla="*/ 561665 h 572138"/>
                <a:gd name="connsiteX18" fmla="*/ 136 w 890206"/>
                <a:gd name="connsiteY18" fmla="*/ 572137 h 572138"/>
                <a:gd name="connsiteX19" fmla="*/ 4669 w 890206"/>
                <a:gd name="connsiteY19" fmla="*/ 562550 h 572138"/>
                <a:gd name="connsiteX20" fmla="*/ 4669 w 890206"/>
                <a:gd name="connsiteY20" fmla="*/ 562550 h 572138"/>
                <a:gd name="connsiteX21" fmla="*/ 90677 w 890206"/>
                <a:gd name="connsiteY21" fmla="*/ 387785 h 572138"/>
                <a:gd name="connsiteX22" fmla="*/ 117739 w 890206"/>
                <a:gd name="connsiteY22" fmla="*/ 341188 h 572138"/>
                <a:gd name="connsiteX23" fmla="*/ 162758 w 890206"/>
                <a:gd name="connsiteY23" fmla="*/ 310797 h 572138"/>
                <a:gd name="connsiteX24" fmla="*/ 215339 w 890206"/>
                <a:gd name="connsiteY24" fmla="*/ 281710 h 572138"/>
                <a:gd name="connsiteX25" fmla="*/ 277511 w 890206"/>
                <a:gd name="connsiteY25" fmla="*/ 183955 h 572138"/>
                <a:gd name="connsiteX26" fmla="*/ 340846 w 890206"/>
                <a:gd name="connsiteY26" fmla="*/ 96243 h 572138"/>
                <a:gd name="connsiteX27" fmla="*/ 344996 w 890206"/>
                <a:gd name="connsiteY27" fmla="*/ 93499 h 572138"/>
                <a:gd name="connsiteX28" fmla="*/ 500165 w 890206"/>
                <a:gd name="connsiteY28" fmla="*/ 53396 h 572138"/>
                <a:gd name="connsiteX29" fmla="*/ 693489 w 890206"/>
                <a:gd name="connsiteY29" fmla="*/ 13735 h 572138"/>
                <a:gd name="connsiteX30" fmla="*/ 724649 w 890206"/>
                <a:gd name="connsiteY30" fmla="*/ 17884 h 572138"/>
                <a:gd name="connsiteX31" fmla="*/ 767639 w 890206"/>
                <a:gd name="connsiteY31" fmla="*/ 47859 h 572138"/>
                <a:gd name="connsiteX32" fmla="*/ 792302 w 890206"/>
                <a:gd name="connsiteY32" fmla="*/ 36925 h 572138"/>
                <a:gd name="connsiteX33" fmla="*/ 809966 w 890206"/>
                <a:gd name="connsiteY33" fmla="*/ 20803 h 572138"/>
                <a:gd name="connsiteX34" fmla="*/ 837458 w 890206"/>
                <a:gd name="connsiteY34" fmla="*/ 25817 h 572138"/>
                <a:gd name="connsiteX35" fmla="*/ 874428 w 890206"/>
                <a:gd name="connsiteY35" fmla="*/ 54268 h 572138"/>
                <a:gd name="connsiteX36" fmla="*/ 890206 w 890206"/>
                <a:gd name="connsiteY36" fmla="*/ 55493 h 57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90206" h="572138">
                  <a:moveTo>
                    <a:pt x="890206" y="55493"/>
                  </a:moveTo>
                  <a:cubicBezTo>
                    <a:pt x="890183" y="54944"/>
                    <a:pt x="884466" y="55379"/>
                    <a:pt x="875535" y="51400"/>
                  </a:cubicBezTo>
                  <a:cubicBezTo>
                    <a:pt x="865125" y="46769"/>
                    <a:pt x="856065" y="38567"/>
                    <a:pt x="842116" y="21854"/>
                  </a:cubicBezTo>
                  <a:cubicBezTo>
                    <a:pt x="834850" y="13015"/>
                    <a:pt x="819829" y="6968"/>
                    <a:pt x="806170" y="14291"/>
                  </a:cubicBezTo>
                  <a:cubicBezTo>
                    <a:pt x="798182" y="18892"/>
                    <a:pt x="793187" y="24939"/>
                    <a:pt x="786677" y="30764"/>
                  </a:cubicBezTo>
                  <a:cubicBezTo>
                    <a:pt x="781251" y="35345"/>
                    <a:pt x="774567" y="39650"/>
                    <a:pt x="768163" y="38835"/>
                  </a:cubicBezTo>
                  <a:cubicBezTo>
                    <a:pt x="754143" y="38656"/>
                    <a:pt x="745783" y="24343"/>
                    <a:pt x="731950" y="10717"/>
                  </a:cubicBezTo>
                  <a:cubicBezTo>
                    <a:pt x="721186" y="-116"/>
                    <a:pt x="703444" y="-3365"/>
                    <a:pt x="688578" y="3882"/>
                  </a:cubicBezTo>
                  <a:cubicBezTo>
                    <a:pt x="633184" y="31098"/>
                    <a:pt x="575999" y="32739"/>
                    <a:pt x="498876" y="40154"/>
                  </a:cubicBezTo>
                  <a:cubicBezTo>
                    <a:pt x="447778" y="44770"/>
                    <a:pt x="386985" y="50524"/>
                    <a:pt x="337520" y="81825"/>
                  </a:cubicBezTo>
                  <a:cubicBezTo>
                    <a:pt x="335941" y="82858"/>
                    <a:pt x="334393" y="83924"/>
                    <a:pt x="332875" y="85020"/>
                  </a:cubicBezTo>
                  <a:cubicBezTo>
                    <a:pt x="300388" y="108452"/>
                    <a:pt x="281666" y="145701"/>
                    <a:pt x="265420" y="177677"/>
                  </a:cubicBezTo>
                  <a:cubicBezTo>
                    <a:pt x="246152" y="214550"/>
                    <a:pt x="234311" y="248932"/>
                    <a:pt x="207010" y="271923"/>
                  </a:cubicBezTo>
                  <a:cubicBezTo>
                    <a:pt x="193211" y="283966"/>
                    <a:pt x="174528" y="291641"/>
                    <a:pt x="157604" y="299716"/>
                  </a:cubicBezTo>
                  <a:cubicBezTo>
                    <a:pt x="139091" y="308298"/>
                    <a:pt x="121426" y="318231"/>
                    <a:pt x="108796" y="334103"/>
                  </a:cubicBezTo>
                  <a:cubicBezTo>
                    <a:pt x="96785" y="349620"/>
                    <a:pt x="88659" y="368010"/>
                    <a:pt x="81350" y="383137"/>
                  </a:cubicBezTo>
                  <a:cubicBezTo>
                    <a:pt x="38102" y="472117"/>
                    <a:pt x="9506" y="537054"/>
                    <a:pt x="2228" y="561665"/>
                  </a:cubicBezTo>
                  <a:cubicBezTo>
                    <a:pt x="2228" y="561665"/>
                    <a:pt x="2228" y="561665"/>
                    <a:pt x="2228" y="561665"/>
                  </a:cubicBezTo>
                  <a:cubicBezTo>
                    <a:pt x="298" y="568173"/>
                    <a:pt x="-302" y="572065"/>
                    <a:pt x="136" y="572137"/>
                  </a:cubicBezTo>
                  <a:cubicBezTo>
                    <a:pt x="574" y="572208"/>
                    <a:pt x="1866" y="569103"/>
                    <a:pt x="4669" y="562550"/>
                  </a:cubicBezTo>
                  <a:cubicBezTo>
                    <a:pt x="4669" y="562550"/>
                    <a:pt x="4669" y="562550"/>
                    <a:pt x="4669" y="562550"/>
                  </a:cubicBezTo>
                  <a:cubicBezTo>
                    <a:pt x="14816" y="539090"/>
                    <a:pt x="45490" y="476263"/>
                    <a:pt x="90677" y="387785"/>
                  </a:cubicBezTo>
                  <a:cubicBezTo>
                    <a:pt x="98469" y="372608"/>
                    <a:pt x="106603" y="354890"/>
                    <a:pt x="117739" y="341188"/>
                  </a:cubicBezTo>
                  <a:cubicBezTo>
                    <a:pt x="128391" y="327672"/>
                    <a:pt x="144656" y="319248"/>
                    <a:pt x="162758" y="310797"/>
                  </a:cubicBezTo>
                  <a:cubicBezTo>
                    <a:pt x="179492" y="303216"/>
                    <a:pt x="199120" y="295217"/>
                    <a:pt x="215339" y="281710"/>
                  </a:cubicBezTo>
                  <a:cubicBezTo>
                    <a:pt x="245644" y="255666"/>
                    <a:pt x="259022" y="219821"/>
                    <a:pt x="277511" y="183955"/>
                  </a:cubicBezTo>
                  <a:cubicBezTo>
                    <a:pt x="294370" y="152158"/>
                    <a:pt x="311865" y="116479"/>
                    <a:pt x="340846" y="96243"/>
                  </a:cubicBezTo>
                  <a:cubicBezTo>
                    <a:pt x="342205" y="95294"/>
                    <a:pt x="343589" y="94380"/>
                    <a:pt x="344996" y="93499"/>
                  </a:cubicBezTo>
                  <a:cubicBezTo>
                    <a:pt x="390253" y="64122"/>
                    <a:pt x="449180" y="58715"/>
                    <a:pt x="500165" y="53396"/>
                  </a:cubicBezTo>
                  <a:cubicBezTo>
                    <a:pt x="576525" y="45873"/>
                    <a:pt x="635987" y="42783"/>
                    <a:pt x="693489" y="13735"/>
                  </a:cubicBezTo>
                  <a:cubicBezTo>
                    <a:pt x="703777" y="8443"/>
                    <a:pt x="717447" y="10401"/>
                    <a:pt x="724649" y="17884"/>
                  </a:cubicBezTo>
                  <a:cubicBezTo>
                    <a:pt x="737038" y="30990"/>
                    <a:pt x="748519" y="46094"/>
                    <a:pt x="767639" y="47859"/>
                  </a:cubicBezTo>
                  <a:cubicBezTo>
                    <a:pt x="777909" y="48025"/>
                    <a:pt x="786410" y="42695"/>
                    <a:pt x="792302" y="36925"/>
                  </a:cubicBezTo>
                  <a:cubicBezTo>
                    <a:pt x="799323" y="30388"/>
                    <a:pt x="803538" y="24605"/>
                    <a:pt x="809966" y="20803"/>
                  </a:cubicBezTo>
                  <a:cubicBezTo>
                    <a:pt x="819083" y="14841"/>
                    <a:pt x="831601" y="19252"/>
                    <a:pt x="837458" y="25817"/>
                  </a:cubicBezTo>
                  <a:cubicBezTo>
                    <a:pt x="851745" y="42260"/>
                    <a:pt x="863355" y="50643"/>
                    <a:pt x="874428" y="54268"/>
                  </a:cubicBezTo>
                  <a:cubicBezTo>
                    <a:pt x="884384" y="57527"/>
                    <a:pt x="890230" y="56041"/>
                    <a:pt x="890206" y="5549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13A917-A934-433F-B2C0-36A0C32E6D81}"/>
                </a:ext>
              </a:extLst>
            </p:cNvPr>
            <p:cNvSpPr/>
            <p:nvPr/>
          </p:nvSpPr>
          <p:spPr>
            <a:xfrm>
              <a:off x="10542776" y="3428503"/>
              <a:ext cx="684241" cy="888248"/>
            </a:xfrm>
            <a:custGeom>
              <a:avLst/>
              <a:gdLst>
                <a:gd name="connsiteX0" fmla="*/ 8 w 684241"/>
                <a:gd name="connsiteY0" fmla="*/ 4353 h 888248"/>
                <a:gd name="connsiteX1" fmla="*/ 42148 w 684241"/>
                <a:gd name="connsiteY1" fmla="*/ 7853 h 888248"/>
                <a:gd name="connsiteX2" fmla="*/ 199672 w 684241"/>
                <a:gd name="connsiteY2" fmla="*/ 74207 h 888248"/>
                <a:gd name="connsiteX3" fmla="*/ 421751 w 684241"/>
                <a:gd name="connsiteY3" fmla="*/ 195933 h 888248"/>
                <a:gd name="connsiteX4" fmla="*/ 467920 w 684241"/>
                <a:gd name="connsiteY4" fmla="*/ 239281 h 888248"/>
                <a:gd name="connsiteX5" fmla="*/ 480414 w 684241"/>
                <a:gd name="connsiteY5" fmla="*/ 270329 h 888248"/>
                <a:gd name="connsiteX6" fmla="*/ 499825 w 684241"/>
                <a:gd name="connsiteY6" fmla="*/ 302302 h 888248"/>
                <a:gd name="connsiteX7" fmla="*/ 521483 w 684241"/>
                <a:gd name="connsiteY7" fmla="*/ 319388 h 888248"/>
                <a:gd name="connsiteX8" fmla="*/ 612332 w 684241"/>
                <a:gd name="connsiteY8" fmla="*/ 410922 h 888248"/>
                <a:gd name="connsiteX9" fmla="*/ 636587 w 684241"/>
                <a:gd name="connsiteY9" fmla="*/ 481290 h 888248"/>
                <a:gd name="connsiteX10" fmla="*/ 630311 w 684241"/>
                <a:gd name="connsiteY10" fmla="*/ 563111 h 888248"/>
                <a:gd name="connsiteX11" fmla="*/ 636610 w 684241"/>
                <a:gd name="connsiteY11" fmla="*/ 615220 h 888248"/>
                <a:gd name="connsiteX12" fmla="*/ 636610 w 684241"/>
                <a:gd name="connsiteY12" fmla="*/ 615220 h 888248"/>
                <a:gd name="connsiteX13" fmla="*/ 668876 w 684241"/>
                <a:gd name="connsiteY13" fmla="*/ 683193 h 888248"/>
                <a:gd name="connsiteX14" fmla="*/ 659689 w 684241"/>
                <a:gd name="connsiteY14" fmla="*/ 823579 h 888248"/>
                <a:gd name="connsiteX15" fmla="*/ 647334 w 684241"/>
                <a:gd name="connsiteY15" fmla="*/ 888248 h 888248"/>
                <a:gd name="connsiteX16" fmla="*/ 665628 w 684241"/>
                <a:gd name="connsiteY16" fmla="*/ 825195 h 888248"/>
                <a:gd name="connsiteX17" fmla="*/ 678797 w 684241"/>
                <a:gd name="connsiteY17" fmla="*/ 680320 h 888248"/>
                <a:gd name="connsiteX18" fmla="*/ 647416 w 684241"/>
                <a:gd name="connsiteY18" fmla="*/ 610998 h 888248"/>
                <a:gd name="connsiteX19" fmla="*/ 647416 w 684241"/>
                <a:gd name="connsiteY19" fmla="*/ 610998 h 888248"/>
                <a:gd name="connsiteX20" fmla="*/ 641326 w 684241"/>
                <a:gd name="connsiteY20" fmla="*/ 568437 h 888248"/>
                <a:gd name="connsiteX21" fmla="*/ 649279 w 684241"/>
                <a:gd name="connsiteY21" fmla="*/ 478109 h 888248"/>
                <a:gd name="connsiteX22" fmla="*/ 624244 w 684241"/>
                <a:gd name="connsiteY22" fmla="*/ 404447 h 888248"/>
                <a:gd name="connsiteX23" fmla="*/ 530042 w 684241"/>
                <a:gd name="connsiteY23" fmla="*/ 308317 h 888248"/>
                <a:gd name="connsiteX24" fmla="*/ 508523 w 684241"/>
                <a:gd name="connsiteY24" fmla="*/ 291517 h 888248"/>
                <a:gd name="connsiteX25" fmla="*/ 493456 w 684241"/>
                <a:gd name="connsiteY25" fmla="*/ 265826 h 888248"/>
                <a:gd name="connsiteX26" fmla="*/ 479424 w 684241"/>
                <a:gd name="connsiteY26" fmla="*/ 231830 h 888248"/>
                <a:gd name="connsiteX27" fmla="*/ 428469 w 684241"/>
                <a:gd name="connsiteY27" fmla="*/ 184345 h 888248"/>
                <a:gd name="connsiteX28" fmla="*/ 204225 w 684241"/>
                <a:gd name="connsiteY28" fmla="*/ 64835 h 888248"/>
                <a:gd name="connsiteX29" fmla="*/ 43476 w 684241"/>
                <a:gd name="connsiteY29" fmla="*/ 2952 h 888248"/>
                <a:gd name="connsiteX30" fmla="*/ 8 w 684241"/>
                <a:gd name="connsiteY30" fmla="*/ 4353 h 88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4241" h="888248">
                  <a:moveTo>
                    <a:pt x="8" y="4353"/>
                  </a:moveTo>
                  <a:cubicBezTo>
                    <a:pt x="415" y="5147"/>
                    <a:pt x="14982" y="21"/>
                    <a:pt x="42148" y="7853"/>
                  </a:cubicBezTo>
                  <a:cubicBezTo>
                    <a:pt x="84696" y="20697"/>
                    <a:pt x="125835" y="37430"/>
                    <a:pt x="199672" y="74207"/>
                  </a:cubicBezTo>
                  <a:cubicBezTo>
                    <a:pt x="267476" y="108010"/>
                    <a:pt x="336130" y="145954"/>
                    <a:pt x="421751" y="195933"/>
                  </a:cubicBezTo>
                  <a:cubicBezTo>
                    <a:pt x="439834" y="206523"/>
                    <a:pt x="456264" y="221151"/>
                    <a:pt x="467920" y="239281"/>
                  </a:cubicBezTo>
                  <a:cubicBezTo>
                    <a:pt x="473614" y="247840"/>
                    <a:pt x="476350" y="258748"/>
                    <a:pt x="480414" y="270329"/>
                  </a:cubicBezTo>
                  <a:cubicBezTo>
                    <a:pt x="483966" y="281354"/>
                    <a:pt x="489369" y="293445"/>
                    <a:pt x="499825" y="302302"/>
                  </a:cubicBezTo>
                  <a:cubicBezTo>
                    <a:pt x="506928" y="308076"/>
                    <a:pt x="514159" y="313716"/>
                    <a:pt x="521483" y="319388"/>
                  </a:cubicBezTo>
                  <a:cubicBezTo>
                    <a:pt x="558512" y="348112"/>
                    <a:pt x="592537" y="374089"/>
                    <a:pt x="612332" y="410922"/>
                  </a:cubicBezTo>
                  <a:cubicBezTo>
                    <a:pt x="624209" y="432470"/>
                    <a:pt x="630497" y="457602"/>
                    <a:pt x="636587" y="481290"/>
                  </a:cubicBezTo>
                  <a:cubicBezTo>
                    <a:pt x="643760" y="509712"/>
                    <a:pt x="641815" y="539136"/>
                    <a:pt x="630311" y="563111"/>
                  </a:cubicBezTo>
                  <a:cubicBezTo>
                    <a:pt x="622520" y="581834"/>
                    <a:pt x="630380" y="601037"/>
                    <a:pt x="636610" y="615220"/>
                  </a:cubicBezTo>
                  <a:cubicBezTo>
                    <a:pt x="636610" y="615220"/>
                    <a:pt x="636610" y="615220"/>
                    <a:pt x="636610" y="615220"/>
                  </a:cubicBezTo>
                  <a:cubicBezTo>
                    <a:pt x="646950" y="641091"/>
                    <a:pt x="662495" y="661574"/>
                    <a:pt x="668876" y="683193"/>
                  </a:cubicBezTo>
                  <a:cubicBezTo>
                    <a:pt x="684142" y="732837"/>
                    <a:pt x="666792" y="794696"/>
                    <a:pt x="659689" y="823579"/>
                  </a:cubicBezTo>
                  <a:cubicBezTo>
                    <a:pt x="649558" y="864300"/>
                    <a:pt x="646240" y="888087"/>
                    <a:pt x="647334" y="888248"/>
                  </a:cubicBezTo>
                  <a:cubicBezTo>
                    <a:pt x="648429" y="888410"/>
                    <a:pt x="653681" y="865652"/>
                    <a:pt x="665628" y="825195"/>
                  </a:cubicBezTo>
                  <a:cubicBezTo>
                    <a:pt x="674198" y="796449"/>
                    <a:pt x="693702" y="734877"/>
                    <a:pt x="678797" y="680320"/>
                  </a:cubicBezTo>
                  <a:cubicBezTo>
                    <a:pt x="671985" y="656377"/>
                    <a:pt x="656533" y="634931"/>
                    <a:pt x="647416" y="610998"/>
                  </a:cubicBezTo>
                  <a:cubicBezTo>
                    <a:pt x="647416" y="610998"/>
                    <a:pt x="647416" y="610998"/>
                    <a:pt x="647416" y="610998"/>
                  </a:cubicBezTo>
                  <a:cubicBezTo>
                    <a:pt x="642269" y="596084"/>
                    <a:pt x="634665" y="579669"/>
                    <a:pt x="641326" y="568437"/>
                  </a:cubicBezTo>
                  <a:cubicBezTo>
                    <a:pt x="654379" y="541586"/>
                    <a:pt x="657046" y="509253"/>
                    <a:pt x="649279" y="478109"/>
                  </a:cubicBezTo>
                  <a:cubicBezTo>
                    <a:pt x="643480" y="454332"/>
                    <a:pt x="636971" y="428181"/>
                    <a:pt x="624244" y="404447"/>
                  </a:cubicBezTo>
                  <a:cubicBezTo>
                    <a:pt x="602353" y="364576"/>
                    <a:pt x="567106" y="336917"/>
                    <a:pt x="530042" y="308317"/>
                  </a:cubicBezTo>
                  <a:cubicBezTo>
                    <a:pt x="522718" y="302665"/>
                    <a:pt x="515545" y="297127"/>
                    <a:pt x="508523" y="291517"/>
                  </a:cubicBezTo>
                  <a:cubicBezTo>
                    <a:pt x="501211" y="286060"/>
                    <a:pt x="497229" y="276045"/>
                    <a:pt x="493456" y="265826"/>
                  </a:cubicBezTo>
                  <a:cubicBezTo>
                    <a:pt x="489741" y="254869"/>
                    <a:pt x="486469" y="242946"/>
                    <a:pt x="479424" y="231830"/>
                  </a:cubicBezTo>
                  <a:cubicBezTo>
                    <a:pt x="466301" y="211704"/>
                    <a:pt x="448288" y="195738"/>
                    <a:pt x="428469" y="184345"/>
                  </a:cubicBezTo>
                  <a:cubicBezTo>
                    <a:pt x="342989" y="135103"/>
                    <a:pt x="272378" y="97193"/>
                    <a:pt x="204225" y="64835"/>
                  </a:cubicBezTo>
                  <a:cubicBezTo>
                    <a:pt x="130715" y="29900"/>
                    <a:pt x="85721" y="13204"/>
                    <a:pt x="43476" y="2952"/>
                  </a:cubicBezTo>
                  <a:cubicBezTo>
                    <a:pt x="15972" y="-4082"/>
                    <a:pt x="-411" y="3559"/>
                    <a:pt x="8" y="43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CADF4CC-AF8A-4EE4-A5AC-310DB8FD63D1}"/>
                </a:ext>
              </a:extLst>
            </p:cNvPr>
            <p:cNvSpPr/>
            <p:nvPr/>
          </p:nvSpPr>
          <p:spPr>
            <a:xfrm>
              <a:off x="9759412" y="3790754"/>
              <a:ext cx="108035" cy="142047"/>
            </a:xfrm>
            <a:custGeom>
              <a:avLst/>
              <a:gdLst>
                <a:gd name="connsiteX0" fmla="*/ 11555 w 108035"/>
                <a:gd name="connsiteY0" fmla="*/ 18 h 142047"/>
                <a:gd name="connsiteX1" fmla="*/ 3617 w 108035"/>
                <a:gd name="connsiteY1" fmla="*/ 68959 h 142047"/>
                <a:gd name="connsiteX2" fmla="*/ 3617 w 108035"/>
                <a:gd name="connsiteY2" fmla="*/ 68959 h 142047"/>
                <a:gd name="connsiteX3" fmla="*/ 17705 w 108035"/>
                <a:gd name="connsiteY3" fmla="*/ 98767 h 142047"/>
                <a:gd name="connsiteX4" fmla="*/ 38075 w 108035"/>
                <a:gd name="connsiteY4" fmla="*/ 119694 h 142047"/>
                <a:gd name="connsiteX5" fmla="*/ 38075 w 108035"/>
                <a:gd name="connsiteY5" fmla="*/ 119694 h 142047"/>
                <a:gd name="connsiteX6" fmla="*/ 108032 w 108035"/>
                <a:gd name="connsiteY6" fmla="*/ 140072 h 142047"/>
                <a:gd name="connsiteX7" fmla="*/ 46307 w 108035"/>
                <a:gd name="connsiteY7" fmla="*/ 109215 h 142047"/>
                <a:gd name="connsiteX8" fmla="*/ 46307 w 108035"/>
                <a:gd name="connsiteY8" fmla="*/ 109215 h 142047"/>
                <a:gd name="connsiteX9" fmla="*/ 28992 w 108035"/>
                <a:gd name="connsiteY9" fmla="*/ 90708 h 142047"/>
                <a:gd name="connsiteX10" fmla="*/ 16287 w 108035"/>
                <a:gd name="connsiteY10" fmla="*/ 65348 h 142047"/>
                <a:gd name="connsiteX11" fmla="*/ 16287 w 108035"/>
                <a:gd name="connsiteY11" fmla="*/ 65348 h 142047"/>
                <a:gd name="connsiteX12" fmla="*/ 11555 w 108035"/>
                <a:gd name="connsiteY12" fmla="*/ 18 h 14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35" h="142047">
                  <a:moveTo>
                    <a:pt x="11555" y="18"/>
                  </a:moveTo>
                  <a:cubicBezTo>
                    <a:pt x="8602" y="-827"/>
                    <a:pt x="-6912" y="28107"/>
                    <a:pt x="3617" y="68959"/>
                  </a:cubicBezTo>
                  <a:cubicBezTo>
                    <a:pt x="3617" y="68959"/>
                    <a:pt x="3617" y="68959"/>
                    <a:pt x="3617" y="68959"/>
                  </a:cubicBezTo>
                  <a:cubicBezTo>
                    <a:pt x="6300" y="79124"/>
                    <a:pt x="10955" y="89301"/>
                    <a:pt x="17705" y="98767"/>
                  </a:cubicBezTo>
                  <a:cubicBezTo>
                    <a:pt x="23637" y="107088"/>
                    <a:pt x="30636" y="114085"/>
                    <a:pt x="38075" y="119694"/>
                  </a:cubicBezTo>
                  <a:cubicBezTo>
                    <a:pt x="38075" y="119694"/>
                    <a:pt x="38075" y="119694"/>
                    <a:pt x="38075" y="119694"/>
                  </a:cubicBezTo>
                  <a:cubicBezTo>
                    <a:pt x="73244" y="146059"/>
                    <a:pt x="107641" y="143209"/>
                    <a:pt x="108032" y="140072"/>
                  </a:cubicBezTo>
                  <a:cubicBezTo>
                    <a:pt x="108423" y="136935"/>
                    <a:pt x="76069" y="133860"/>
                    <a:pt x="46307" y="109215"/>
                  </a:cubicBezTo>
                  <a:cubicBezTo>
                    <a:pt x="46307" y="109215"/>
                    <a:pt x="46307" y="109215"/>
                    <a:pt x="46307" y="109215"/>
                  </a:cubicBezTo>
                  <a:cubicBezTo>
                    <a:pt x="40057" y="104070"/>
                    <a:pt x="34119" y="97878"/>
                    <a:pt x="28992" y="90708"/>
                  </a:cubicBezTo>
                  <a:cubicBezTo>
                    <a:pt x="23156" y="82546"/>
                    <a:pt x="18948" y="73935"/>
                    <a:pt x="16287" y="65348"/>
                  </a:cubicBezTo>
                  <a:cubicBezTo>
                    <a:pt x="16287" y="65348"/>
                    <a:pt x="16287" y="65348"/>
                    <a:pt x="16287" y="65348"/>
                  </a:cubicBezTo>
                  <a:cubicBezTo>
                    <a:pt x="5173" y="30252"/>
                    <a:pt x="14508" y="863"/>
                    <a:pt x="11555" y="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D1EC40-F4F1-4AE3-9F84-7D2B5F762499}"/>
                </a:ext>
              </a:extLst>
            </p:cNvPr>
            <p:cNvSpPr/>
            <p:nvPr/>
          </p:nvSpPr>
          <p:spPr>
            <a:xfrm>
              <a:off x="9822056" y="3712951"/>
              <a:ext cx="70361" cy="183973"/>
            </a:xfrm>
            <a:custGeom>
              <a:avLst/>
              <a:gdLst>
                <a:gd name="connsiteX0" fmla="*/ 17380 w 70361"/>
                <a:gd name="connsiteY0" fmla="*/ 12 h 183973"/>
                <a:gd name="connsiteX1" fmla="*/ 3 w 70361"/>
                <a:gd name="connsiteY1" fmla="*/ 77579 h 183973"/>
                <a:gd name="connsiteX2" fmla="*/ 3 w 70361"/>
                <a:gd name="connsiteY2" fmla="*/ 77579 h 183973"/>
                <a:gd name="connsiteX3" fmla="*/ 2667 w 70361"/>
                <a:gd name="connsiteY3" fmla="*/ 104329 h 183973"/>
                <a:gd name="connsiteX4" fmla="*/ 15017 w 70361"/>
                <a:gd name="connsiteY4" fmla="*/ 136811 h 183973"/>
                <a:gd name="connsiteX5" fmla="*/ 15017 w 70361"/>
                <a:gd name="connsiteY5" fmla="*/ 136811 h 183973"/>
                <a:gd name="connsiteX6" fmla="*/ 70287 w 70361"/>
                <a:gd name="connsiteY6" fmla="*/ 183638 h 183973"/>
                <a:gd name="connsiteX7" fmla="*/ 26507 w 70361"/>
                <a:gd name="connsiteY7" fmla="*/ 130401 h 183973"/>
                <a:gd name="connsiteX8" fmla="*/ 26507 w 70361"/>
                <a:gd name="connsiteY8" fmla="*/ 130401 h 183973"/>
                <a:gd name="connsiteX9" fmla="*/ 16243 w 70361"/>
                <a:gd name="connsiteY9" fmla="*/ 101470 h 183973"/>
                <a:gd name="connsiteX10" fmla="*/ 13443 w 70361"/>
                <a:gd name="connsiteY10" fmla="*/ 77430 h 183973"/>
                <a:gd name="connsiteX11" fmla="*/ 13443 w 70361"/>
                <a:gd name="connsiteY11" fmla="*/ 77430 h 183973"/>
                <a:gd name="connsiteX12" fmla="*/ 17380 w 70361"/>
                <a:gd name="connsiteY12" fmla="*/ 12 h 18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361" h="183973">
                  <a:moveTo>
                    <a:pt x="17380" y="12"/>
                  </a:moveTo>
                  <a:cubicBezTo>
                    <a:pt x="14221" y="-701"/>
                    <a:pt x="341" y="30911"/>
                    <a:pt x="3" y="77579"/>
                  </a:cubicBezTo>
                  <a:cubicBezTo>
                    <a:pt x="3" y="77579"/>
                    <a:pt x="3" y="77579"/>
                    <a:pt x="3" y="77579"/>
                  </a:cubicBezTo>
                  <a:cubicBezTo>
                    <a:pt x="-57" y="86161"/>
                    <a:pt x="733" y="95192"/>
                    <a:pt x="2667" y="104329"/>
                  </a:cubicBezTo>
                  <a:cubicBezTo>
                    <a:pt x="5201" y="116299"/>
                    <a:pt x="9435" y="127219"/>
                    <a:pt x="15017" y="136811"/>
                  </a:cubicBezTo>
                  <a:cubicBezTo>
                    <a:pt x="15017" y="136811"/>
                    <a:pt x="15017" y="136811"/>
                    <a:pt x="15017" y="136811"/>
                  </a:cubicBezTo>
                  <a:cubicBezTo>
                    <a:pt x="37375" y="174589"/>
                    <a:pt x="68588" y="186185"/>
                    <a:pt x="70287" y="183638"/>
                  </a:cubicBezTo>
                  <a:cubicBezTo>
                    <a:pt x="71984" y="181092"/>
                    <a:pt x="44365" y="164727"/>
                    <a:pt x="26507" y="130401"/>
                  </a:cubicBezTo>
                  <a:cubicBezTo>
                    <a:pt x="26507" y="130401"/>
                    <a:pt x="26507" y="130401"/>
                    <a:pt x="26507" y="130401"/>
                  </a:cubicBezTo>
                  <a:cubicBezTo>
                    <a:pt x="21955" y="121825"/>
                    <a:pt x="18479" y="112154"/>
                    <a:pt x="16243" y="101470"/>
                  </a:cubicBezTo>
                  <a:cubicBezTo>
                    <a:pt x="14540" y="93326"/>
                    <a:pt x="13686" y="85205"/>
                    <a:pt x="13443" y="77430"/>
                  </a:cubicBezTo>
                  <a:cubicBezTo>
                    <a:pt x="13443" y="77430"/>
                    <a:pt x="13443" y="77430"/>
                    <a:pt x="13443" y="77430"/>
                  </a:cubicBezTo>
                  <a:cubicBezTo>
                    <a:pt x="12103" y="34017"/>
                    <a:pt x="20539" y="726"/>
                    <a:pt x="17380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5BBE9B-3AC1-498D-A811-117736CFAAF2}"/>
                </a:ext>
              </a:extLst>
            </p:cNvPr>
            <p:cNvSpPr/>
            <p:nvPr/>
          </p:nvSpPr>
          <p:spPr>
            <a:xfrm>
              <a:off x="9883277" y="3728524"/>
              <a:ext cx="58967" cy="146660"/>
            </a:xfrm>
            <a:custGeom>
              <a:avLst/>
              <a:gdLst>
                <a:gd name="connsiteX0" fmla="*/ 5952 w 58967"/>
                <a:gd name="connsiteY0" fmla="*/ 1 h 146660"/>
                <a:gd name="connsiteX1" fmla="*/ 7340 w 58967"/>
                <a:gd name="connsiteY1" fmla="*/ 82459 h 146660"/>
                <a:gd name="connsiteX2" fmla="*/ 7948 w 58967"/>
                <a:gd name="connsiteY2" fmla="*/ 84451 h 146660"/>
                <a:gd name="connsiteX3" fmla="*/ 44042 w 58967"/>
                <a:gd name="connsiteY3" fmla="*/ 139684 h 146660"/>
                <a:gd name="connsiteX4" fmla="*/ 58859 w 58967"/>
                <a:gd name="connsiteY4" fmla="*/ 146280 h 146660"/>
                <a:gd name="connsiteX5" fmla="*/ 49588 w 58967"/>
                <a:gd name="connsiteY5" fmla="*/ 133758 h 146660"/>
                <a:gd name="connsiteX6" fmla="*/ 21180 w 58967"/>
                <a:gd name="connsiteY6" fmla="*/ 80327 h 146660"/>
                <a:gd name="connsiteX7" fmla="*/ 20616 w 58967"/>
                <a:gd name="connsiteY7" fmla="*/ 78483 h 146660"/>
                <a:gd name="connsiteX8" fmla="*/ 5952 w 58967"/>
                <a:gd name="connsiteY8" fmla="*/ 1 h 14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67" h="146660">
                  <a:moveTo>
                    <a:pt x="5952" y="1"/>
                  </a:moveTo>
                  <a:cubicBezTo>
                    <a:pt x="2133" y="-234"/>
                    <a:pt x="-5961" y="37840"/>
                    <a:pt x="7340" y="82459"/>
                  </a:cubicBezTo>
                  <a:cubicBezTo>
                    <a:pt x="7540" y="83125"/>
                    <a:pt x="7742" y="83789"/>
                    <a:pt x="7948" y="84451"/>
                  </a:cubicBezTo>
                  <a:cubicBezTo>
                    <a:pt x="16487" y="111996"/>
                    <a:pt x="31142" y="130033"/>
                    <a:pt x="44042" y="139684"/>
                  </a:cubicBezTo>
                  <a:cubicBezTo>
                    <a:pt x="52189" y="145750"/>
                    <a:pt x="58019" y="147540"/>
                    <a:pt x="58859" y="146280"/>
                  </a:cubicBezTo>
                  <a:cubicBezTo>
                    <a:pt x="59699" y="145019"/>
                    <a:pt x="55579" y="140928"/>
                    <a:pt x="49588" y="133758"/>
                  </a:cubicBezTo>
                  <a:cubicBezTo>
                    <a:pt x="39687" y="121970"/>
                    <a:pt x="29261" y="106112"/>
                    <a:pt x="21180" y="80327"/>
                  </a:cubicBezTo>
                  <a:cubicBezTo>
                    <a:pt x="20990" y="79715"/>
                    <a:pt x="20801" y="79100"/>
                    <a:pt x="20616" y="78483"/>
                  </a:cubicBezTo>
                  <a:cubicBezTo>
                    <a:pt x="8180" y="37168"/>
                    <a:pt x="9772" y="236"/>
                    <a:pt x="5952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8EE2B96-E0E8-4D64-8BD1-9EC9080B6645}"/>
                </a:ext>
              </a:extLst>
            </p:cNvPr>
            <p:cNvSpPr/>
            <p:nvPr/>
          </p:nvSpPr>
          <p:spPr>
            <a:xfrm>
              <a:off x="9929017" y="3744059"/>
              <a:ext cx="150066" cy="150380"/>
            </a:xfrm>
            <a:custGeom>
              <a:avLst/>
              <a:gdLst>
                <a:gd name="connsiteX0" fmla="*/ 671 w 150066"/>
                <a:gd name="connsiteY0" fmla="*/ 27 h 150380"/>
                <a:gd name="connsiteX1" fmla="*/ 39840 w 150066"/>
                <a:gd name="connsiteY1" fmla="*/ 89749 h 150380"/>
                <a:gd name="connsiteX2" fmla="*/ 39840 w 150066"/>
                <a:gd name="connsiteY2" fmla="*/ 89749 h 150380"/>
                <a:gd name="connsiteX3" fmla="*/ 49374 w 150066"/>
                <a:gd name="connsiteY3" fmla="*/ 101037 h 150380"/>
                <a:gd name="connsiteX4" fmla="*/ 98662 w 150066"/>
                <a:gd name="connsiteY4" fmla="*/ 136931 h 150380"/>
                <a:gd name="connsiteX5" fmla="*/ 150054 w 150066"/>
                <a:gd name="connsiteY5" fmla="*/ 149419 h 150380"/>
                <a:gd name="connsiteX6" fmla="*/ 103996 w 150066"/>
                <a:gd name="connsiteY6" fmla="*/ 126471 h 150380"/>
                <a:gd name="connsiteX7" fmla="*/ 59531 w 150066"/>
                <a:gd name="connsiteY7" fmla="*/ 91606 h 150380"/>
                <a:gd name="connsiteX8" fmla="*/ 50691 w 150066"/>
                <a:gd name="connsiteY8" fmla="*/ 81301 h 150380"/>
                <a:gd name="connsiteX9" fmla="*/ 50691 w 150066"/>
                <a:gd name="connsiteY9" fmla="*/ 81301 h 150380"/>
                <a:gd name="connsiteX10" fmla="*/ 671 w 150066"/>
                <a:gd name="connsiteY10" fmla="*/ 27 h 15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066" h="150380">
                  <a:moveTo>
                    <a:pt x="671" y="27"/>
                  </a:moveTo>
                  <a:cubicBezTo>
                    <a:pt x="-2631" y="1265"/>
                    <a:pt x="5615" y="44885"/>
                    <a:pt x="39840" y="89749"/>
                  </a:cubicBezTo>
                  <a:cubicBezTo>
                    <a:pt x="39840" y="89749"/>
                    <a:pt x="39840" y="89749"/>
                    <a:pt x="39840" y="89749"/>
                  </a:cubicBezTo>
                  <a:cubicBezTo>
                    <a:pt x="42788" y="93595"/>
                    <a:pt x="45966" y="97366"/>
                    <a:pt x="49374" y="101037"/>
                  </a:cubicBezTo>
                  <a:cubicBezTo>
                    <a:pt x="64923" y="117787"/>
                    <a:pt x="82431" y="129418"/>
                    <a:pt x="98662" y="136931"/>
                  </a:cubicBezTo>
                  <a:cubicBezTo>
                    <a:pt x="127925" y="150449"/>
                    <a:pt x="149454" y="151816"/>
                    <a:pt x="150054" y="149419"/>
                  </a:cubicBezTo>
                  <a:cubicBezTo>
                    <a:pt x="150653" y="147020"/>
                    <a:pt x="130335" y="141308"/>
                    <a:pt x="103996" y="126471"/>
                  </a:cubicBezTo>
                  <a:cubicBezTo>
                    <a:pt x="89457" y="118293"/>
                    <a:pt x="73815" y="106992"/>
                    <a:pt x="59531" y="91606"/>
                  </a:cubicBezTo>
                  <a:cubicBezTo>
                    <a:pt x="56398" y="88231"/>
                    <a:pt x="53453" y="84791"/>
                    <a:pt x="50691" y="81301"/>
                  </a:cubicBezTo>
                  <a:cubicBezTo>
                    <a:pt x="50691" y="81301"/>
                    <a:pt x="50691" y="81301"/>
                    <a:pt x="50691" y="81301"/>
                  </a:cubicBezTo>
                  <a:cubicBezTo>
                    <a:pt x="17871" y="40032"/>
                    <a:pt x="3973" y="-1210"/>
                    <a:pt x="671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FC11DE-EDB5-4C7F-9E13-B6AAD667F4C8}"/>
                </a:ext>
              </a:extLst>
            </p:cNvPr>
            <p:cNvSpPr/>
            <p:nvPr/>
          </p:nvSpPr>
          <p:spPr>
            <a:xfrm>
              <a:off x="10007431" y="3712657"/>
              <a:ext cx="202350" cy="118110"/>
            </a:xfrm>
            <a:custGeom>
              <a:avLst/>
              <a:gdLst>
                <a:gd name="connsiteX0" fmla="*/ 60 w 202350"/>
                <a:gd name="connsiteY0" fmla="*/ 306 h 118110"/>
                <a:gd name="connsiteX1" fmla="*/ 26060 w 202350"/>
                <a:gd name="connsiteY1" fmla="*/ 23347 h 118110"/>
                <a:gd name="connsiteX2" fmla="*/ 90307 w 202350"/>
                <a:gd name="connsiteY2" fmla="*/ 77313 h 118110"/>
                <a:gd name="connsiteX3" fmla="*/ 91177 w 202350"/>
                <a:gd name="connsiteY3" fmla="*/ 77973 h 118110"/>
                <a:gd name="connsiteX4" fmla="*/ 168637 w 202350"/>
                <a:gd name="connsiteY4" fmla="*/ 116121 h 118110"/>
                <a:gd name="connsiteX5" fmla="*/ 168637 w 202350"/>
                <a:gd name="connsiteY5" fmla="*/ 116121 h 118110"/>
                <a:gd name="connsiteX6" fmla="*/ 202350 w 202350"/>
                <a:gd name="connsiteY6" fmla="*/ 115462 h 118110"/>
                <a:gd name="connsiteX7" fmla="*/ 170951 w 202350"/>
                <a:gd name="connsiteY7" fmla="*/ 106826 h 118110"/>
                <a:gd name="connsiteX8" fmla="*/ 170951 w 202350"/>
                <a:gd name="connsiteY8" fmla="*/ 106826 h 118110"/>
                <a:gd name="connsiteX9" fmla="*/ 99554 w 202350"/>
                <a:gd name="connsiteY9" fmla="*/ 66927 h 118110"/>
                <a:gd name="connsiteX10" fmla="*/ 98709 w 202350"/>
                <a:gd name="connsiteY10" fmla="*/ 66283 h 118110"/>
                <a:gd name="connsiteX11" fmla="*/ 31871 w 202350"/>
                <a:gd name="connsiteY11" fmla="*/ 15478 h 118110"/>
                <a:gd name="connsiteX12" fmla="*/ 60 w 202350"/>
                <a:gd name="connsiteY12" fmla="*/ 306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50" h="118110">
                  <a:moveTo>
                    <a:pt x="60" y="306"/>
                  </a:moveTo>
                  <a:cubicBezTo>
                    <a:pt x="-903" y="1984"/>
                    <a:pt x="9848" y="9812"/>
                    <a:pt x="26060" y="23347"/>
                  </a:cubicBezTo>
                  <a:cubicBezTo>
                    <a:pt x="42340" y="36940"/>
                    <a:pt x="63894" y="57215"/>
                    <a:pt x="90307" y="77313"/>
                  </a:cubicBezTo>
                  <a:cubicBezTo>
                    <a:pt x="90597" y="77534"/>
                    <a:pt x="90887" y="77754"/>
                    <a:pt x="91177" y="77973"/>
                  </a:cubicBezTo>
                  <a:cubicBezTo>
                    <a:pt x="119701" y="99719"/>
                    <a:pt x="145046" y="111642"/>
                    <a:pt x="168637" y="116121"/>
                  </a:cubicBezTo>
                  <a:cubicBezTo>
                    <a:pt x="168637" y="116121"/>
                    <a:pt x="168637" y="116121"/>
                    <a:pt x="168637" y="116121"/>
                  </a:cubicBezTo>
                  <a:cubicBezTo>
                    <a:pt x="189403" y="120008"/>
                    <a:pt x="202352" y="117319"/>
                    <a:pt x="202350" y="115462"/>
                  </a:cubicBezTo>
                  <a:cubicBezTo>
                    <a:pt x="202348" y="113604"/>
                    <a:pt x="189710" y="112777"/>
                    <a:pt x="170951" y="106826"/>
                  </a:cubicBezTo>
                  <a:cubicBezTo>
                    <a:pt x="170951" y="106826"/>
                    <a:pt x="170951" y="106826"/>
                    <a:pt x="170951" y="106826"/>
                  </a:cubicBezTo>
                  <a:cubicBezTo>
                    <a:pt x="148978" y="99924"/>
                    <a:pt x="127784" y="88216"/>
                    <a:pt x="99554" y="66927"/>
                  </a:cubicBezTo>
                  <a:cubicBezTo>
                    <a:pt x="99552" y="66925"/>
                    <a:pt x="98711" y="66285"/>
                    <a:pt x="98709" y="66283"/>
                  </a:cubicBezTo>
                  <a:cubicBezTo>
                    <a:pt x="67375" y="42384"/>
                    <a:pt x="56062" y="31254"/>
                    <a:pt x="31871" y="15478"/>
                  </a:cubicBezTo>
                  <a:cubicBezTo>
                    <a:pt x="13614" y="3571"/>
                    <a:pt x="999" y="-1329"/>
                    <a:pt x="60" y="3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36CB31-2E73-4BA5-B296-407C09CAE3C3}"/>
                </a:ext>
              </a:extLst>
            </p:cNvPr>
            <p:cNvSpPr/>
            <p:nvPr/>
          </p:nvSpPr>
          <p:spPr>
            <a:xfrm>
              <a:off x="10088101" y="3647582"/>
              <a:ext cx="261726" cy="206592"/>
            </a:xfrm>
            <a:custGeom>
              <a:avLst/>
              <a:gdLst>
                <a:gd name="connsiteX0" fmla="*/ 306 w 261726"/>
                <a:gd name="connsiteY0" fmla="*/ 23 h 206592"/>
                <a:gd name="connsiteX1" fmla="*/ 99075 w 261726"/>
                <a:gd name="connsiteY1" fmla="*/ 144066 h 206592"/>
                <a:gd name="connsiteX2" fmla="*/ 131588 w 261726"/>
                <a:gd name="connsiteY2" fmla="*/ 167460 h 206592"/>
                <a:gd name="connsiteX3" fmla="*/ 131588 w 261726"/>
                <a:gd name="connsiteY3" fmla="*/ 167460 h 206592"/>
                <a:gd name="connsiteX4" fmla="*/ 261726 w 261726"/>
                <a:gd name="connsiteY4" fmla="*/ 205436 h 206592"/>
                <a:gd name="connsiteX5" fmla="*/ 138853 w 261726"/>
                <a:gd name="connsiteY5" fmla="*/ 156069 h 206592"/>
                <a:gd name="connsiteX6" fmla="*/ 138853 w 261726"/>
                <a:gd name="connsiteY6" fmla="*/ 156069 h 206592"/>
                <a:gd name="connsiteX7" fmla="*/ 107853 w 261726"/>
                <a:gd name="connsiteY7" fmla="*/ 133364 h 206592"/>
                <a:gd name="connsiteX8" fmla="*/ 27776 w 261726"/>
                <a:gd name="connsiteY8" fmla="*/ 43025 h 206592"/>
                <a:gd name="connsiteX9" fmla="*/ 306 w 261726"/>
                <a:gd name="connsiteY9" fmla="*/ 23 h 2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726" h="206592">
                  <a:moveTo>
                    <a:pt x="306" y="23"/>
                  </a:moveTo>
                  <a:cubicBezTo>
                    <a:pt x="-3211" y="1529"/>
                    <a:pt x="23209" y="81835"/>
                    <a:pt x="99075" y="144066"/>
                  </a:cubicBezTo>
                  <a:cubicBezTo>
                    <a:pt x="109744" y="152819"/>
                    <a:pt x="120631" y="160600"/>
                    <a:pt x="131588" y="167460"/>
                  </a:cubicBezTo>
                  <a:cubicBezTo>
                    <a:pt x="131588" y="167460"/>
                    <a:pt x="131588" y="167460"/>
                    <a:pt x="131588" y="167460"/>
                  </a:cubicBezTo>
                  <a:cubicBezTo>
                    <a:pt x="201280" y="211085"/>
                    <a:pt x="261540" y="207695"/>
                    <a:pt x="261726" y="205436"/>
                  </a:cubicBezTo>
                  <a:cubicBezTo>
                    <a:pt x="261994" y="202157"/>
                    <a:pt x="202271" y="197317"/>
                    <a:pt x="138853" y="156069"/>
                  </a:cubicBezTo>
                  <a:cubicBezTo>
                    <a:pt x="138853" y="156069"/>
                    <a:pt x="138853" y="156069"/>
                    <a:pt x="138853" y="156069"/>
                  </a:cubicBezTo>
                  <a:cubicBezTo>
                    <a:pt x="128459" y="149310"/>
                    <a:pt x="118096" y="141764"/>
                    <a:pt x="107853" y="133364"/>
                  </a:cubicBezTo>
                  <a:cubicBezTo>
                    <a:pt x="70872" y="103030"/>
                    <a:pt x="45201" y="69594"/>
                    <a:pt x="27776" y="43025"/>
                  </a:cubicBezTo>
                  <a:cubicBezTo>
                    <a:pt x="10647" y="16908"/>
                    <a:pt x="2065" y="-730"/>
                    <a:pt x="306" y="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E73CD0-ADB3-4F9B-843B-D1E7C48FA7E3}"/>
                </a:ext>
              </a:extLst>
            </p:cNvPr>
            <p:cNvSpPr/>
            <p:nvPr/>
          </p:nvSpPr>
          <p:spPr>
            <a:xfrm>
              <a:off x="10184743" y="3688001"/>
              <a:ext cx="314467" cy="149711"/>
            </a:xfrm>
            <a:custGeom>
              <a:avLst/>
              <a:gdLst>
                <a:gd name="connsiteX0" fmla="*/ 141 w 314467"/>
                <a:gd name="connsiteY0" fmla="*/ 64 h 149711"/>
                <a:gd name="connsiteX1" fmla="*/ 32048 w 314467"/>
                <a:gd name="connsiteY1" fmla="*/ 42604 h 149711"/>
                <a:gd name="connsiteX2" fmla="*/ 136951 w 314467"/>
                <a:gd name="connsiteY2" fmla="*/ 116693 h 149711"/>
                <a:gd name="connsiteX3" fmla="*/ 137335 w 314467"/>
                <a:gd name="connsiteY3" fmla="*/ 116869 h 149711"/>
                <a:gd name="connsiteX4" fmla="*/ 314467 w 314467"/>
                <a:gd name="connsiteY4" fmla="*/ 146343 h 149711"/>
                <a:gd name="connsiteX5" fmla="*/ 143079 w 314467"/>
                <a:gd name="connsiteY5" fmla="*/ 104251 h 149711"/>
                <a:gd name="connsiteX6" fmla="*/ 142709 w 314467"/>
                <a:gd name="connsiteY6" fmla="*/ 104082 h 149711"/>
                <a:gd name="connsiteX7" fmla="*/ 38849 w 314467"/>
                <a:gd name="connsiteY7" fmla="*/ 35542 h 149711"/>
                <a:gd name="connsiteX8" fmla="*/ 141 w 314467"/>
                <a:gd name="connsiteY8" fmla="*/ 64 h 14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467" h="149711">
                  <a:moveTo>
                    <a:pt x="141" y="64"/>
                  </a:moveTo>
                  <a:cubicBezTo>
                    <a:pt x="-1363" y="1247"/>
                    <a:pt x="9190" y="18844"/>
                    <a:pt x="32048" y="42604"/>
                  </a:cubicBezTo>
                  <a:cubicBezTo>
                    <a:pt x="55293" y="66765"/>
                    <a:pt x="90212" y="95339"/>
                    <a:pt x="136951" y="116693"/>
                  </a:cubicBezTo>
                  <a:cubicBezTo>
                    <a:pt x="136951" y="116693"/>
                    <a:pt x="137335" y="116869"/>
                    <a:pt x="137335" y="116869"/>
                  </a:cubicBezTo>
                  <a:cubicBezTo>
                    <a:pt x="229185" y="158613"/>
                    <a:pt x="314467" y="150164"/>
                    <a:pt x="314467" y="146343"/>
                  </a:cubicBezTo>
                  <a:cubicBezTo>
                    <a:pt x="314467" y="142521"/>
                    <a:pt x="231421" y="144540"/>
                    <a:pt x="143079" y="104251"/>
                  </a:cubicBezTo>
                  <a:cubicBezTo>
                    <a:pt x="143079" y="104251"/>
                    <a:pt x="142709" y="104082"/>
                    <a:pt x="142709" y="104082"/>
                  </a:cubicBezTo>
                  <a:cubicBezTo>
                    <a:pt x="97690" y="83532"/>
                    <a:pt x="63341" y="57352"/>
                    <a:pt x="38849" y="35542"/>
                  </a:cubicBezTo>
                  <a:cubicBezTo>
                    <a:pt x="14848" y="14165"/>
                    <a:pt x="1644" y="-1120"/>
                    <a:pt x="141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5D2AD70-CE78-495E-82B5-BB51E2339685}"/>
                </a:ext>
              </a:extLst>
            </p:cNvPr>
            <p:cNvSpPr/>
            <p:nvPr/>
          </p:nvSpPr>
          <p:spPr>
            <a:xfrm>
              <a:off x="10383737" y="3700448"/>
              <a:ext cx="143497" cy="115925"/>
            </a:xfrm>
            <a:custGeom>
              <a:avLst/>
              <a:gdLst>
                <a:gd name="connsiteX0" fmla="*/ 324 w 143497"/>
                <a:gd name="connsiteY0" fmla="*/ 67 h 115925"/>
                <a:gd name="connsiteX1" fmla="*/ 55902 w 143497"/>
                <a:gd name="connsiteY1" fmla="*/ 77554 h 115925"/>
                <a:gd name="connsiteX2" fmla="*/ 73042 w 143497"/>
                <a:gd name="connsiteY2" fmla="*/ 90029 h 115925"/>
                <a:gd name="connsiteX3" fmla="*/ 73042 w 143497"/>
                <a:gd name="connsiteY3" fmla="*/ 90029 h 115925"/>
                <a:gd name="connsiteX4" fmla="*/ 143478 w 143497"/>
                <a:gd name="connsiteY4" fmla="*/ 115221 h 115925"/>
                <a:gd name="connsiteX5" fmla="*/ 80587 w 143497"/>
                <a:gd name="connsiteY5" fmla="*/ 78795 h 115925"/>
                <a:gd name="connsiteX6" fmla="*/ 80587 w 143497"/>
                <a:gd name="connsiteY6" fmla="*/ 78795 h 115925"/>
                <a:gd name="connsiteX7" fmla="*/ 64635 w 143497"/>
                <a:gd name="connsiteY7" fmla="*/ 66795 h 115925"/>
                <a:gd name="connsiteX8" fmla="*/ 324 w 143497"/>
                <a:gd name="connsiteY8" fmla="*/ 67 h 1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97" h="115925">
                  <a:moveTo>
                    <a:pt x="324" y="67"/>
                  </a:moveTo>
                  <a:cubicBezTo>
                    <a:pt x="-2506" y="1623"/>
                    <a:pt x="12981" y="42721"/>
                    <a:pt x="55902" y="77554"/>
                  </a:cubicBezTo>
                  <a:cubicBezTo>
                    <a:pt x="61561" y="82149"/>
                    <a:pt x="67301" y="86302"/>
                    <a:pt x="73042" y="90029"/>
                  </a:cubicBezTo>
                  <a:cubicBezTo>
                    <a:pt x="73042" y="90029"/>
                    <a:pt x="73042" y="90029"/>
                    <a:pt x="73042" y="90029"/>
                  </a:cubicBezTo>
                  <a:cubicBezTo>
                    <a:pt x="110280" y="114186"/>
                    <a:pt x="142756" y="117788"/>
                    <a:pt x="143478" y="115221"/>
                  </a:cubicBezTo>
                  <a:cubicBezTo>
                    <a:pt x="144386" y="112041"/>
                    <a:pt x="114158" y="102192"/>
                    <a:pt x="80587" y="78795"/>
                  </a:cubicBezTo>
                  <a:cubicBezTo>
                    <a:pt x="80587" y="78795"/>
                    <a:pt x="80587" y="78795"/>
                    <a:pt x="80587" y="78795"/>
                  </a:cubicBezTo>
                  <a:cubicBezTo>
                    <a:pt x="75301" y="75114"/>
                    <a:pt x="69968" y="71126"/>
                    <a:pt x="64635" y="66795"/>
                  </a:cubicBezTo>
                  <a:cubicBezTo>
                    <a:pt x="25429" y="34982"/>
                    <a:pt x="3677" y="-1780"/>
                    <a:pt x="324" y="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FF579D-BCEC-4A38-8545-58097DCF64C0}"/>
                </a:ext>
              </a:extLst>
            </p:cNvPr>
            <p:cNvSpPr/>
            <p:nvPr/>
          </p:nvSpPr>
          <p:spPr>
            <a:xfrm>
              <a:off x="10384338" y="3572896"/>
              <a:ext cx="220732" cy="236738"/>
            </a:xfrm>
            <a:custGeom>
              <a:avLst/>
              <a:gdLst>
                <a:gd name="connsiteX0" fmla="*/ 15280 w 220732"/>
                <a:gd name="connsiteY0" fmla="*/ 14 h 236738"/>
                <a:gd name="connsiteX1" fmla="*/ 4369 w 220732"/>
                <a:gd name="connsiteY1" fmla="*/ 86879 h 236738"/>
                <a:gd name="connsiteX2" fmla="*/ 49106 w 220732"/>
                <a:gd name="connsiteY2" fmla="*/ 151278 h 236738"/>
                <a:gd name="connsiteX3" fmla="*/ 60762 w 220732"/>
                <a:gd name="connsiteY3" fmla="*/ 159956 h 236738"/>
                <a:gd name="connsiteX4" fmla="*/ 147395 w 220732"/>
                <a:gd name="connsiteY4" fmla="*/ 204821 h 236738"/>
                <a:gd name="connsiteX5" fmla="*/ 220684 w 220732"/>
                <a:gd name="connsiteY5" fmla="*/ 236549 h 236738"/>
                <a:gd name="connsiteX6" fmla="*/ 152297 w 220732"/>
                <a:gd name="connsiteY6" fmla="*/ 194297 h 236738"/>
                <a:gd name="connsiteX7" fmla="*/ 68692 w 220732"/>
                <a:gd name="connsiteY7" fmla="*/ 148632 h 236738"/>
                <a:gd name="connsiteX8" fmla="*/ 57700 w 220732"/>
                <a:gd name="connsiteY8" fmla="*/ 140453 h 236738"/>
                <a:gd name="connsiteX9" fmla="*/ 15850 w 220732"/>
                <a:gd name="connsiteY9" fmla="*/ 83622 h 236738"/>
                <a:gd name="connsiteX10" fmla="*/ 15280 w 220732"/>
                <a:gd name="connsiteY10" fmla="*/ 14 h 2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732" h="236738">
                  <a:moveTo>
                    <a:pt x="15280" y="14"/>
                  </a:moveTo>
                  <a:cubicBezTo>
                    <a:pt x="12869" y="-783"/>
                    <a:pt x="-9173" y="33710"/>
                    <a:pt x="4369" y="86879"/>
                  </a:cubicBezTo>
                  <a:cubicBezTo>
                    <a:pt x="10634" y="110493"/>
                    <a:pt x="26097" y="133067"/>
                    <a:pt x="49106" y="151278"/>
                  </a:cubicBezTo>
                  <a:cubicBezTo>
                    <a:pt x="52879" y="154274"/>
                    <a:pt x="56768" y="157162"/>
                    <a:pt x="60762" y="159956"/>
                  </a:cubicBezTo>
                  <a:cubicBezTo>
                    <a:pt x="89337" y="179925"/>
                    <a:pt x="123548" y="194486"/>
                    <a:pt x="147395" y="204821"/>
                  </a:cubicBezTo>
                  <a:cubicBezTo>
                    <a:pt x="191632" y="224102"/>
                    <a:pt x="219345" y="238575"/>
                    <a:pt x="220684" y="236549"/>
                  </a:cubicBezTo>
                  <a:cubicBezTo>
                    <a:pt x="222023" y="234523"/>
                    <a:pt x="195369" y="215692"/>
                    <a:pt x="152297" y="194297"/>
                  </a:cubicBezTo>
                  <a:cubicBezTo>
                    <a:pt x="129486" y="182917"/>
                    <a:pt x="95066" y="167115"/>
                    <a:pt x="68692" y="148632"/>
                  </a:cubicBezTo>
                  <a:cubicBezTo>
                    <a:pt x="64907" y="145981"/>
                    <a:pt x="61251" y="143261"/>
                    <a:pt x="57700" y="140453"/>
                  </a:cubicBezTo>
                  <a:cubicBezTo>
                    <a:pt x="36589" y="123635"/>
                    <a:pt x="22115" y="104156"/>
                    <a:pt x="15850" y="83622"/>
                  </a:cubicBezTo>
                  <a:cubicBezTo>
                    <a:pt x="1085" y="36984"/>
                    <a:pt x="17690" y="810"/>
                    <a:pt x="15280" y="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3D24F2-D47E-412D-A43B-838B17F432BB}"/>
                </a:ext>
              </a:extLst>
            </p:cNvPr>
            <p:cNvSpPr/>
            <p:nvPr/>
          </p:nvSpPr>
          <p:spPr>
            <a:xfrm>
              <a:off x="10536205" y="3663154"/>
              <a:ext cx="215727" cy="227218"/>
            </a:xfrm>
            <a:custGeom>
              <a:avLst/>
              <a:gdLst>
                <a:gd name="connsiteX0" fmla="*/ 349 w 215727"/>
                <a:gd name="connsiteY0" fmla="*/ 12 h 227218"/>
                <a:gd name="connsiteX1" fmla="*/ 40428 w 215727"/>
                <a:gd name="connsiteY1" fmla="*/ 70324 h 227218"/>
                <a:gd name="connsiteX2" fmla="*/ 106230 w 215727"/>
                <a:gd name="connsiteY2" fmla="*/ 118028 h 227218"/>
                <a:gd name="connsiteX3" fmla="*/ 167211 w 215727"/>
                <a:gd name="connsiteY3" fmla="*/ 160396 h 227218"/>
                <a:gd name="connsiteX4" fmla="*/ 211063 w 215727"/>
                <a:gd name="connsiteY4" fmla="*/ 220136 h 227218"/>
                <a:gd name="connsiteX5" fmla="*/ 215092 w 215727"/>
                <a:gd name="connsiteY5" fmla="*/ 227211 h 227218"/>
                <a:gd name="connsiteX6" fmla="*/ 215209 w 215727"/>
                <a:gd name="connsiteY6" fmla="*/ 218940 h 227218"/>
                <a:gd name="connsiteX7" fmla="*/ 175362 w 215727"/>
                <a:gd name="connsiteY7" fmla="*/ 151261 h 227218"/>
                <a:gd name="connsiteX8" fmla="*/ 113647 w 215727"/>
                <a:gd name="connsiteY8" fmla="*/ 106262 h 227218"/>
                <a:gd name="connsiteX9" fmla="*/ 48428 w 215727"/>
                <a:gd name="connsiteY9" fmla="*/ 61364 h 227218"/>
                <a:gd name="connsiteX10" fmla="*/ 361 w 215727"/>
                <a:gd name="connsiteY10" fmla="*/ 12 h 22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727" h="227218">
                  <a:moveTo>
                    <a:pt x="349" y="12"/>
                  </a:moveTo>
                  <a:cubicBezTo>
                    <a:pt x="-1421" y="537"/>
                    <a:pt x="2328" y="34830"/>
                    <a:pt x="40428" y="70324"/>
                  </a:cubicBezTo>
                  <a:cubicBezTo>
                    <a:pt x="59292" y="87929"/>
                    <a:pt x="80135" y="101605"/>
                    <a:pt x="106230" y="118028"/>
                  </a:cubicBezTo>
                  <a:cubicBezTo>
                    <a:pt x="130648" y="133385"/>
                    <a:pt x="149407" y="145192"/>
                    <a:pt x="167211" y="160396"/>
                  </a:cubicBezTo>
                  <a:cubicBezTo>
                    <a:pt x="195029" y="184148"/>
                    <a:pt x="205567" y="207619"/>
                    <a:pt x="211063" y="220136"/>
                  </a:cubicBezTo>
                  <a:cubicBezTo>
                    <a:pt x="213112" y="224800"/>
                    <a:pt x="214359" y="227374"/>
                    <a:pt x="215092" y="227211"/>
                  </a:cubicBezTo>
                  <a:cubicBezTo>
                    <a:pt x="215826" y="227048"/>
                    <a:pt x="216000" y="224152"/>
                    <a:pt x="215209" y="218940"/>
                  </a:cubicBezTo>
                  <a:cubicBezTo>
                    <a:pt x="213124" y="205461"/>
                    <a:pt x="203948" y="177804"/>
                    <a:pt x="175362" y="151261"/>
                  </a:cubicBezTo>
                  <a:cubicBezTo>
                    <a:pt x="157593" y="134729"/>
                    <a:pt x="137786" y="121457"/>
                    <a:pt x="113647" y="106262"/>
                  </a:cubicBezTo>
                  <a:cubicBezTo>
                    <a:pt x="87052" y="89525"/>
                    <a:pt x="67513" y="77594"/>
                    <a:pt x="48428" y="61364"/>
                  </a:cubicBezTo>
                  <a:cubicBezTo>
                    <a:pt x="13064" y="31256"/>
                    <a:pt x="2818" y="-714"/>
                    <a:pt x="361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1FC6F7-03A1-491D-B6B9-745E0ABC5E29}"/>
                </a:ext>
              </a:extLst>
            </p:cNvPr>
            <p:cNvSpPr/>
            <p:nvPr/>
          </p:nvSpPr>
          <p:spPr>
            <a:xfrm>
              <a:off x="10611164" y="3628816"/>
              <a:ext cx="186107" cy="246076"/>
            </a:xfrm>
            <a:custGeom>
              <a:avLst/>
              <a:gdLst>
                <a:gd name="connsiteX0" fmla="*/ 88 w 186107"/>
                <a:gd name="connsiteY0" fmla="*/ 115 h 246076"/>
                <a:gd name="connsiteX1" fmla="*/ 33379 w 186107"/>
                <a:gd name="connsiteY1" fmla="*/ 32658 h 246076"/>
                <a:gd name="connsiteX2" fmla="*/ 124239 w 186107"/>
                <a:gd name="connsiteY2" fmla="*/ 98693 h 246076"/>
                <a:gd name="connsiteX3" fmla="*/ 124239 w 186107"/>
                <a:gd name="connsiteY3" fmla="*/ 98693 h 246076"/>
                <a:gd name="connsiteX4" fmla="*/ 132448 w 186107"/>
                <a:gd name="connsiteY4" fmla="*/ 105513 h 246076"/>
                <a:gd name="connsiteX5" fmla="*/ 167684 w 186107"/>
                <a:gd name="connsiteY5" fmla="*/ 146827 h 246076"/>
                <a:gd name="connsiteX6" fmla="*/ 172225 w 186107"/>
                <a:gd name="connsiteY6" fmla="*/ 191793 h 246076"/>
                <a:gd name="connsiteX7" fmla="*/ 146351 w 186107"/>
                <a:gd name="connsiteY7" fmla="*/ 245988 h 246076"/>
                <a:gd name="connsiteX8" fmla="*/ 182495 w 186107"/>
                <a:gd name="connsiteY8" fmla="*/ 194747 h 246076"/>
                <a:gd name="connsiteX9" fmla="*/ 179409 w 186107"/>
                <a:gd name="connsiteY9" fmla="*/ 141114 h 246076"/>
                <a:gd name="connsiteX10" fmla="*/ 141484 w 186107"/>
                <a:gd name="connsiteY10" fmla="*/ 94896 h 246076"/>
                <a:gd name="connsiteX11" fmla="*/ 132879 w 186107"/>
                <a:gd name="connsiteY11" fmla="*/ 87884 h 246076"/>
                <a:gd name="connsiteX12" fmla="*/ 132879 w 186107"/>
                <a:gd name="connsiteY12" fmla="*/ 87884 h 246076"/>
                <a:gd name="connsiteX13" fmla="*/ 38910 w 186107"/>
                <a:gd name="connsiteY13" fmla="*/ 24941 h 246076"/>
                <a:gd name="connsiteX14" fmla="*/ 88 w 186107"/>
                <a:gd name="connsiteY14" fmla="*/ 115 h 2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107" h="246076">
                  <a:moveTo>
                    <a:pt x="88" y="115"/>
                  </a:moveTo>
                  <a:cubicBezTo>
                    <a:pt x="-1146" y="1484"/>
                    <a:pt x="10615" y="14796"/>
                    <a:pt x="33379" y="32658"/>
                  </a:cubicBezTo>
                  <a:cubicBezTo>
                    <a:pt x="56074" y="50462"/>
                    <a:pt x="90308" y="71424"/>
                    <a:pt x="124239" y="98693"/>
                  </a:cubicBezTo>
                  <a:cubicBezTo>
                    <a:pt x="124239" y="98693"/>
                    <a:pt x="124239" y="98693"/>
                    <a:pt x="124239" y="98693"/>
                  </a:cubicBezTo>
                  <a:cubicBezTo>
                    <a:pt x="126987" y="100919"/>
                    <a:pt x="129735" y="103194"/>
                    <a:pt x="132448" y="105513"/>
                  </a:cubicBezTo>
                  <a:cubicBezTo>
                    <a:pt x="147807" y="118625"/>
                    <a:pt x="160103" y="131578"/>
                    <a:pt x="167684" y="146827"/>
                  </a:cubicBezTo>
                  <a:cubicBezTo>
                    <a:pt x="175299" y="161697"/>
                    <a:pt x="175509" y="178540"/>
                    <a:pt x="172225" y="191793"/>
                  </a:cubicBezTo>
                  <a:cubicBezTo>
                    <a:pt x="163818" y="226298"/>
                    <a:pt x="144721" y="244595"/>
                    <a:pt x="146351" y="245988"/>
                  </a:cubicBezTo>
                  <a:cubicBezTo>
                    <a:pt x="147993" y="247379"/>
                    <a:pt x="170106" y="232582"/>
                    <a:pt x="182495" y="194747"/>
                  </a:cubicBezTo>
                  <a:cubicBezTo>
                    <a:pt x="187397" y="179589"/>
                    <a:pt x="188154" y="159844"/>
                    <a:pt x="179409" y="141114"/>
                  </a:cubicBezTo>
                  <a:cubicBezTo>
                    <a:pt x="170956" y="123434"/>
                    <a:pt x="157623" y="108592"/>
                    <a:pt x="141484" y="94896"/>
                  </a:cubicBezTo>
                  <a:cubicBezTo>
                    <a:pt x="138620" y="92468"/>
                    <a:pt x="135743" y="90132"/>
                    <a:pt x="132879" y="87884"/>
                  </a:cubicBezTo>
                  <a:cubicBezTo>
                    <a:pt x="132879" y="87884"/>
                    <a:pt x="132879" y="87884"/>
                    <a:pt x="132879" y="87884"/>
                  </a:cubicBezTo>
                  <a:cubicBezTo>
                    <a:pt x="104840" y="65615"/>
                    <a:pt x="54874" y="35344"/>
                    <a:pt x="38910" y="24941"/>
                  </a:cubicBezTo>
                  <a:cubicBezTo>
                    <a:pt x="15202" y="9477"/>
                    <a:pt x="1311" y="-1239"/>
                    <a:pt x="88" y="11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400F6E3-CF33-4849-8471-802CDA86AF1F}"/>
                </a:ext>
              </a:extLst>
            </p:cNvPr>
            <p:cNvSpPr/>
            <p:nvPr/>
          </p:nvSpPr>
          <p:spPr>
            <a:xfrm>
              <a:off x="10732517" y="3644348"/>
              <a:ext cx="111989" cy="230591"/>
            </a:xfrm>
            <a:custGeom>
              <a:avLst/>
              <a:gdLst>
                <a:gd name="connsiteX0" fmla="*/ 102 w 111989"/>
                <a:gd name="connsiteY0" fmla="*/ 144 h 230591"/>
                <a:gd name="connsiteX1" fmla="*/ 66311 w 111989"/>
                <a:gd name="connsiteY1" fmla="*/ 74166 h 230591"/>
                <a:gd name="connsiteX2" fmla="*/ 66311 w 111989"/>
                <a:gd name="connsiteY2" fmla="*/ 74166 h 230591"/>
                <a:gd name="connsiteX3" fmla="*/ 89833 w 111989"/>
                <a:gd name="connsiteY3" fmla="*/ 107939 h 230591"/>
                <a:gd name="connsiteX4" fmla="*/ 96493 w 111989"/>
                <a:gd name="connsiteY4" fmla="*/ 125163 h 230591"/>
                <a:gd name="connsiteX5" fmla="*/ 92918 w 111989"/>
                <a:gd name="connsiteY5" fmla="*/ 170413 h 230591"/>
                <a:gd name="connsiteX6" fmla="*/ 56123 w 111989"/>
                <a:gd name="connsiteY6" fmla="*/ 230456 h 230591"/>
                <a:gd name="connsiteX7" fmla="*/ 103980 w 111989"/>
                <a:gd name="connsiteY7" fmla="*/ 175192 h 230591"/>
                <a:gd name="connsiteX8" fmla="*/ 109768 w 111989"/>
                <a:gd name="connsiteY8" fmla="*/ 121671 h 230591"/>
                <a:gd name="connsiteX9" fmla="*/ 102141 w 111989"/>
                <a:gd name="connsiteY9" fmla="*/ 101728 h 230591"/>
                <a:gd name="connsiteX10" fmla="*/ 76279 w 111989"/>
                <a:gd name="connsiteY10" fmla="*/ 65466 h 230591"/>
                <a:gd name="connsiteX11" fmla="*/ 76279 w 111989"/>
                <a:gd name="connsiteY11" fmla="*/ 65466 h 230591"/>
                <a:gd name="connsiteX12" fmla="*/ 102 w 111989"/>
                <a:gd name="connsiteY12" fmla="*/ 144 h 23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989" h="230591">
                  <a:moveTo>
                    <a:pt x="102" y="144"/>
                  </a:moveTo>
                  <a:cubicBezTo>
                    <a:pt x="-2040" y="2381"/>
                    <a:pt x="29772" y="30904"/>
                    <a:pt x="66311" y="74166"/>
                  </a:cubicBezTo>
                  <a:cubicBezTo>
                    <a:pt x="66311" y="74166"/>
                    <a:pt x="66311" y="74166"/>
                    <a:pt x="66311" y="74166"/>
                  </a:cubicBezTo>
                  <a:cubicBezTo>
                    <a:pt x="74718" y="84215"/>
                    <a:pt x="83592" y="95658"/>
                    <a:pt x="89833" y="107939"/>
                  </a:cubicBezTo>
                  <a:cubicBezTo>
                    <a:pt x="92709" y="113613"/>
                    <a:pt x="94968" y="119329"/>
                    <a:pt x="96493" y="125163"/>
                  </a:cubicBezTo>
                  <a:cubicBezTo>
                    <a:pt x="100837" y="140772"/>
                    <a:pt x="98124" y="157156"/>
                    <a:pt x="92918" y="170413"/>
                  </a:cubicBezTo>
                  <a:cubicBezTo>
                    <a:pt x="78002" y="208399"/>
                    <a:pt x="54295" y="228642"/>
                    <a:pt x="56123" y="230456"/>
                  </a:cubicBezTo>
                  <a:cubicBezTo>
                    <a:pt x="57951" y="232269"/>
                    <a:pt x="84814" y="216090"/>
                    <a:pt x="103980" y="175192"/>
                  </a:cubicBezTo>
                  <a:cubicBezTo>
                    <a:pt x="110862" y="160463"/>
                    <a:pt x="114682" y="141272"/>
                    <a:pt x="109768" y="121671"/>
                  </a:cubicBezTo>
                  <a:cubicBezTo>
                    <a:pt x="107951" y="114807"/>
                    <a:pt x="105378" y="108170"/>
                    <a:pt x="102141" y="101728"/>
                  </a:cubicBezTo>
                  <a:cubicBezTo>
                    <a:pt x="95119" y="87702"/>
                    <a:pt x="85489" y="75577"/>
                    <a:pt x="76279" y="65466"/>
                  </a:cubicBezTo>
                  <a:cubicBezTo>
                    <a:pt x="76279" y="65466"/>
                    <a:pt x="76279" y="65466"/>
                    <a:pt x="76279" y="65466"/>
                  </a:cubicBezTo>
                  <a:cubicBezTo>
                    <a:pt x="36851" y="21741"/>
                    <a:pt x="2256" y="-2092"/>
                    <a:pt x="102" y="1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7A62EE-EEE9-4250-936A-1BFE8F878B5E}"/>
                </a:ext>
              </a:extLst>
            </p:cNvPr>
            <p:cNvSpPr/>
            <p:nvPr/>
          </p:nvSpPr>
          <p:spPr>
            <a:xfrm>
              <a:off x="10766044" y="3927707"/>
              <a:ext cx="152988" cy="323686"/>
            </a:xfrm>
            <a:custGeom>
              <a:avLst/>
              <a:gdLst>
                <a:gd name="connsiteX0" fmla="*/ 7039 w 152988"/>
                <a:gd name="connsiteY0" fmla="*/ 6 h 323686"/>
                <a:gd name="connsiteX1" fmla="*/ 10067 w 152988"/>
                <a:gd name="connsiteY1" fmla="*/ 85375 h 323686"/>
                <a:gd name="connsiteX2" fmla="*/ 63654 w 152988"/>
                <a:gd name="connsiteY2" fmla="*/ 169737 h 323686"/>
                <a:gd name="connsiteX3" fmla="*/ 76614 w 152988"/>
                <a:gd name="connsiteY3" fmla="*/ 185338 h 323686"/>
                <a:gd name="connsiteX4" fmla="*/ 76614 w 152988"/>
                <a:gd name="connsiteY4" fmla="*/ 185338 h 323686"/>
                <a:gd name="connsiteX5" fmla="*/ 133589 w 152988"/>
                <a:gd name="connsiteY5" fmla="*/ 261685 h 323686"/>
                <a:gd name="connsiteX6" fmla="*/ 133589 w 152988"/>
                <a:gd name="connsiteY6" fmla="*/ 261685 h 323686"/>
                <a:gd name="connsiteX7" fmla="*/ 147085 w 152988"/>
                <a:gd name="connsiteY7" fmla="*/ 323687 h 323686"/>
                <a:gd name="connsiteX8" fmla="*/ 143161 w 152988"/>
                <a:gd name="connsiteY8" fmla="*/ 256969 h 323686"/>
                <a:gd name="connsiteX9" fmla="*/ 143161 w 152988"/>
                <a:gd name="connsiteY9" fmla="*/ 256969 h 323686"/>
                <a:gd name="connsiteX10" fmla="*/ 87233 w 152988"/>
                <a:gd name="connsiteY10" fmla="*/ 176553 h 323686"/>
                <a:gd name="connsiteX11" fmla="*/ 87233 w 152988"/>
                <a:gd name="connsiteY11" fmla="*/ 176553 h 323686"/>
                <a:gd name="connsiteX12" fmla="*/ 74425 w 152988"/>
                <a:gd name="connsiteY12" fmla="*/ 160919 h 323686"/>
                <a:gd name="connsiteX13" fmla="*/ 20861 w 152988"/>
                <a:gd name="connsiteY13" fmla="*/ 80892 h 323686"/>
                <a:gd name="connsiteX14" fmla="*/ 7039 w 152988"/>
                <a:gd name="connsiteY14" fmla="*/ 6 h 32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988" h="323686">
                  <a:moveTo>
                    <a:pt x="7039" y="6"/>
                  </a:moveTo>
                  <a:cubicBezTo>
                    <a:pt x="4641" y="-525"/>
                    <a:pt x="-9169" y="36015"/>
                    <a:pt x="10067" y="85375"/>
                  </a:cubicBezTo>
                  <a:cubicBezTo>
                    <a:pt x="21385" y="114327"/>
                    <a:pt x="39341" y="140087"/>
                    <a:pt x="63654" y="169737"/>
                  </a:cubicBezTo>
                  <a:cubicBezTo>
                    <a:pt x="67997" y="175036"/>
                    <a:pt x="72387" y="180289"/>
                    <a:pt x="76614" y="185338"/>
                  </a:cubicBezTo>
                  <a:cubicBezTo>
                    <a:pt x="76614" y="185338"/>
                    <a:pt x="76614" y="185338"/>
                    <a:pt x="76614" y="185338"/>
                  </a:cubicBezTo>
                  <a:cubicBezTo>
                    <a:pt x="102627" y="216626"/>
                    <a:pt x="119558" y="235213"/>
                    <a:pt x="133589" y="261685"/>
                  </a:cubicBezTo>
                  <a:cubicBezTo>
                    <a:pt x="133589" y="261685"/>
                    <a:pt x="133589" y="261685"/>
                    <a:pt x="133589" y="261685"/>
                  </a:cubicBezTo>
                  <a:cubicBezTo>
                    <a:pt x="151673" y="295937"/>
                    <a:pt x="145012" y="323140"/>
                    <a:pt x="147085" y="323687"/>
                  </a:cubicBezTo>
                  <a:cubicBezTo>
                    <a:pt x="147364" y="323762"/>
                    <a:pt x="162513" y="298905"/>
                    <a:pt x="143161" y="256969"/>
                  </a:cubicBezTo>
                  <a:cubicBezTo>
                    <a:pt x="143161" y="256969"/>
                    <a:pt x="143161" y="256969"/>
                    <a:pt x="143161" y="256969"/>
                  </a:cubicBezTo>
                  <a:cubicBezTo>
                    <a:pt x="130340" y="228968"/>
                    <a:pt x="112373" y="207085"/>
                    <a:pt x="87233" y="176553"/>
                  </a:cubicBezTo>
                  <a:cubicBezTo>
                    <a:pt x="87233" y="176553"/>
                    <a:pt x="87233" y="176553"/>
                    <a:pt x="87233" y="176553"/>
                  </a:cubicBezTo>
                  <a:cubicBezTo>
                    <a:pt x="83496" y="171974"/>
                    <a:pt x="78162" y="165499"/>
                    <a:pt x="74425" y="160919"/>
                  </a:cubicBezTo>
                  <a:cubicBezTo>
                    <a:pt x="50193" y="131297"/>
                    <a:pt x="32797" y="107943"/>
                    <a:pt x="20861" y="80892"/>
                  </a:cubicBezTo>
                  <a:cubicBezTo>
                    <a:pt x="973" y="36026"/>
                    <a:pt x="9438" y="538"/>
                    <a:pt x="7039" y="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334F5D3-37F6-49E4-921D-B44BC054533A}"/>
                </a:ext>
              </a:extLst>
            </p:cNvPr>
            <p:cNvSpPr/>
            <p:nvPr/>
          </p:nvSpPr>
          <p:spPr>
            <a:xfrm>
              <a:off x="10835546" y="3927712"/>
              <a:ext cx="116199" cy="264549"/>
            </a:xfrm>
            <a:custGeom>
              <a:avLst/>
              <a:gdLst>
                <a:gd name="connsiteX0" fmla="*/ 2884 w 116199"/>
                <a:gd name="connsiteY0" fmla="*/ 0 h 264549"/>
                <a:gd name="connsiteX1" fmla="*/ 15845 w 116199"/>
                <a:gd name="connsiteY1" fmla="*/ 82736 h 264549"/>
                <a:gd name="connsiteX2" fmla="*/ 47820 w 116199"/>
                <a:gd name="connsiteY2" fmla="*/ 137831 h 264549"/>
                <a:gd name="connsiteX3" fmla="*/ 96656 w 116199"/>
                <a:gd name="connsiteY3" fmla="*/ 217171 h 264549"/>
                <a:gd name="connsiteX4" fmla="*/ 114925 w 116199"/>
                <a:gd name="connsiteY4" fmla="*/ 264548 h 264549"/>
                <a:gd name="connsiteX5" fmla="*/ 106367 w 116199"/>
                <a:gd name="connsiteY5" fmla="*/ 213025 h 264549"/>
                <a:gd name="connsiteX6" fmla="*/ 59394 w 116199"/>
                <a:gd name="connsiteY6" fmla="*/ 130136 h 264549"/>
                <a:gd name="connsiteX7" fmla="*/ 27093 w 116199"/>
                <a:gd name="connsiteY7" fmla="*/ 77258 h 264549"/>
                <a:gd name="connsiteX8" fmla="*/ 2884 w 116199"/>
                <a:gd name="connsiteY8" fmla="*/ 0 h 26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199" h="264549">
                  <a:moveTo>
                    <a:pt x="2884" y="0"/>
                  </a:moveTo>
                  <a:cubicBezTo>
                    <a:pt x="404" y="-106"/>
                    <a:pt x="-6210" y="35040"/>
                    <a:pt x="15845" y="82736"/>
                  </a:cubicBezTo>
                  <a:cubicBezTo>
                    <a:pt x="24298" y="101070"/>
                    <a:pt x="34906" y="118396"/>
                    <a:pt x="47820" y="137831"/>
                  </a:cubicBezTo>
                  <a:cubicBezTo>
                    <a:pt x="70572" y="172088"/>
                    <a:pt x="83917" y="190301"/>
                    <a:pt x="96656" y="217171"/>
                  </a:cubicBezTo>
                  <a:cubicBezTo>
                    <a:pt x="109837" y="244886"/>
                    <a:pt x="112818" y="264778"/>
                    <a:pt x="114925" y="264548"/>
                  </a:cubicBezTo>
                  <a:cubicBezTo>
                    <a:pt x="117033" y="264316"/>
                    <a:pt x="117871" y="243176"/>
                    <a:pt x="106367" y="213025"/>
                  </a:cubicBezTo>
                  <a:cubicBezTo>
                    <a:pt x="95910" y="185706"/>
                    <a:pt x="81052" y="162713"/>
                    <a:pt x="59394" y="130136"/>
                  </a:cubicBezTo>
                  <a:cubicBezTo>
                    <a:pt x="46411" y="110606"/>
                    <a:pt x="36036" y="94641"/>
                    <a:pt x="27093" y="77258"/>
                  </a:cubicBezTo>
                  <a:cubicBezTo>
                    <a:pt x="5318" y="34831"/>
                    <a:pt x="5644" y="118"/>
                    <a:pt x="288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55C333-A8CE-4ECE-8DF0-F06F28798760}"/>
                </a:ext>
              </a:extLst>
            </p:cNvPr>
            <p:cNvSpPr/>
            <p:nvPr/>
          </p:nvSpPr>
          <p:spPr>
            <a:xfrm>
              <a:off x="10856376" y="3843680"/>
              <a:ext cx="128536" cy="261462"/>
            </a:xfrm>
            <a:custGeom>
              <a:avLst/>
              <a:gdLst>
                <a:gd name="connsiteX0" fmla="*/ 3841 w 128536"/>
                <a:gd name="connsiteY0" fmla="*/ 1 h 261462"/>
                <a:gd name="connsiteX1" fmla="*/ 12516 w 128536"/>
                <a:gd name="connsiteY1" fmla="*/ 65460 h 261462"/>
                <a:gd name="connsiteX2" fmla="*/ 69736 w 128536"/>
                <a:gd name="connsiteY2" fmla="*/ 132105 h 261462"/>
                <a:gd name="connsiteX3" fmla="*/ 71797 w 128536"/>
                <a:gd name="connsiteY3" fmla="*/ 134111 h 261462"/>
                <a:gd name="connsiteX4" fmla="*/ 112552 w 128536"/>
                <a:gd name="connsiteY4" fmla="*/ 187547 h 261462"/>
                <a:gd name="connsiteX5" fmla="*/ 115847 w 128536"/>
                <a:gd name="connsiteY5" fmla="*/ 243230 h 261462"/>
                <a:gd name="connsiteX6" fmla="*/ 112773 w 128536"/>
                <a:gd name="connsiteY6" fmla="*/ 261435 h 261462"/>
                <a:gd name="connsiteX7" fmla="*/ 122193 w 128536"/>
                <a:gd name="connsiteY7" fmla="*/ 245082 h 261462"/>
                <a:gd name="connsiteX8" fmla="*/ 123882 w 128536"/>
                <a:gd name="connsiteY8" fmla="*/ 183203 h 261462"/>
                <a:gd name="connsiteX9" fmla="*/ 81508 w 128536"/>
                <a:gd name="connsiteY9" fmla="*/ 124219 h 261462"/>
                <a:gd name="connsiteX10" fmla="*/ 79413 w 128536"/>
                <a:gd name="connsiteY10" fmla="*/ 122159 h 261462"/>
                <a:gd name="connsiteX11" fmla="*/ 22414 w 128536"/>
                <a:gd name="connsiteY11" fmla="*/ 59816 h 261462"/>
                <a:gd name="connsiteX12" fmla="*/ 3841 w 128536"/>
                <a:gd name="connsiteY12" fmla="*/ 1 h 26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36" h="261462">
                  <a:moveTo>
                    <a:pt x="3841" y="1"/>
                  </a:moveTo>
                  <a:cubicBezTo>
                    <a:pt x="1501" y="-227"/>
                    <a:pt x="-6953" y="28829"/>
                    <a:pt x="12516" y="65460"/>
                  </a:cubicBezTo>
                  <a:cubicBezTo>
                    <a:pt x="25965" y="90492"/>
                    <a:pt x="44841" y="108006"/>
                    <a:pt x="69736" y="132105"/>
                  </a:cubicBezTo>
                  <a:cubicBezTo>
                    <a:pt x="70423" y="132776"/>
                    <a:pt x="71110" y="133444"/>
                    <a:pt x="71797" y="134111"/>
                  </a:cubicBezTo>
                  <a:cubicBezTo>
                    <a:pt x="90591" y="152740"/>
                    <a:pt x="104785" y="168415"/>
                    <a:pt x="112552" y="187547"/>
                  </a:cubicBezTo>
                  <a:cubicBezTo>
                    <a:pt x="121367" y="208382"/>
                    <a:pt x="118246" y="231053"/>
                    <a:pt x="115847" y="243230"/>
                  </a:cubicBezTo>
                  <a:cubicBezTo>
                    <a:pt x="113588" y="254479"/>
                    <a:pt x="111667" y="260963"/>
                    <a:pt x="112773" y="261435"/>
                  </a:cubicBezTo>
                  <a:cubicBezTo>
                    <a:pt x="113868" y="261908"/>
                    <a:pt x="117885" y="256344"/>
                    <a:pt x="122193" y="245082"/>
                  </a:cubicBezTo>
                  <a:cubicBezTo>
                    <a:pt x="126968" y="232697"/>
                    <a:pt x="132825" y="208722"/>
                    <a:pt x="123882" y="183203"/>
                  </a:cubicBezTo>
                  <a:cubicBezTo>
                    <a:pt x="115882" y="161250"/>
                    <a:pt x="100791" y="142960"/>
                    <a:pt x="81508" y="124219"/>
                  </a:cubicBezTo>
                  <a:cubicBezTo>
                    <a:pt x="80822" y="123532"/>
                    <a:pt x="80123" y="122845"/>
                    <a:pt x="79413" y="122159"/>
                  </a:cubicBezTo>
                  <a:cubicBezTo>
                    <a:pt x="53749" y="97037"/>
                    <a:pt x="36352" y="82710"/>
                    <a:pt x="22414" y="59816"/>
                  </a:cubicBezTo>
                  <a:cubicBezTo>
                    <a:pt x="2875" y="28103"/>
                    <a:pt x="6193" y="230"/>
                    <a:pt x="384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4489EFB-2D7D-43C7-825B-7C8506D5BA1C}"/>
                </a:ext>
              </a:extLst>
            </p:cNvPr>
            <p:cNvSpPr/>
            <p:nvPr/>
          </p:nvSpPr>
          <p:spPr>
            <a:xfrm>
              <a:off x="10953142" y="3806318"/>
              <a:ext cx="113837" cy="289466"/>
            </a:xfrm>
            <a:custGeom>
              <a:avLst/>
              <a:gdLst>
                <a:gd name="connsiteX0" fmla="*/ 439 w 113837"/>
                <a:gd name="connsiteY0" fmla="*/ 14 h 289466"/>
                <a:gd name="connsiteX1" fmla="*/ 42195 w 113837"/>
                <a:gd name="connsiteY1" fmla="*/ 99758 h 289466"/>
                <a:gd name="connsiteX2" fmla="*/ 42195 w 113837"/>
                <a:gd name="connsiteY2" fmla="*/ 99758 h 289466"/>
                <a:gd name="connsiteX3" fmla="*/ 69454 w 113837"/>
                <a:gd name="connsiteY3" fmla="*/ 142406 h 289466"/>
                <a:gd name="connsiteX4" fmla="*/ 93476 w 113837"/>
                <a:gd name="connsiteY4" fmla="*/ 189217 h 289466"/>
                <a:gd name="connsiteX5" fmla="*/ 103292 w 113837"/>
                <a:gd name="connsiteY5" fmla="*/ 271042 h 289466"/>
                <a:gd name="connsiteX6" fmla="*/ 103141 w 113837"/>
                <a:gd name="connsiteY6" fmla="*/ 289459 h 289466"/>
                <a:gd name="connsiteX7" fmla="*/ 109685 w 113837"/>
                <a:gd name="connsiteY7" fmla="*/ 271994 h 289466"/>
                <a:gd name="connsiteX8" fmla="*/ 105726 w 113837"/>
                <a:gd name="connsiteY8" fmla="*/ 184811 h 289466"/>
                <a:gd name="connsiteX9" fmla="*/ 81273 w 113837"/>
                <a:gd name="connsiteY9" fmla="*/ 135114 h 289466"/>
                <a:gd name="connsiteX10" fmla="*/ 53245 w 113837"/>
                <a:gd name="connsiteY10" fmla="*/ 92655 h 289466"/>
                <a:gd name="connsiteX11" fmla="*/ 53245 w 113837"/>
                <a:gd name="connsiteY11" fmla="*/ 92655 h 289466"/>
                <a:gd name="connsiteX12" fmla="*/ 439 w 113837"/>
                <a:gd name="connsiteY12" fmla="*/ 14 h 2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37" h="289466">
                  <a:moveTo>
                    <a:pt x="439" y="14"/>
                  </a:moveTo>
                  <a:cubicBezTo>
                    <a:pt x="-2472" y="917"/>
                    <a:pt x="8834" y="46247"/>
                    <a:pt x="42195" y="99758"/>
                  </a:cubicBezTo>
                  <a:cubicBezTo>
                    <a:pt x="42195" y="99758"/>
                    <a:pt x="42195" y="99758"/>
                    <a:pt x="42195" y="99758"/>
                  </a:cubicBezTo>
                  <a:cubicBezTo>
                    <a:pt x="51115" y="114158"/>
                    <a:pt x="60535" y="128005"/>
                    <a:pt x="69454" y="142406"/>
                  </a:cubicBezTo>
                  <a:cubicBezTo>
                    <a:pt x="79538" y="158693"/>
                    <a:pt x="87643" y="173629"/>
                    <a:pt x="93476" y="189217"/>
                  </a:cubicBezTo>
                  <a:cubicBezTo>
                    <a:pt x="105784" y="221535"/>
                    <a:pt x="104352" y="254249"/>
                    <a:pt x="103292" y="271042"/>
                  </a:cubicBezTo>
                  <a:cubicBezTo>
                    <a:pt x="102559" y="282553"/>
                    <a:pt x="102000" y="289206"/>
                    <a:pt x="103141" y="289459"/>
                  </a:cubicBezTo>
                  <a:cubicBezTo>
                    <a:pt x="104282" y="289713"/>
                    <a:pt x="106995" y="283537"/>
                    <a:pt x="109685" y="271994"/>
                  </a:cubicBezTo>
                  <a:cubicBezTo>
                    <a:pt x="113691" y="254906"/>
                    <a:pt x="118069" y="221094"/>
                    <a:pt x="105726" y="184811"/>
                  </a:cubicBezTo>
                  <a:cubicBezTo>
                    <a:pt x="99892" y="167939"/>
                    <a:pt x="91567" y="151847"/>
                    <a:pt x="81273" y="135114"/>
                  </a:cubicBezTo>
                  <a:cubicBezTo>
                    <a:pt x="72365" y="120658"/>
                    <a:pt x="61431" y="104933"/>
                    <a:pt x="53245" y="92655"/>
                  </a:cubicBezTo>
                  <a:cubicBezTo>
                    <a:pt x="53245" y="92655"/>
                    <a:pt x="53245" y="92655"/>
                    <a:pt x="53245" y="92655"/>
                  </a:cubicBezTo>
                  <a:cubicBezTo>
                    <a:pt x="19035" y="41025"/>
                    <a:pt x="3362" y="-887"/>
                    <a:pt x="439" y="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708F50-A598-4F34-9782-4F62180C36E2}"/>
                </a:ext>
              </a:extLst>
            </p:cNvPr>
            <p:cNvSpPr/>
            <p:nvPr/>
          </p:nvSpPr>
          <p:spPr>
            <a:xfrm>
              <a:off x="11028878" y="3812558"/>
              <a:ext cx="121434" cy="273904"/>
            </a:xfrm>
            <a:custGeom>
              <a:avLst/>
              <a:gdLst>
                <a:gd name="connsiteX0" fmla="*/ 2509 w 121434"/>
                <a:gd name="connsiteY0" fmla="*/ 0 h 273904"/>
                <a:gd name="connsiteX1" fmla="*/ 15586 w 121434"/>
                <a:gd name="connsiteY1" fmla="*/ 71213 h 273904"/>
                <a:gd name="connsiteX2" fmla="*/ 65121 w 121434"/>
                <a:gd name="connsiteY2" fmla="*/ 138121 h 273904"/>
                <a:gd name="connsiteX3" fmla="*/ 93451 w 121434"/>
                <a:gd name="connsiteY3" fmla="*/ 176184 h 273904"/>
                <a:gd name="connsiteX4" fmla="*/ 93451 w 121434"/>
                <a:gd name="connsiteY4" fmla="*/ 176184 h 273904"/>
                <a:gd name="connsiteX5" fmla="*/ 111861 w 121434"/>
                <a:gd name="connsiteY5" fmla="*/ 235643 h 273904"/>
                <a:gd name="connsiteX6" fmla="*/ 111861 w 121434"/>
                <a:gd name="connsiteY6" fmla="*/ 235643 h 273904"/>
                <a:gd name="connsiteX7" fmla="*/ 108321 w 121434"/>
                <a:gd name="connsiteY7" fmla="*/ 273883 h 273904"/>
                <a:gd name="connsiteX8" fmla="*/ 121083 w 121434"/>
                <a:gd name="connsiteY8" fmla="*/ 236025 h 273904"/>
                <a:gd name="connsiteX9" fmla="*/ 121083 w 121434"/>
                <a:gd name="connsiteY9" fmla="*/ 236025 h 273904"/>
                <a:gd name="connsiteX10" fmla="*/ 104734 w 121434"/>
                <a:gd name="connsiteY10" fmla="*/ 169406 h 273904"/>
                <a:gd name="connsiteX11" fmla="*/ 104734 w 121434"/>
                <a:gd name="connsiteY11" fmla="*/ 169406 h 273904"/>
                <a:gd name="connsiteX12" fmla="*/ 75833 w 121434"/>
                <a:gd name="connsiteY12" fmla="*/ 129262 h 273904"/>
                <a:gd name="connsiteX13" fmla="*/ 25751 w 121434"/>
                <a:gd name="connsiteY13" fmla="*/ 65381 h 273904"/>
                <a:gd name="connsiteX14" fmla="*/ 2509 w 121434"/>
                <a:gd name="connsiteY14" fmla="*/ 0 h 27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434" h="273904">
                  <a:moveTo>
                    <a:pt x="2509" y="0"/>
                  </a:moveTo>
                  <a:cubicBezTo>
                    <a:pt x="1112" y="-63"/>
                    <a:pt x="-6852" y="29738"/>
                    <a:pt x="15586" y="71213"/>
                  </a:cubicBezTo>
                  <a:cubicBezTo>
                    <a:pt x="28453" y="94999"/>
                    <a:pt x="44371" y="113081"/>
                    <a:pt x="65121" y="138121"/>
                  </a:cubicBezTo>
                  <a:cubicBezTo>
                    <a:pt x="76101" y="151365"/>
                    <a:pt x="85498" y="163343"/>
                    <a:pt x="93451" y="176184"/>
                  </a:cubicBezTo>
                  <a:cubicBezTo>
                    <a:pt x="93451" y="176184"/>
                    <a:pt x="93451" y="176184"/>
                    <a:pt x="93451" y="176184"/>
                  </a:cubicBezTo>
                  <a:cubicBezTo>
                    <a:pt x="106760" y="197696"/>
                    <a:pt x="111709" y="218378"/>
                    <a:pt x="111861" y="235643"/>
                  </a:cubicBezTo>
                  <a:cubicBezTo>
                    <a:pt x="111861" y="235643"/>
                    <a:pt x="111861" y="235643"/>
                    <a:pt x="111861" y="235643"/>
                  </a:cubicBezTo>
                  <a:cubicBezTo>
                    <a:pt x="112163" y="258875"/>
                    <a:pt x="106667" y="273260"/>
                    <a:pt x="108321" y="273883"/>
                  </a:cubicBezTo>
                  <a:cubicBezTo>
                    <a:pt x="109986" y="274506"/>
                    <a:pt x="118777" y="261352"/>
                    <a:pt x="121083" y="236025"/>
                  </a:cubicBezTo>
                  <a:cubicBezTo>
                    <a:pt x="121083" y="236025"/>
                    <a:pt x="121083" y="236025"/>
                    <a:pt x="121083" y="236025"/>
                  </a:cubicBezTo>
                  <a:cubicBezTo>
                    <a:pt x="122736" y="217120"/>
                    <a:pt x="118777" y="193402"/>
                    <a:pt x="104734" y="169406"/>
                  </a:cubicBezTo>
                  <a:cubicBezTo>
                    <a:pt x="104734" y="169406"/>
                    <a:pt x="104734" y="169406"/>
                    <a:pt x="104734" y="169406"/>
                  </a:cubicBezTo>
                  <a:cubicBezTo>
                    <a:pt x="96642" y="155535"/>
                    <a:pt x="86930" y="142691"/>
                    <a:pt x="75833" y="129262"/>
                  </a:cubicBezTo>
                  <a:cubicBezTo>
                    <a:pt x="54175" y="103067"/>
                    <a:pt x="39527" y="87945"/>
                    <a:pt x="25751" y="65381"/>
                  </a:cubicBezTo>
                  <a:cubicBezTo>
                    <a:pt x="4163" y="30009"/>
                    <a:pt x="4966" y="110"/>
                    <a:pt x="250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70C9DFD-5280-4999-A81A-74CFA7FD2AA0}"/>
                </a:ext>
              </a:extLst>
            </p:cNvPr>
            <p:cNvSpPr/>
            <p:nvPr/>
          </p:nvSpPr>
          <p:spPr>
            <a:xfrm>
              <a:off x="10979631" y="4201597"/>
              <a:ext cx="49971" cy="211932"/>
            </a:xfrm>
            <a:custGeom>
              <a:avLst/>
              <a:gdLst>
                <a:gd name="connsiteX0" fmla="*/ 1966 w 49971"/>
                <a:gd name="connsiteY0" fmla="*/ 0 h 211932"/>
                <a:gd name="connsiteX1" fmla="*/ 9069 w 49971"/>
                <a:gd name="connsiteY1" fmla="*/ 66691 h 211932"/>
                <a:gd name="connsiteX2" fmla="*/ 9069 w 49971"/>
                <a:gd name="connsiteY2" fmla="*/ 66691 h 211932"/>
                <a:gd name="connsiteX3" fmla="*/ 23810 w 49971"/>
                <a:gd name="connsiteY3" fmla="*/ 110379 h 211932"/>
                <a:gd name="connsiteX4" fmla="*/ 34348 w 49971"/>
                <a:gd name="connsiteY4" fmla="*/ 144797 h 211932"/>
                <a:gd name="connsiteX5" fmla="*/ 37399 w 49971"/>
                <a:gd name="connsiteY5" fmla="*/ 185845 h 211932"/>
                <a:gd name="connsiteX6" fmla="*/ 23752 w 49971"/>
                <a:gd name="connsiteY6" fmla="*/ 211638 h 211932"/>
                <a:gd name="connsiteX7" fmla="*/ 46645 w 49971"/>
                <a:gd name="connsiteY7" fmla="*/ 188406 h 211932"/>
                <a:gd name="connsiteX8" fmla="*/ 47122 w 49971"/>
                <a:gd name="connsiteY8" fmla="*/ 141944 h 211932"/>
                <a:gd name="connsiteX9" fmla="*/ 36910 w 49971"/>
                <a:gd name="connsiteY9" fmla="*/ 105846 h 211932"/>
                <a:gd name="connsiteX10" fmla="*/ 21097 w 49971"/>
                <a:gd name="connsiteY10" fmla="*/ 62772 h 211932"/>
                <a:gd name="connsiteX11" fmla="*/ 21097 w 49971"/>
                <a:gd name="connsiteY11" fmla="*/ 62772 h 211932"/>
                <a:gd name="connsiteX12" fmla="*/ 1966 w 49971"/>
                <a:gd name="connsiteY12" fmla="*/ 0 h 21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71" h="211932">
                  <a:moveTo>
                    <a:pt x="1966" y="0"/>
                  </a:moveTo>
                  <a:cubicBezTo>
                    <a:pt x="-852" y="9"/>
                    <a:pt x="-2203" y="28969"/>
                    <a:pt x="9069" y="66691"/>
                  </a:cubicBezTo>
                  <a:cubicBezTo>
                    <a:pt x="9069" y="66691"/>
                    <a:pt x="9069" y="66691"/>
                    <a:pt x="9069" y="66691"/>
                  </a:cubicBezTo>
                  <a:cubicBezTo>
                    <a:pt x="13435" y="81459"/>
                    <a:pt x="18128" y="93985"/>
                    <a:pt x="23810" y="110379"/>
                  </a:cubicBezTo>
                  <a:cubicBezTo>
                    <a:pt x="28084" y="122683"/>
                    <a:pt x="31612" y="133676"/>
                    <a:pt x="34348" y="144797"/>
                  </a:cubicBezTo>
                  <a:cubicBezTo>
                    <a:pt x="38377" y="161856"/>
                    <a:pt x="39914" y="174107"/>
                    <a:pt x="37399" y="185845"/>
                  </a:cubicBezTo>
                  <a:cubicBezTo>
                    <a:pt x="34139" y="202555"/>
                    <a:pt x="22739" y="210077"/>
                    <a:pt x="23752" y="211638"/>
                  </a:cubicBezTo>
                  <a:cubicBezTo>
                    <a:pt x="24765" y="213198"/>
                    <a:pt x="39577" y="208994"/>
                    <a:pt x="46645" y="188406"/>
                  </a:cubicBezTo>
                  <a:cubicBezTo>
                    <a:pt x="51070" y="175096"/>
                    <a:pt x="50930" y="159853"/>
                    <a:pt x="47122" y="141944"/>
                  </a:cubicBezTo>
                  <a:cubicBezTo>
                    <a:pt x="44712" y="130112"/>
                    <a:pt x="41230" y="118336"/>
                    <a:pt x="36910" y="105846"/>
                  </a:cubicBezTo>
                  <a:cubicBezTo>
                    <a:pt x="31519" y="90204"/>
                    <a:pt x="25755" y="75794"/>
                    <a:pt x="21097" y="62772"/>
                  </a:cubicBezTo>
                  <a:cubicBezTo>
                    <a:pt x="21097" y="62772"/>
                    <a:pt x="21097" y="62772"/>
                    <a:pt x="21097" y="62772"/>
                  </a:cubicBezTo>
                  <a:cubicBezTo>
                    <a:pt x="8149" y="26166"/>
                    <a:pt x="4784" y="-10"/>
                    <a:pt x="196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8CF7515-51DD-416F-A31F-149DCB855B7F}"/>
                </a:ext>
              </a:extLst>
            </p:cNvPr>
            <p:cNvSpPr/>
            <p:nvPr/>
          </p:nvSpPr>
          <p:spPr>
            <a:xfrm>
              <a:off x="11022082" y="4133105"/>
              <a:ext cx="52239" cy="236849"/>
            </a:xfrm>
            <a:custGeom>
              <a:avLst/>
              <a:gdLst>
                <a:gd name="connsiteX0" fmla="*/ 9306 w 52239"/>
                <a:gd name="connsiteY0" fmla="*/ 20 h 236849"/>
                <a:gd name="connsiteX1" fmla="*/ 2971 w 52239"/>
                <a:gd name="connsiteY1" fmla="*/ 63136 h 236849"/>
                <a:gd name="connsiteX2" fmla="*/ 24059 w 52239"/>
                <a:gd name="connsiteY2" fmla="*/ 125243 h 236849"/>
                <a:gd name="connsiteX3" fmla="*/ 35144 w 52239"/>
                <a:gd name="connsiteY3" fmla="*/ 156224 h 236849"/>
                <a:gd name="connsiteX4" fmla="*/ 38370 w 52239"/>
                <a:gd name="connsiteY4" fmla="*/ 201236 h 236849"/>
                <a:gd name="connsiteX5" fmla="*/ 15535 w 52239"/>
                <a:gd name="connsiteY5" fmla="*/ 236554 h 236849"/>
                <a:gd name="connsiteX6" fmla="*/ 48396 w 52239"/>
                <a:gd name="connsiteY6" fmla="*/ 204461 h 236849"/>
                <a:gd name="connsiteX7" fmla="*/ 48011 w 52239"/>
                <a:gd name="connsiteY7" fmla="*/ 152571 h 236849"/>
                <a:gd name="connsiteX8" fmla="*/ 36972 w 52239"/>
                <a:gd name="connsiteY8" fmla="*/ 120155 h 236849"/>
                <a:gd name="connsiteX9" fmla="*/ 14569 w 52239"/>
                <a:gd name="connsiteY9" fmla="*/ 60323 h 236849"/>
                <a:gd name="connsiteX10" fmla="*/ 9306 w 52239"/>
                <a:gd name="connsiteY10" fmla="*/ 20 h 23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39" h="236849">
                  <a:moveTo>
                    <a:pt x="9306" y="20"/>
                  </a:moveTo>
                  <a:cubicBezTo>
                    <a:pt x="6954" y="-787"/>
                    <a:pt x="-5634" y="23112"/>
                    <a:pt x="2971" y="63136"/>
                  </a:cubicBezTo>
                  <a:cubicBezTo>
                    <a:pt x="7384" y="83984"/>
                    <a:pt x="14837" y="101841"/>
                    <a:pt x="24059" y="125243"/>
                  </a:cubicBezTo>
                  <a:cubicBezTo>
                    <a:pt x="28367" y="136156"/>
                    <a:pt x="32117" y="146112"/>
                    <a:pt x="35144" y="156224"/>
                  </a:cubicBezTo>
                  <a:cubicBezTo>
                    <a:pt x="40256" y="173964"/>
                    <a:pt x="41945" y="188391"/>
                    <a:pt x="38370" y="201236"/>
                  </a:cubicBezTo>
                  <a:cubicBezTo>
                    <a:pt x="32420" y="224840"/>
                    <a:pt x="14371" y="234796"/>
                    <a:pt x="15535" y="236554"/>
                  </a:cubicBezTo>
                  <a:cubicBezTo>
                    <a:pt x="16688" y="238313"/>
                    <a:pt x="37636" y="232793"/>
                    <a:pt x="48396" y="204461"/>
                  </a:cubicBezTo>
                  <a:cubicBezTo>
                    <a:pt x="53787" y="189346"/>
                    <a:pt x="53368" y="171725"/>
                    <a:pt x="48011" y="152571"/>
                  </a:cubicBezTo>
                  <a:cubicBezTo>
                    <a:pt x="45100" y="141776"/>
                    <a:pt x="41327" y="131209"/>
                    <a:pt x="36972" y="120155"/>
                  </a:cubicBezTo>
                  <a:cubicBezTo>
                    <a:pt x="27249" y="95438"/>
                    <a:pt x="20158" y="80586"/>
                    <a:pt x="14569" y="60323"/>
                  </a:cubicBezTo>
                  <a:cubicBezTo>
                    <a:pt x="5079" y="25461"/>
                    <a:pt x="11705" y="843"/>
                    <a:pt x="9306" y="2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EBDAFF0-87A9-45F9-BB46-AA7A26E35E3D}"/>
                </a:ext>
              </a:extLst>
            </p:cNvPr>
            <p:cNvSpPr/>
            <p:nvPr/>
          </p:nvSpPr>
          <p:spPr>
            <a:xfrm>
              <a:off x="11084464" y="4114436"/>
              <a:ext cx="41878" cy="233494"/>
            </a:xfrm>
            <a:custGeom>
              <a:avLst/>
              <a:gdLst>
                <a:gd name="connsiteX0" fmla="*/ 15392 w 41878"/>
                <a:gd name="connsiteY0" fmla="*/ 16 h 233494"/>
                <a:gd name="connsiteX1" fmla="*/ 394 w 41878"/>
                <a:gd name="connsiteY1" fmla="*/ 59000 h 233494"/>
                <a:gd name="connsiteX2" fmla="*/ 14122 w 41878"/>
                <a:gd name="connsiteY2" fmla="*/ 119093 h 233494"/>
                <a:gd name="connsiteX3" fmla="*/ 26943 w 41878"/>
                <a:gd name="connsiteY3" fmla="*/ 162271 h 233494"/>
                <a:gd name="connsiteX4" fmla="*/ 28200 w 41878"/>
                <a:gd name="connsiteY4" fmla="*/ 217471 h 233494"/>
                <a:gd name="connsiteX5" fmla="*/ 28200 w 41878"/>
                <a:gd name="connsiteY5" fmla="*/ 217471 h 233494"/>
                <a:gd name="connsiteX6" fmla="*/ 24730 w 41878"/>
                <a:gd name="connsiteY6" fmla="*/ 233436 h 233494"/>
                <a:gd name="connsiteX7" fmla="*/ 34791 w 41878"/>
                <a:gd name="connsiteY7" fmla="*/ 219754 h 233494"/>
                <a:gd name="connsiteX8" fmla="*/ 34791 w 41878"/>
                <a:gd name="connsiteY8" fmla="*/ 219754 h 233494"/>
                <a:gd name="connsiteX9" fmla="*/ 39495 w 41878"/>
                <a:gd name="connsiteY9" fmla="*/ 159622 h 233494"/>
                <a:gd name="connsiteX10" fmla="*/ 27374 w 41878"/>
                <a:gd name="connsiteY10" fmla="*/ 114869 h 233494"/>
                <a:gd name="connsiteX11" fmla="*/ 12294 w 41878"/>
                <a:gd name="connsiteY11" fmla="*/ 57695 h 233494"/>
                <a:gd name="connsiteX12" fmla="*/ 15392 w 41878"/>
                <a:gd name="connsiteY12" fmla="*/ 16 h 2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78" h="233494">
                  <a:moveTo>
                    <a:pt x="15392" y="16"/>
                  </a:moveTo>
                  <a:cubicBezTo>
                    <a:pt x="14041" y="-640"/>
                    <a:pt x="-2762" y="19454"/>
                    <a:pt x="394" y="59000"/>
                  </a:cubicBezTo>
                  <a:cubicBezTo>
                    <a:pt x="1954" y="78498"/>
                    <a:pt x="7078" y="96977"/>
                    <a:pt x="14122" y="119093"/>
                  </a:cubicBezTo>
                  <a:cubicBezTo>
                    <a:pt x="19304" y="135345"/>
                    <a:pt x="23612" y="148165"/>
                    <a:pt x="26943" y="162271"/>
                  </a:cubicBezTo>
                  <a:cubicBezTo>
                    <a:pt x="32602" y="186744"/>
                    <a:pt x="31426" y="203965"/>
                    <a:pt x="28200" y="217471"/>
                  </a:cubicBezTo>
                  <a:cubicBezTo>
                    <a:pt x="28200" y="217471"/>
                    <a:pt x="28200" y="217471"/>
                    <a:pt x="28200" y="217471"/>
                  </a:cubicBezTo>
                  <a:cubicBezTo>
                    <a:pt x="25906" y="227195"/>
                    <a:pt x="23624" y="232807"/>
                    <a:pt x="24730" y="233436"/>
                  </a:cubicBezTo>
                  <a:cubicBezTo>
                    <a:pt x="25837" y="234065"/>
                    <a:pt x="30273" y="229628"/>
                    <a:pt x="34791" y="219754"/>
                  </a:cubicBezTo>
                  <a:cubicBezTo>
                    <a:pt x="34791" y="219754"/>
                    <a:pt x="34791" y="219754"/>
                    <a:pt x="34791" y="219754"/>
                  </a:cubicBezTo>
                  <a:cubicBezTo>
                    <a:pt x="40846" y="206339"/>
                    <a:pt x="44572" y="185994"/>
                    <a:pt x="39495" y="159622"/>
                  </a:cubicBezTo>
                  <a:cubicBezTo>
                    <a:pt x="36724" y="144859"/>
                    <a:pt x="32450" y="130777"/>
                    <a:pt x="27374" y="114869"/>
                  </a:cubicBezTo>
                  <a:cubicBezTo>
                    <a:pt x="20201" y="92421"/>
                    <a:pt x="14891" y="76054"/>
                    <a:pt x="12294" y="57695"/>
                  </a:cubicBezTo>
                  <a:cubicBezTo>
                    <a:pt x="7485" y="23955"/>
                    <a:pt x="17686" y="1133"/>
                    <a:pt x="15392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3A0D9F-BAC6-44C4-A803-8527F8E92989}"/>
                </a:ext>
              </a:extLst>
            </p:cNvPr>
            <p:cNvSpPr/>
            <p:nvPr/>
          </p:nvSpPr>
          <p:spPr>
            <a:xfrm>
              <a:off x="11147296" y="4126900"/>
              <a:ext cx="20874" cy="180517"/>
            </a:xfrm>
            <a:custGeom>
              <a:avLst/>
              <a:gdLst>
                <a:gd name="connsiteX0" fmla="*/ 17918 w 20874"/>
                <a:gd name="connsiteY0" fmla="*/ 1 h 180517"/>
                <a:gd name="connsiteX1" fmla="*/ 3898 w 20874"/>
                <a:gd name="connsiteY1" fmla="*/ 89714 h 180517"/>
                <a:gd name="connsiteX2" fmla="*/ 2350 w 20874"/>
                <a:gd name="connsiteY2" fmla="*/ 180515 h 180517"/>
                <a:gd name="connsiteX3" fmla="*/ 17709 w 20874"/>
                <a:gd name="connsiteY3" fmla="*/ 90916 h 180517"/>
                <a:gd name="connsiteX4" fmla="*/ 17918 w 20874"/>
                <a:gd name="connsiteY4" fmla="*/ 1 h 18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4" h="180517">
                  <a:moveTo>
                    <a:pt x="17918" y="1"/>
                  </a:moveTo>
                  <a:cubicBezTo>
                    <a:pt x="14099" y="-265"/>
                    <a:pt x="8230" y="39951"/>
                    <a:pt x="3898" y="89714"/>
                  </a:cubicBezTo>
                  <a:cubicBezTo>
                    <a:pt x="-422" y="139478"/>
                    <a:pt x="-1458" y="180135"/>
                    <a:pt x="2350" y="180515"/>
                  </a:cubicBezTo>
                  <a:cubicBezTo>
                    <a:pt x="6157" y="180895"/>
                    <a:pt x="13377" y="140793"/>
                    <a:pt x="17709" y="90916"/>
                  </a:cubicBezTo>
                  <a:cubicBezTo>
                    <a:pt x="22052" y="41038"/>
                    <a:pt x="21737" y="268"/>
                    <a:pt x="17918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5C08DE4-38E1-40B6-B6B8-2CB5D03A5E95}"/>
                </a:ext>
              </a:extLst>
            </p:cNvPr>
            <p:cNvSpPr/>
            <p:nvPr/>
          </p:nvSpPr>
          <p:spPr>
            <a:xfrm>
              <a:off x="11062311" y="4503493"/>
              <a:ext cx="92464" cy="417067"/>
            </a:xfrm>
            <a:custGeom>
              <a:avLst/>
              <a:gdLst>
                <a:gd name="connsiteX0" fmla="*/ 3311 w 92464"/>
                <a:gd name="connsiteY0" fmla="*/ 1 h 417067"/>
                <a:gd name="connsiteX1" fmla="*/ 18076 w 92464"/>
                <a:gd name="connsiteY1" fmla="*/ 129200 h 417067"/>
                <a:gd name="connsiteX2" fmla="*/ 50272 w 92464"/>
                <a:gd name="connsiteY2" fmla="*/ 210272 h 417067"/>
                <a:gd name="connsiteX3" fmla="*/ 75691 w 92464"/>
                <a:gd name="connsiteY3" fmla="*/ 286277 h 417067"/>
                <a:gd name="connsiteX4" fmla="*/ 73887 w 92464"/>
                <a:gd name="connsiteY4" fmla="*/ 394120 h 417067"/>
                <a:gd name="connsiteX5" fmla="*/ 68670 w 92464"/>
                <a:gd name="connsiteY5" fmla="*/ 417049 h 417067"/>
                <a:gd name="connsiteX6" fmla="*/ 79872 w 92464"/>
                <a:gd name="connsiteY6" fmla="*/ 396030 h 417067"/>
                <a:gd name="connsiteX7" fmla="*/ 88244 w 92464"/>
                <a:gd name="connsiteY7" fmla="*/ 283576 h 417067"/>
                <a:gd name="connsiteX8" fmla="*/ 63116 w 92464"/>
                <a:gd name="connsiteY8" fmla="*/ 205043 h 417067"/>
                <a:gd name="connsiteX9" fmla="*/ 30034 w 92464"/>
                <a:gd name="connsiteY9" fmla="*/ 124915 h 417067"/>
                <a:gd name="connsiteX10" fmla="*/ 7107 w 92464"/>
                <a:gd name="connsiteY10" fmla="*/ 35797 h 417067"/>
                <a:gd name="connsiteX11" fmla="*/ 3311 w 92464"/>
                <a:gd name="connsiteY11" fmla="*/ 1 h 41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464" h="417067">
                  <a:moveTo>
                    <a:pt x="3311" y="1"/>
                  </a:moveTo>
                  <a:cubicBezTo>
                    <a:pt x="481" y="-232"/>
                    <a:pt x="-7122" y="56106"/>
                    <a:pt x="18076" y="129200"/>
                  </a:cubicBezTo>
                  <a:cubicBezTo>
                    <a:pt x="27543" y="156868"/>
                    <a:pt x="37789" y="179657"/>
                    <a:pt x="50272" y="210272"/>
                  </a:cubicBezTo>
                  <a:cubicBezTo>
                    <a:pt x="61381" y="237532"/>
                    <a:pt x="70090" y="261544"/>
                    <a:pt x="75691" y="286277"/>
                  </a:cubicBezTo>
                  <a:cubicBezTo>
                    <a:pt x="86125" y="331995"/>
                    <a:pt x="79511" y="371587"/>
                    <a:pt x="73887" y="394120"/>
                  </a:cubicBezTo>
                  <a:cubicBezTo>
                    <a:pt x="70288" y="408513"/>
                    <a:pt x="67634" y="416606"/>
                    <a:pt x="68670" y="417049"/>
                  </a:cubicBezTo>
                  <a:cubicBezTo>
                    <a:pt x="69706" y="417491"/>
                    <a:pt x="74352" y="410237"/>
                    <a:pt x="79872" y="396030"/>
                  </a:cubicBezTo>
                  <a:cubicBezTo>
                    <a:pt x="88488" y="373800"/>
                    <a:pt x="98223" y="333194"/>
                    <a:pt x="88244" y="283576"/>
                  </a:cubicBezTo>
                  <a:cubicBezTo>
                    <a:pt x="83004" y="257724"/>
                    <a:pt x="74294" y="232560"/>
                    <a:pt x="63116" y="205043"/>
                  </a:cubicBezTo>
                  <a:cubicBezTo>
                    <a:pt x="51425" y="176245"/>
                    <a:pt x="39257" y="149509"/>
                    <a:pt x="30034" y="124915"/>
                  </a:cubicBezTo>
                  <a:cubicBezTo>
                    <a:pt x="16271" y="87977"/>
                    <a:pt x="10064" y="59646"/>
                    <a:pt x="7107" y="35797"/>
                  </a:cubicBezTo>
                  <a:cubicBezTo>
                    <a:pt x="4335" y="13474"/>
                    <a:pt x="4731" y="106"/>
                    <a:pt x="331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E1DE7F-E317-461C-8E60-6FA4A8A32354}"/>
                </a:ext>
              </a:extLst>
            </p:cNvPr>
            <p:cNvSpPr/>
            <p:nvPr/>
          </p:nvSpPr>
          <p:spPr>
            <a:xfrm>
              <a:off x="11045598" y="4640435"/>
              <a:ext cx="76941" cy="273882"/>
            </a:xfrm>
            <a:custGeom>
              <a:avLst/>
              <a:gdLst>
                <a:gd name="connsiteX0" fmla="*/ 1346 w 76941"/>
                <a:gd name="connsiteY0" fmla="*/ 2 h 273882"/>
                <a:gd name="connsiteX1" fmla="*/ 2557 w 76941"/>
                <a:gd name="connsiteY1" fmla="*/ 31431 h 273882"/>
                <a:gd name="connsiteX2" fmla="*/ 26963 w 76941"/>
                <a:gd name="connsiteY2" fmla="*/ 106284 h 273882"/>
                <a:gd name="connsiteX3" fmla="*/ 26963 w 76941"/>
                <a:gd name="connsiteY3" fmla="*/ 106284 h 273882"/>
                <a:gd name="connsiteX4" fmla="*/ 40179 w 76941"/>
                <a:gd name="connsiteY4" fmla="*/ 137877 h 273882"/>
                <a:gd name="connsiteX5" fmla="*/ 63654 w 76941"/>
                <a:gd name="connsiteY5" fmla="*/ 208118 h 273882"/>
                <a:gd name="connsiteX6" fmla="*/ 66705 w 76941"/>
                <a:gd name="connsiteY6" fmla="*/ 273877 h 273882"/>
                <a:gd name="connsiteX7" fmla="*/ 75240 w 76941"/>
                <a:gd name="connsiteY7" fmla="*/ 206080 h 273882"/>
                <a:gd name="connsiteX8" fmla="*/ 53023 w 76941"/>
                <a:gd name="connsiteY8" fmla="*/ 132532 h 273882"/>
                <a:gd name="connsiteX9" fmla="*/ 39353 w 76941"/>
                <a:gd name="connsiteY9" fmla="*/ 101009 h 273882"/>
                <a:gd name="connsiteX10" fmla="*/ 39353 w 76941"/>
                <a:gd name="connsiteY10" fmla="*/ 101009 h 273882"/>
                <a:gd name="connsiteX11" fmla="*/ 10882 w 76941"/>
                <a:gd name="connsiteY11" fmla="*/ 29370 h 273882"/>
                <a:gd name="connsiteX12" fmla="*/ 1346 w 76941"/>
                <a:gd name="connsiteY12" fmla="*/ 2 h 27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41" h="273882">
                  <a:moveTo>
                    <a:pt x="1346" y="2"/>
                  </a:moveTo>
                  <a:cubicBezTo>
                    <a:pt x="-273" y="153"/>
                    <a:pt x="-1018" y="12066"/>
                    <a:pt x="2557" y="31431"/>
                  </a:cubicBezTo>
                  <a:cubicBezTo>
                    <a:pt x="6528" y="52962"/>
                    <a:pt x="14120" y="75262"/>
                    <a:pt x="26963" y="106284"/>
                  </a:cubicBezTo>
                  <a:cubicBezTo>
                    <a:pt x="26963" y="106284"/>
                    <a:pt x="26963" y="106284"/>
                    <a:pt x="26963" y="106284"/>
                  </a:cubicBezTo>
                  <a:cubicBezTo>
                    <a:pt x="31132" y="116473"/>
                    <a:pt x="35673" y="127035"/>
                    <a:pt x="40179" y="137877"/>
                  </a:cubicBezTo>
                  <a:cubicBezTo>
                    <a:pt x="51346" y="164683"/>
                    <a:pt x="59078" y="185877"/>
                    <a:pt x="63654" y="208118"/>
                  </a:cubicBezTo>
                  <a:cubicBezTo>
                    <a:pt x="71572" y="246430"/>
                    <a:pt x="64318" y="273189"/>
                    <a:pt x="66705" y="273877"/>
                  </a:cubicBezTo>
                  <a:cubicBezTo>
                    <a:pt x="68300" y="274342"/>
                    <a:pt x="81575" y="249073"/>
                    <a:pt x="75240" y="206080"/>
                  </a:cubicBezTo>
                  <a:cubicBezTo>
                    <a:pt x="71782" y="182686"/>
                    <a:pt x="64202" y="159431"/>
                    <a:pt x="53023" y="132532"/>
                  </a:cubicBezTo>
                  <a:cubicBezTo>
                    <a:pt x="48540" y="121760"/>
                    <a:pt x="43661" y="110779"/>
                    <a:pt x="39353" y="101009"/>
                  </a:cubicBezTo>
                  <a:cubicBezTo>
                    <a:pt x="39353" y="101009"/>
                    <a:pt x="39353" y="101009"/>
                    <a:pt x="39353" y="101009"/>
                  </a:cubicBezTo>
                  <a:cubicBezTo>
                    <a:pt x="25112" y="68438"/>
                    <a:pt x="17892" y="51600"/>
                    <a:pt x="10882" y="29370"/>
                  </a:cubicBezTo>
                  <a:cubicBezTo>
                    <a:pt x="5154" y="11204"/>
                    <a:pt x="2976" y="-161"/>
                    <a:pt x="1346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1720557-9836-4E8B-9340-6E10AAF15555}"/>
                </a:ext>
              </a:extLst>
            </p:cNvPr>
            <p:cNvSpPr/>
            <p:nvPr/>
          </p:nvSpPr>
          <p:spPr>
            <a:xfrm>
              <a:off x="11027085" y="4718235"/>
              <a:ext cx="103416" cy="323680"/>
            </a:xfrm>
            <a:custGeom>
              <a:avLst/>
              <a:gdLst>
                <a:gd name="connsiteX0" fmla="*/ 1194 w 103416"/>
                <a:gd name="connsiteY0" fmla="*/ 1 h 323680"/>
                <a:gd name="connsiteX1" fmla="*/ 27486 w 103416"/>
                <a:gd name="connsiteY1" fmla="*/ 119977 h 323680"/>
                <a:gd name="connsiteX2" fmla="*/ 27486 w 103416"/>
                <a:gd name="connsiteY2" fmla="*/ 119977 h 323680"/>
                <a:gd name="connsiteX3" fmla="*/ 47759 w 103416"/>
                <a:gd name="connsiteY3" fmla="*/ 164228 h 323680"/>
                <a:gd name="connsiteX4" fmla="*/ 87082 w 103416"/>
                <a:gd name="connsiteY4" fmla="*/ 259843 h 323680"/>
                <a:gd name="connsiteX5" fmla="*/ 100775 w 103416"/>
                <a:gd name="connsiteY5" fmla="*/ 323680 h 323680"/>
                <a:gd name="connsiteX6" fmla="*/ 97678 w 103416"/>
                <a:gd name="connsiteY6" fmla="*/ 257118 h 323680"/>
                <a:gd name="connsiteX7" fmla="*/ 60323 w 103416"/>
                <a:gd name="connsiteY7" fmla="*/ 158277 h 323680"/>
                <a:gd name="connsiteX8" fmla="*/ 39655 w 103416"/>
                <a:gd name="connsiteY8" fmla="*/ 114597 h 323680"/>
                <a:gd name="connsiteX9" fmla="*/ 39655 w 103416"/>
                <a:gd name="connsiteY9" fmla="*/ 114597 h 323680"/>
                <a:gd name="connsiteX10" fmla="*/ 9997 w 103416"/>
                <a:gd name="connsiteY10" fmla="*/ 33398 h 323680"/>
                <a:gd name="connsiteX11" fmla="*/ 1194 w 103416"/>
                <a:gd name="connsiteY11" fmla="*/ 1 h 32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416" h="323680">
                  <a:moveTo>
                    <a:pt x="1194" y="1"/>
                  </a:moveTo>
                  <a:cubicBezTo>
                    <a:pt x="-1938" y="222"/>
                    <a:pt x="-704" y="54359"/>
                    <a:pt x="27486" y="119977"/>
                  </a:cubicBezTo>
                  <a:cubicBezTo>
                    <a:pt x="27486" y="119977"/>
                    <a:pt x="27486" y="119977"/>
                    <a:pt x="27486" y="119977"/>
                  </a:cubicBezTo>
                  <a:cubicBezTo>
                    <a:pt x="33716" y="134557"/>
                    <a:pt x="40388" y="148682"/>
                    <a:pt x="47759" y="164228"/>
                  </a:cubicBezTo>
                  <a:cubicBezTo>
                    <a:pt x="66180" y="203040"/>
                    <a:pt x="78244" y="229311"/>
                    <a:pt x="87082" y="259843"/>
                  </a:cubicBezTo>
                  <a:cubicBezTo>
                    <a:pt x="98074" y="297619"/>
                    <a:pt x="98563" y="323680"/>
                    <a:pt x="100775" y="323680"/>
                  </a:cubicBezTo>
                  <a:cubicBezTo>
                    <a:pt x="102999" y="323692"/>
                    <a:pt x="106621" y="297037"/>
                    <a:pt x="97678" y="257118"/>
                  </a:cubicBezTo>
                  <a:cubicBezTo>
                    <a:pt x="90657" y="225910"/>
                    <a:pt x="78360" y="196333"/>
                    <a:pt x="60323" y="158277"/>
                  </a:cubicBezTo>
                  <a:cubicBezTo>
                    <a:pt x="52627" y="142068"/>
                    <a:pt x="46420" y="129398"/>
                    <a:pt x="39655" y="114597"/>
                  </a:cubicBezTo>
                  <a:cubicBezTo>
                    <a:pt x="39655" y="114597"/>
                    <a:pt x="39655" y="114597"/>
                    <a:pt x="39655" y="114597"/>
                  </a:cubicBezTo>
                  <a:cubicBezTo>
                    <a:pt x="24366" y="81025"/>
                    <a:pt x="15854" y="55872"/>
                    <a:pt x="9997" y="33398"/>
                  </a:cubicBezTo>
                  <a:cubicBezTo>
                    <a:pt x="4606" y="12682"/>
                    <a:pt x="2754" y="-104"/>
                    <a:pt x="1194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6689A7-CBCC-4695-A4BC-317C74064BB4}"/>
                </a:ext>
              </a:extLst>
            </p:cNvPr>
            <p:cNvSpPr/>
            <p:nvPr/>
          </p:nvSpPr>
          <p:spPr>
            <a:xfrm>
              <a:off x="10996417" y="4824047"/>
              <a:ext cx="127632" cy="289461"/>
            </a:xfrm>
            <a:custGeom>
              <a:avLst/>
              <a:gdLst>
                <a:gd name="connsiteX0" fmla="*/ 737 w 127632"/>
                <a:gd name="connsiteY0" fmla="*/ 6 h 289461"/>
                <a:gd name="connsiteX1" fmla="*/ 6105 w 127632"/>
                <a:gd name="connsiteY1" fmla="*/ 34021 h 289461"/>
                <a:gd name="connsiteX2" fmla="*/ 43343 w 127632"/>
                <a:gd name="connsiteY2" fmla="*/ 112204 h 289461"/>
                <a:gd name="connsiteX3" fmla="*/ 43343 w 127632"/>
                <a:gd name="connsiteY3" fmla="*/ 112204 h 289461"/>
                <a:gd name="connsiteX4" fmla="*/ 64314 w 127632"/>
                <a:gd name="connsiteY4" fmla="*/ 146125 h 289461"/>
                <a:gd name="connsiteX5" fmla="*/ 107526 w 127632"/>
                <a:gd name="connsiteY5" fmla="*/ 225555 h 289461"/>
                <a:gd name="connsiteX6" fmla="*/ 125225 w 127632"/>
                <a:gd name="connsiteY6" fmla="*/ 289462 h 289461"/>
                <a:gd name="connsiteX7" fmla="*/ 118134 w 127632"/>
                <a:gd name="connsiteY7" fmla="*/ 221619 h 289461"/>
                <a:gd name="connsiteX8" fmla="*/ 76098 w 127632"/>
                <a:gd name="connsiteY8" fmla="*/ 138742 h 289461"/>
                <a:gd name="connsiteX9" fmla="*/ 54789 w 127632"/>
                <a:gd name="connsiteY9" fmla="*/ 105182 h 289461"/>
                <a:gd name="connsiteX10" fmla="*/ 54789 w 127632"/>
                <a:gd name="connsiteY10" fmla="*/ 105182 h 289461"/>
                <a:gd name="connsiteX11" fmla="*/ 14104 w 127632"/>
                <a:gd name="connsiteY11" fmla="*/ 31074 h 289461"/>
                <a:gd name="connsiteX12" fmla="*/ 737 w 127632"/>
                <a:gd name="connsiteY12" fmla="*/ 6 h 28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32" h="289461">
                  <a:moveTo>
                    <a:pt x="737" y="6"/>
                  </a:moveTo>
                  <a:cubicBezTo>
                    <a:pt x="-847" y="332"/>
                    <a:pt x="-230" y="13374"/>
                    <a:pt x="6105" y="34021"/>
                  </a:cubicBezTo>
                  <a:cubicBezTo>
                    <a:pt x="13010" y="56518"/>
                    <a:pt x="24479" y="80833"/>
                    <a:pt x="43343" y="112204"/>
                  </a:cubicBezTo>
                  <a:cubicBezTo>
                    <a:pt x="43343" y="112204"/>
                    <a:pt x="43343" y="112204"/>
                    <a:pt x="43343" y="112204"/>
                  </a:cubicBezTo>
                  <a:cubicBezTo>
                    <a:pt x="50073" y="123499"/>
                    <a:pt x="56839" y="134201"/>
                    <a:pt x="64314" y="146125"/>
                  </a:cubicBezTo>
                  <a:cubicBezTo>
                    <a:pt x="83714" y="177089"/>
                    <a:pt x="97139" y="199855"/>
                    <a:pt x="107526" y="225555"/>
                  </a:cubicBezTo>
                  <a:cubicBezTo>
                    <a:pt x="122454" y="262387"/>
                    <a:pt x="122885" y="289450"/>
                    <a:pt x="125225" y="289462"/>
                  </a:cubicBezTo>
                  <a:cubicBezTo>
                    <a:pt x="127566" y="289462"/>
                    <a:pt x="131502" y="261246"/>
                    <a:pt x="118134" y="221619"/>
                  </a:cubicBezTo>
                  <a:cubicBezTo>
                    <a:pt x="109063" y="194777"/>
                    <a:pt x="95300" y="169415"/>
                    <a:pt x="76098" y="138742"/>
                  </a:cubicBezTo>
                  <a:cubicBezTo>
                    <a:pt x="68774" y="127039"/>
                    <a:pt x="61520" y="115860"/>
                    <a:pt x="54789" y="105182"/>
                  </a:cubicBezTo>
                  <a:cubicBezTo>
                    <a:pt x="54789" y="105182"/>
                    <a:pt x="54789" y="105182"/>
                    <a:pt x="54789" y="105182"/>
                  </a:cubicBezTo>
                  <a:cubicBezTo>
                    <a:pt x="34947" y="73497"/>
                    <a:pt x="23653" y="53083"/>
                    <a:pt x="14104" y="31074"/>
                  </a:cubicBezTo>
                  <a:cubicBezTo>
                    <a:pt x="5790" y="11907"/>
                    <a:pt x="2320" y="-308"/>
                    <a:pt x="737" y="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4BB2796-6F5A-438F-91B1-6926953AF9FE}"/>
                </a:ext>
              </a:extLst>
            </p:cNvPr>
            <p:cNvSpPr/>
            <p:nvPr/>
          </p:nvSpPr>
          <p:spPr>
            <a:xfrm>
              <a:off x="10676496" y="5051117"/>
              <a:ext cx="54386" cy="314524"/>
            </a:xfrm>
            <a:custGeom>
              <a:avLst/>
              <a:gdLst>
                <a:gd name="connsiteX0" fmla="*/ 103 w 54386"/>
                <a:gd name="connsiteY0" fmla="*/ 138 h 314524"/>
                <a:gd name="connsiteX1" fmla="*/ 33452 w 54386"/>
                <a:gd name="connsiteY1" fmla="*/ 81792 h 314524"/>
                <a:gd name="connsiteX2" fmla="*/ 40264 w 54386"/>
                <a:gd name="connsiteY2" fmla="*/ 152371 h 314524"/>
                <a:gd name="connsiteX3" fmla="*/ 40555 w 54386"/>
                <a:gd name="connsiteY3" fmla="*/ 218176 h 314524"/>
                <a:gd name="connsiteX4" fmla="*/ 43839 w 54386"/>
                <a:gd name="connsiteY4" fmla="*/ 292191 h 314524"/>
                <a:gd name="connsiteX5" fmla="*/ 43839 w 54386"/>
                <a:gd name="connsiteY5" fmla="*/ 292191 h 314524"/>
                <a:gd name="connsiteX6" fmla="*/ 53015 w 54386"/>
                <a:gd name="connsiteY6" fmla="*/ 314479 h 314524"/>
                <a:gd name="connsiteX7" fmla="*/ 50965 w 54386"/>
                <a:gd name="connsiteY7" fmla="*/ 291341 h 314524"/>
                <a:gd name="connsiteX8" fmla="*/ 50965 w 54386"/>
                <a:gd name="connsiteY8" fmla="*/ 291341 h 314524"/>
                <a:gd name="connsiteX9" fmla="*/ 53236 w 54386"/>
                <a:gd name="connsiteY9" fmla="*/ 218420 h 314524"/>
                <a:gd name="connsiteX10" fmla="*/ 54133 w 54386"/>
                <a:gd name="connsiteY10" fmla="*/ 151975 h 314524"/>
                <a:gd name="connsiteX11" fmla="*/ 45609 w 54386"/>
                <a:gd name="connsiteY11" fmla="*/ 79241 h 314524"/>
                <a:gd name="connsiteX12" fmla="*/ 103 w 54386"/>
                <a:gd name="connsiteY12" fmla="*/ 138 h 3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86" h="314524">
                  <a:moveTo>
                    <a:pt x="103" y="138"/>
                  </a:moveTo>
                  <a:cubicBezTo>
                    <a:pt x="-1818" y="2060"/>
                    <a:pt x="23578" y="30298"/>
                    <a:pt x="33452" y="81792"/>
                  </a:cubicBezTo>
                  <a:cubicBezTo>
                    <a:pt x="37528" y="103370"/>
                    <a:pt x="39531" y="126054"/>
                    <a:pt x="40264" y="152371"/>
                  </a:cubicBezTo>
                  <a:cubicBezTo>
                    <a:pt x="40870" y="174182"/>
                    <a:pt x="40544" y="199405"/>
                    <a:pt x="40555" y="218176"/>
                  </a:cubicBezTo>
                  <a:cubicBezTo>
                    <a:pt x="40497" y="253122"/>
                    <a:pt x="39729" y="270345"/>
                    <a:pt x="43839" y="292191"/>
                  </a:cubicBezTo>
                  <a:cubicBezTo>
                    <a:pt x="43839" y="292191"/>
                    <a:pt x="43839" y="292191"/>
                    <a:pt x="43839" y="292191"/>
                  </a:cubicBezTo>
                  <a:cubicBezTo>
                    <a:pt x="46669" y="307573"/>
                    <a:pt x="51559" y="315189"/>
                    <a:pt x="53015" y="314479"/>
                  </a:cubicBezTo>
                  <a:cubicBezTo>
                    <a:pt x="54191" y="313908"/>
                    <a:pt x="51745" y="306083"/>
                    <a:pt x="50965" y="291341"/>
                  </a:cubicBezTo>
                  <a:cubicBezTo>
                    <a:pt x="50965" y="291341"/>
                    <a:pt x="50965" y="291341"/>
                    <a:pt x="50965" y="291341"/>
                  </a:cubicBezTo>
                  <a:cubicBezTo>
                    <a:pt x="49661" y="264313"/>
                    <a:pt x="51699" y="259457"/>
                    <a:pt x="53236" y="218420"/>
                  </a:cubicBezTo>
                  <a:cubicBezTo>
                    <a:pt x="54004" y="198811"/>
                    <a:pt x="54808" y="175195"/>
                    <a:pt x="54133" y="151975"/>
                  </a:cubicBezTo>
                  <a:cubicBezTo>
                    <a:pt x="53352" y="125227"/>
                    <a:pt x="50721" y="101425"/>
                    <a:pt x="45609" y="79241"/>
                  </a:cubicBezTo>
                  <a:cubicBezTo>
                    <a:pt x="32765" y="22741"/>
                    <a:pt x="2351" y="-2098"/>
                    <a:pt x="103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9F3C926-930A-4DDD-A324-00791B412731}"/>
                </a:ext>
              </a:extLst>
            </p:cNvPr>
            <p:cNvSpPr/>
            <p:nvPr/>
          </p:nvSpPr>
          <p:spPr>
            <a:xfrm>
              <a:off x="10648580" y="5153938"/>
              <a:ext cx="62351" cy="205656"/>
            </a:xfrm>
            <a:custGeom>
              <a:avLst/>
              <a:gdLst>
                <a:gd name="connsiteX0" fmla="*/ 28019 w 62351"/>
                <a:gd name="connsiteY0" fmla="*/ 24 h 205656"/>
                <a:gd name="connsiteX1" fmla="*/ 806 w 62351"/>
                <a:gd name="connsiteY1" fmla="*/ 83762 h 205656"/>
                <a:gd name="connsiteX2" fmla="*/ 806 w 62351"/>
                <a:gd name="connsiteY2" fmla="*/ 83762 h 205656"/>
                <a:gd name="connsiteX3" fmla="*/ 527 w 62351"/>
                <a:gd name="connsiteY3" fmla="*/ 110964 h 205656"/>
                <a:gd name="connsiteX4" fmla="*/ 10564 w 62351"/>
                <a:gd name="connsiteY4" fmla="*/ 150405 h 205656"/>
                <a:gd name="connsiteX5" fmla="*/ 10564 w 62351"/>
                <a:gd name="connsiteY5" fmla="*/ 150405 h 205656"/>
                <a:gd name="connsiteX6" fmla="*/ 62253 w 62351"/>
                <a:gd name="connsiteY6" fmla="*/ 205439 h 205656"/>
                <a:gd name="connsiteX7" fmla="*/ 22546 w 62351"/>
                <a:gd name="connsiteY7" fmla="*/ 145293 h 205656"/>
                <a:gd name="connsiteX8" fmla="*/ 22546 w 62351"/>
                <a:gd name="connsiteY8" fmla="*/ 145293 h 205656"/>
                <a:gd name="connsiteX9" fmla="*/ 14348 w 62351"/>
                <a:gd name="connsiteY9" fmla="*/ 109765 h 205656"/>
                <a:gd name="connsiteX10" fmla="*/ 14244 w 62351"/>
                <a:gd name="connsiteY10" fmla="*/ 84973 h 205656"/>
                <a:gd name="connsiteX11" fmla="*/ 14244 w 62351"/>
                <a:gd name="connsiteY11" fmla="*/ 84973 h 205656"/>
                <a:gd name="connsiteX12" fmla="*/ 28019 w 62351"/>
                <a:gd name="connsiteY12" fmla="*/ 24 h 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51" h="205656">
                  <a:moveTo>
                    <a:pt x="28019" y="24"/>
                  </a:moveTo>
                  <a:cubicBezTo>
                    <a:pt x="24921" y="-1024"/>
                    <a:pt x="6244" y="32571"/>
                    <a:pt x="806" y="83762"/>
                  </a:cubicBezTo>
                  <a:cubicBezTo>
                    <a:pt x="806" y="83762"/>
                    <a:pt x="806" y="83762"/>
                    <a:pt x="806" y="83762"/>
                  </a:cubicBezTo>
                  <a:cubicBezTo>
                    <a:pt x="-114" y="92426"/>
                    <a:pt x="-300" y="101578"/>
                    <a:pt x="527" y="110964"/>
                  </a:cubicBezTo>
                  <a:cubicBezTo>
                    <a:pt x="1784" y="125345"/>
                    <a:pt x="5278" y="138621"/>
                    <a:pt x="10564" y="150405"/>
                  </a:cubicBezTo>
                  <a:cubicBezTo>
                    <a:pt x="10564" y="150405"/>
                    <a:pt x="10564" y="150405"/>
                    <a:pt x="10564" y="150405"/>
                  </a:cubicBezTo>
                  <a:cubicBezTo>
                    <a:pt x="29602" y="192059"/>
                    <a:pt x="60343" y="207733"/>
                    <a:pt x="62253" y="205439"/>
                  </a:cubicBezTo>
                  <a:cubicBezTo>
                    <a:pt x="64174" y="203133"/>
                    <a:pt x="37509" y="183255"/>
                    <a:pt x="22546" y="145293"/>
                  </a:cubicBezTo>
                  <a:cubicBezTo>
                    <a:pt x="22546" y="145293"/>
                    <a:pt x="22546" y="145293"/>
                    <a:pt x="22546" y="145293"/>
                  </a:cubicBezTo>
                  <a:cubicBezTo>
                    <a:pt x="18273" y="134650"/>
                    <a:pt x="15466" y="122772"/>
                    <a:pt x="14348" y="109765"/>
                  </a:cubicBezTo>
                  <a:cubicBezTo>
                    <a:pt x="13627" y="101287"/>
                    <a:pt x="13673" y="92938"/>
                    <a:pt x="14244" y="84973"/>
                  </a:cubicBezTo>
                  <a:cubicBezTo>
                    <a:pt x="14244" y="84973"/>
                    <a:pt x="14244" y="84973"/>
                    <a:pt x="14244" y="84973"/>
                  </a:cubicBezTo>
                  <a:cubicBezTo>
                    <a:pt x="17760" y="36845"/>
                    <a:pt x="31116" y="1072"/>
                    <a:pt x="28019" y="2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5858F11-3CC6-4867-A316-476D0594784C}"/>
                </a:ext>
              </a:extLst>
            </p:cNvPr>
            <p:cNvSpPr/>
            <p:nvPr/>
          </p:nvSpPr>
          <p:spPr>
            <a:xfrm>
              <a:off x="10582031" y="5097907"/>
              <a:ext cx="66604" cy="224484"/>
            </a:xfrm>
            <a:custGeom>
              <a:avLst/>
              <a:gdLst>
                <a:gd name="connsiteX0" fmla="*/ 41668 w 66604"/>
                <a:gd name="connsiteY0" fmla="*/ 32 h 224484"/>
                <a:gd name="connsiteX1" fmla="*/ 2916 w 66604"/>
                <a:gd name="connsiteY1" fmla="*/ 97604 h 224484"/>
                <a:gd name="connsiteX2" fmla="*/ 2916 w 66604"/>
                <a:gd name="connsiteY2" fmla="*/ 97604 h 224484"/>
                <a:gd name="connsiteX3" fmla="*/ 156 w 66604"/>
                <a:gd name="connsiteY3" fmla="*/ 121115 h 224484"/>
                <a:gd name="connsiteX4" fmla="*/ 7609 w 66604"/>
                <a:gd name="connsiteY4" fmla="*/ 171385 h 224484"/>
                <a:gd name="connsiteX5" fmla="*/ 48806 w 66604"/>
                <a:gd name="connsiteY5" fmla="*/ 217918 h 224484"/>
                <a:gd name="connsiteX6" fmla="*/ 48806 w 66604"/>
                <a:gd name="connsiteY6" fmla="*/ 217918 h 224484"/>
                <a:gd name="connsiteX7" fmla="*/ 66564 w 66604"/>
                <a:gd name="connsiteY7" fmla="*/ 224125 h 224484"/>
                <a:gd name="connsiteX8" fmla="*/ 52823 w 66604"/>
                <a:gd name="connsiteY8" fmla="*/ 211991 h 224484"/>
                <a:gd name="connsiteX9" fmla="*/ 52823 w 66604"/>
                <a:gd name="connsiteY9" fmla="*/ 211991 h 224484"/>
                <a:gd name="connsiteX10" fmla="*/ 19626 w 66604"/>
                <a:gd name="connsiteY10" fmla="*/ 166972 h 224484"/>
                <a:gd name="connsiteX11" fmla="*/ 14071 w 66604"/>
                <a:gd name="connsiteY11" fmla="*/ 121767 h 224484"/>
                <a:gd name="connsiteX12" fmla="*/ 16354 w 66604"/>
                <a:gd name="connsiteY12" fmla="*/ 99898 h 224484"/>
                <a:gd name="connsiteX13" fmla="*/ 16354 w 66604"/>
                <a:gd name="connsiteY13" fmla="*/ 99898 h 224484"/>
                <a:gd name="connsiteX14" fmla="*/ 41668 w 66604"/>
                <a:gd name="connsiteY14" fmla="*/ 32 h 22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04" h="224484">
                  <a:moveTo>
                    <a:pt x="41668" y="32"/>
                  </a:moveTo>
                  <a:cubicBezTo>
                    <a:pt x="38524" y="-1273"/>
                    <a:pt x="13792" y="37831"/>
                    <a:pt x="2916" y="97604"/>
                  </a:cubicBezTo>
                  <a:cubicBezTo>
                    <a:pt x="2916" y="97604"/>
                    <a:pt x="2916" y="97604"/>
                    <a:pt x="2916" y="97604"/>
                  </a:cubicBezTo>
                  <a:cubicBezTo>
                    <a:pt x="1530" y="105091"/>
                    <a:pt x="529" y="112986"/>
                    <a:pt x="156" y="121115"/>
                  </a:cubicBezTo>
                  <a:cubicBezTo>
                    <a:pt x="-670" y="139362"/>
                    <a:pt x="1775" y="156294"/>
                    <a:pt x="7609" y="171385"/>
                  </a:cubicBezTo>
                  <a:cubicBezTo>
                    <a:pt x="17565" y="196538"/>
                    <a:pt x="36207" y="210931"/>
                    <a:pt x="48806" y="217918"/>
                  </a:cubicBezTo>
                  <a:cubicBezTo>
                    <a:pt x="48806" y="217918"/>
                    <a:pt x="48806" y="217918"/>
                    <a:pt x="48806" y="217918"/>
                  </a:cubicBezTo>
                  <a:cubicBezTo>
                    <a:pt x="59251" y="223729"/>
                    <a:pt x="65981" y="225289"/>
                    <a:pt x="66564" y="224125"/>
                  </a:cubicBezTo>
                  <a:cubicBezTo>
                    <a:pt x="67146" y="222949"/>
                    <a:pt x="61545" y="219164"/>
                    <a:pt x="52823" y="211991"/>
                  </a:cubicBezTo>
                  <a:cubicBezTo>
                    <a:pt x="52823" y="211991"/>
                    <a:pt x="52823" y="211991"/>
                    <a:pt x="52823" y="211991"/>
                  </a:cubicBezTo>
                  <a:cubicBezTo>
                    <a:pt x="42926" y="203816"/>
                    <a:pt x="26880" y="188643"/>
                    <a:pt x="19626" y="166972"/>
                  </a:cubicBezTo>
                  <a:cubicBezTo>
                    <a:pt x="14980" y="153557"/>
                    <a:pt x="13256" y="138535"/>
                    <a:pt x="14071" y="121767"/>
                  </a:cubicBezTo>
                  <a:cubicBezTo>
                    <a:pt x="14421" y="114314"/>
                    <a:pt x="15259" y="106954"/>
                    <a:pt x="16354" y="99898"/>
                  </a:cubicBezTo>
                  <a:cubicBezTo>
                    <a:pt x="16354" y="99898"/>
                    <a:pt x="16354" y="99898"/>
                    <a:pt x="16354" y="99898"/>
                  </a:cubicBezTo>
                  <a:cubicBezTo>
                    <a:pt x="25343" y="43094"/>
                    <a:pt x="44812" y="1336"/>
                    <a:pt x="41668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86B4CF8-786D-4F3D-8240-82FA2F155F2A}"/>
                </a:ext>
              </a:extLst>
            </p:cNvPr>
            <p:cNvSpPr/>
            <p:nvPr/>
          </p:nvSpPr>
          <p:spPr>
            <a:xfrm>
              <a:off x="10528740" y="5023247"/>
              <a:ext cx="57743" cy="249113"/>
            </a:xfrm>
            <a:custGeom>
              <a:avLst/>
              <a:gdLst>
                <a:gd name="connsiteX0" fmla="*/ 26491 w 57743"/>
                <a:gd name="connsiteY0" fmla="*/ 2 h 249113"/>
                <a:gd name="connsiteX1" fmla="*/ 3843 w 57743"/>
                <a:gd name="connsiteY1" fmla="*/ 96084 h 249113"/>
                <a:gd name="connsiteX2" fmla="*/ 3843 w 57743"/>
                <a:gd name="connsiteY2" fmla="*/ 96084 h 249113"/>
                <a:gd name="connsiteX3" fmla="*/ 82 w 57743"/>
                <a:gd name="connsiteY3" fmla="*/ 130925 h 249113"/>
                <a:gd name="connsiteX4" fmla="*/ 4903 w 57743"/>
                <a:gd name="connsiteY4" fmla="*/ 175851 h 249113"/>
                <a:gd name="connsiteX5" fmla="*/ 51305 w 57743"/>
                <a:gd name="connsiteY5" fmla="*/ 245661 h 249113"/>
                <a:gd name="connsiteX6" fmla="*/ 57616 w 57743"/>
                <a:gd name="connsiteY6" fmla="*/ 248980 h 249113"/>
                <a:gd name="connsiteX7" fmla="*/ 54484 w 57743"/>
                <a:gd name="connsiteY7" fmla="*/ 242634 h 249113"/>
                <a:gd name="connsiteX8" fmla="*/ 17595 w 57743"/>
                <a:gd name="connsiteY8" fmla="*/ 172602 h 249113"/>
                <a:gd name="connsiteX9" fmla="*/ 13962 w 57743"/>
                <a:gd name="connsiteY9" fmla="*/ 131356 h 249113"/>
                <a:gd name="connsiteX10" fmla="*/ 17083 w 57743"/>
                <a:gd name="connsiteY10" fmla="*/ 98180 h 249113"/>
                <a:gd name="connsiteX11" fmla="*/ 17083 w 57743"/>
                <a:gd name="connsiteY11" fmla="*/ 98180 h 249113"/>
                <a:gd name="connsiteX12" fmla="*/ 26491 w 57743"/>
                <a:gd name="connsiteY12" fmla="*/ 2 h 24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743" h="249113">
                  <a:moveTo>
                    <a:pt x="26491" y="2"/>
                  </a:moveTo>
                  <a:cubicBezTo>
                    <a:pt x="23301" y="-324"/>
                    <a:pt x="13555" y="39641"/>
                    <a:pt x="3843" y="96084"/>
                  </a:cubicBezTo>
                  <a:cubicBezTo>
                    <a:pt x="3843" y="96084"/>
                    <a:pt x="3843" y="96084"/>
                    <a:pt x="3843" y="96084"/>
                  </a:cubicBezTo>
                  <a:cubicBezTo>
                    <a:pt x="1934" y="106948"/>
                    <a:pt x="443" y="118744"/>
                    <a:pt x="82" y="130925"/>
                  </a:cubicBezTo>
                  <a:cubicBezTo>
                    <a:pt x="-384" y="146867"/>
                    <a:pt x="1118" y="161842"/>
                    <a:pt x="4903" y="175851"/>
                  </a:cubicBezTo>
                  <a:cubicBezTo>
                    <a:pt x="15534" y="214046"/>
                    <a:pt x="42630" y="238989"/>
                    <a:pt x="51305" y="245661"/>
                  </a:cubicBezTo>
                  <a:cubicBezTo>
                    <a:pt x="54857" y="248386"/>
                    <a:pt x="57069" y="249527"/>
                    <a:pt x="57616" y="248980"/>
                  </a:cubicBezTo>
                  <a:cubicBezTo>
                    <a:pt x="58152" y="248445"/>
                    <a:pt x="56976" y="246267"/>
                    <a:pt x="54484" y="242634"/>
                  </a:cubicBezTo>
                  <a:cubicBezTo>
                    <a:pt x="49069" y="234762"/>
                    <a:pt x="25164" y="205452"/>
                    <a:pt x="17595" y="172602"/>
                  </a:cubicBezTo>
                  <a:cubicBezTo>
                    <a:pt x="14544" y="159885"/>
                    <a:pt x="13473" y="146273"/>
                    <a:pt x="13962" y="131356"/>
                  </a:cubicBezTo>
                  <a:cubicBezTo>
                    <a:pt x="14346" y="120014"/>
                    <a:pt x="15604" y="108707"/>
                    <a:pt x="17083" y="98180"/>
                  </a:cubicBezTo>
                  <a:cubicBezTo>
                    <a:pt x="17083" y="98180"/>
                    <a:pt x="17083" y="98180"/>
                    <a:pt x="17083" y="98180"/>
                  </a:cubicBezTo>
                  <a:cubicBezTo>
                    <a:pt x="25059" y="42657"/>
                    <a:pt x="29682" y="316"/>
                    <a:pt x="26491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2E55A6-693D-4DA3-A834-7EB20BF321D6}"/>
                </a:ext>
              </a:extLst>
            </p:cNvPr>
            <p:cNvSpPr/>
            <p:nvPr/>
          </p:nvSpPr>
          <p:spPr>
            <a:xfrm>
              <a:off x="10116393" y="5054363"/>
              <a:ext cx="60672" cy="270778"/>
            </a:xfrm>
            <a:custGeom>
              <a:avLst/>
              <a:gdLst>
                <a:gd name="connsiteX0" fmla="*/ 46706 w 60672"/>
                <a:gd name="connsiteY0" fmla="*/ 1 h 270778"/>
                <a:gd name="connsiteX1" fmla="*/ 44679 w 60672"/>
                <a:gd name="connsiteY1" fmla="*/ 42725 h 270778"/>
                <a:gd name="connsiteX2" fmla="*/ 46627 w 60672"/>
                <a:gd name="connsiteY2" fmla="*/ 144338 h 270778"/>
                <a:gd name="connsiteX3" fmla="*/ 45936 w 60672"/>
                <a:gd name="connsiteY3" fmla="*/ 159348 h 270778"/>
                <a:gd name="connsiteX4" fmla="*/ 45936 w 60672"/>
                <a:gd name="connsiteY4" fmla="*/ 159348 h 270778"/>
                <a:gd name="connsiteX5" fmla="*/ 32314 w 60672"/>
                <a:gd name="connsiteY5" fmla="*/ 230545 h 270778"/>
                <a:gd name="connsiteX6" fmla="*/ 24 w 60672"/>
                <a:gd name="connsiteY6" fmla="*/ 270778 h 270778"/>
                <a:gd name="connsiteX7" fmla="*/ 42149 w 60672"/>
                <a:gd name="connsiteY7" fmla="*/ 235075 h 270778"/>
                <a:gd name="connsiteX8" fmla="*/ 59695 w 60672"/>
                <a:gd name="connsiteY8" fmla="*/ 160245 h 270778"/>
                <a:gd name="connsiteX9" fmla="*/ 59695 w 60672"/>
                <a:gd name="connsiteY9" fmla="*/ 160245 h 270778"/>
                <a:gd name="connsiteX10" fmla="*/ 60465 w 60672"/>
                <a:gd name="connsiteY10" fmla="*/ 144769 h 270778"/>
                <a:gd name="connsiteX11" fmla="*/ 54467 w 60672"/>
                <a:gd name="connsiteY11" fmla="*/ 42004 h 270778"/>
                <a:gd name="connsiteX12" fmla="*/ 46706 w 60672"/>
                <a:gd name="connsiteY12" fmla="*/ 1 h 27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72" h="270778">
                  <a:moveTo>
                    <a:pt x="46706" y="1"/>
                  </a:moveTo>
                  <a:cubicBezTo>
                    <a:pt x="44795" y="105"/>
                    <a:pt x="43999" y="16466"/>
                    <a:pt x="44679" y="42725"/>
                  </a:cubicBezTo>
                  <a:cubicBezTo>
                    <a:pt x="45229" y="63977"/>
                    <a:pt x="47714" y="110079"/>
                    <a:pt x="46627" y="144338"/>
                  </a:cubicBezTo>
                  <a:cubicBezTo>
                    <a:pt x="46466" y="149415"/>
                    <a:pt x="46238" y="154411"/>
                    <a:pt x="45936" y="159348"/>
                  </a:cubicBezTo>
                  <a:cubicBezTo>
                    <a:pt x="45936" y="159348"/>
                    <a:pt x="45936" y="159348"/>
                    <a:pt x="45936" y="159348"/>
                  </a:cubicBezTo>
                  <a:cubicBezTo>
                    <a:pt x="44073" y="188705"/>
                    <a:pt x="40623" y="210632"/>
                    <a:pt x="32314" y="230545"/>
                  </a:cubicBezTo>
                  <a:cubicBezTo>
                    <a:pt x="20296" y="259273"/>
                    <a:pt x="-816" y="268752"/>
                    <a:pt x="24" y="270778"/>
                  </a:cubicBezTo>
                  <a:cubicBezTo>
                    <a:pt x="36" y="270801"/>
                    <a:pt x="24761" y="269905"/>
                    <a:pt x="42149" y="235075"/>
                  </a:cubicBezTo>
                  <a:cubicBezTo>
                    <a:pt x="52560" y="214335"/>
                    <a:pt x="57694" y="190137"/>
                    <a:pt x="59695" y="160245"/>
                  </a:cubicBezTo>
                  <a:cubicBezTo>
                    <a:pt x="59695" y="160245"/>
                    <a:pt x="59695" y="160245"/>
                    <a:pt x="59695" y="160245"/>
                  </a:cubicBezTo>
                  <a:cubicBezTo>
                    <a:pt x="60048" y="155156"/>
                    <a:pt x="60303" y="149998"/>
                    <a:pt x="60465" y="144769"/>
                  </a:cubicBezTo>
                  <a:cubicBezTo>
                    <a:pt x="61662" y="106178"/>
                    <a:pt x="57421" y="66178"/>
                    <a:pt x="54467" y="42004"/>
                  </a:cubicBezTo>
                  <a:cubicBezTo>
                    <a:pt x="51281" y="15931"/>
                    <a:pt x="48617" y="-104"/>
                    <a:pt x="46706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EAC3D0-8225-4C7E-B8CA-5110D13FA21E}"/>
                </a:ext>
              </a:extLst>
            </p:cNvPr>
            <p:cNvSpPr/>
            <p:nvPr/>
          </p:nvSpPr>
          <p:spPr>
            <a:xfrm>
              <a:off x="10085111" y="5147743"/>
              <a:ext cx="34539" cy="180663"/>
            </a:xfrm>
            <a:custGeom>
              <a:avLst/>
              <a:gdLst>
                <a:gd name="connsiteX0" fmla="*/ 25081 w 34539"/>
                <a:gd name="connsiteY0" fmla="*/ 1 h 180663"/>
                <a:gd name="connsiteX1" fmla="*/ 19996 w 34539"/>
                <a:gd name="connsiteY1" fmla="*/ 92717 h 180663"/>
                <a:gd name="connsiteX2" fmla="*/ 19269 w 34539"/>
                <a:gd name="connsiteY2" fmla="*/ 102941 h 180663"/>
                <a:gd name="connsiteX3" fmla="*/ 19269 w 34539"/>
                <a:gd name="connsiteY3" fmla="*/ 102941 h 180663"/>
                <a:gd name="connsiteX4" fmla="*/ 9769 w 34539"/>
                <a:gd name="connsiteY4" fmla="*/ 157043 h 180663"/>
                <a:gd name="connsiteX5" fmla="*/ 9769 w 34539"/>
                <a:gd name="connsiteY5" fmla="*/ 157043 h 180663"/>
                <a:gd name="connsiteX6" fmla="*/ 185 w 34539"/>
                <a:gd name="connsiteY6" fmla="*/ 180508 h 180663"/>
                <a:gd name="connsiteX7" fmla="*/ 18570 w 34539"/>
                <a:gd name="connsiteY7" fmla="*/ 160828 h 180663"/>
                <a:gd name="connsiteX8" fmla="*/ 18570 w 34539"/>
                <a:gd name="connsiteY8" fmla="*/ 160828 h 180663"/>
                <a:gd name="connsiteX9" fmla="*/ 32991 w 34539"/>
                <a:gd name="connsiteY9" fmla="*/ 104164 h 180663"/>
                <a:gd name="connsiteX10" fmla="*/ 32991 w 34539"/>
                <a:gd name="connsiteY10" fmla="*/ 104164 h 180663"/>
                <a:gd name="connsiteX11" fmla="*/ 33822 w 34539"/>
                <a:gd name="connsiteY11" fmla="*/ 93556 h 180663"/>
                <a:gd name="connsiteX12" fmla="*/ 25081 w 34539"/>
                <a:gd name="connsiteY12" fmla="*/ 1 h 18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39" h="180663">
                  <a:moveTo>
                    <a:pt x="25081" y="1"/>
                  </a:moveTo>
                  <a:cubicBezTo>
                    <a:pt x="21262" y="222"/>
                    <a:pt x="23082" y="42318"/>
                    <a:pt x="19996" y="92717"/>
                  </a:cubicBezTo>
                  <a:cubicBezTo>
                    <a:pt x="19784" y="96176"/>
                    <a:pt x="19542" y="99588"/>
                    <a:pt x="19269" y="102941"/>
                  </a:cubicBezTo>
                  <a:cubicBezTo>
                    <a:pt x="19269" y="102941"/>
                    <a:pt x="19269" y="102941"/>
                    <a:pt x="19269" y="102941"/>
                  </a:cubicBezTo>
                  <a:cubicBezTo>
                    <a:pt x="17252" y="126837"/>
                    <a:pt x="14934" y="141905"/>
                    <a:pt x="9769" y="157043"/>
                  </a:cubicBezTo>
                  <a:cubicBezTo>
                    <a:pt x="9769" y="157043"/>
                    <a:pt x="9769" y="157043"/>
                    <a:pt x="9769" y="157043"/>
                  </a:cubicBezTo>
                  <a:cubicBezTo>
                    <a:pt x="4827" y="171506"/>
                    <a:pt x="-1130" y="179192"/>
                    <a:pt x="185" y="180508"/>
                  </a:cubicBezTo>
                  <a:cubicBezTo>
                    <a:pt x="1357" y="181684"/>
                    <a:pt x="10561" y="176327"/>
                    <a:pt x="18570" y="160828"/>
                  </a:cubicBezTo>
                  <a:cubicBezTo>
                    <a:pt x="18570" y="160828"/>
                    <a:pt x="18570" y="160828"/>
                    <a:pt x="18570" y="160828"/>
                  </a:cubicBezTo>
                  <a:cubicBezTo>
                    <a:pt x="26235" y="146027"/>
                    <a:pt x="30749" y="127978"/>
                    <a:pt x="32991" y="104164"/>
                  </a:cubicBezTo>
                  <a:cubicBezTo>
                    <a:pt x="32991" y="104164"/>
                    <a:pt x="32991" y="104164"/>
                    <a:pt x="32991" y="104164"/>
                  </a:cubicBezTo>
                  <a:cubicBezTo>
                    <a:pt x="33328" y="100682"/>
                    <a:pt x="33605" y="97142"/>
                    <a:pt x="33822" y="93556"/>
                  </a:cubicBezTo>
                  <a:cubicBezTo>
                    <a:pt x="36984" y="41329"/>
                    <a:pt x="28901" y="-232"/>
                    <a:pt x="2508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3500C77-B018-41DA-892B-BD0479A1D837}"/>
                </a:ext>
              </a:extLst>
            </p:cNvPr>
            <p:cNvSpPr/>
            <p:nvPr/>
          </p:nvSpPr>
          <p:spPr>
            <a:xfrm>
              <a:off x="9974247" y="5023236"/>
              <a:ext cx="93856" cy="321347"/>
            </a:xfrm>
            <a:custGeom>
              <a:avLst/>
              <a:gdLst>
                <a:gd name="connsiteX0" fmla="*/ 76814 w 93856"/>
                <a:gd name="connsiteY0" fmla="*/ 13 h 321347"/>
                <a:gd name="connsiteX1" fmla="*/ 42499 w 93856"/>
                <a:gd name="connsiteY1" fmla="*/ 45905 h 321347"/>
                <a:gd name="connsiteX2" fmla="*/ 9096 w 93856"/>
                <a:gd name="connsiteY2" fmla="*/ 100764 h 321347"/>
                <a:gd name="connsiteX3" fmla="*/ 778 w 93856"/>
                <a:gd name="connsiteY3" fmla="*/ 170529 h 321347"/>
                <a:gd name="connsiteX4" fmla="*/ 8775 w 93856"/>
                <a:gd name="connsiteY4" fmla="*/ 209690 h 321347"/>
                <a:gd name="connsiteX5" fmla="*/ 61890 w 93856"/>
                <a:gd name="connsiteY5" fmla="*/ 301544 h 321347"/>
                <a:gd name="connsiteX6" fmla="*/ 85373 w 93856"/>
                <a:gd name="connsiteY6" fmla="*/ 320561 h 321347"/>
                <a:gd name="connsiteX7" fmla="*/ 93714 w 93856"/>
                <a:gd name="connsiteY7" fmla="*/ 314098 h 321347"/>
                <a:gd name="connsiteX8" fmla="*/ 93714 w 93856"/>
                <a:gd name="connsiteY8" fmla="*/ 314098 h 321347"/>
                <a:gd name="connsiteX9" fmla="*/ 89263 w 93856"/>
                <a:gd name="connsiteY9" fmla="*/ 308124 h 321347"/>
                <a:gd name="connsiteX10" fmla="*/ 90098 w 93856"/>
                <a:gd name="connsiteY10" fmla="*/ 315111 h 321347"/>
                <a:gd name="connsiteX11" fmla="*/ 90098 w 93856"/>
                <a:gd name="connsiteY11" fmla="*/ 315111 h 321347"/>
                <a:gd name="connsiteX12" fmla="*/ 89021 w 93856"/>
                <a:gd name="connsiteY12" fmla="*/ 316333 h 321347"/>
                <a:gd name="connsiteX13" fmla="*/ 68601 w 93856"/>
                <a:gd name="connsiteY13" fmla="*/ 295501 h 321347"/>
                <a:gd name="connsiteX14" fmla="*/ 21752 w 93856"/>
                <a:gd name="connsiteY14" fmla="*/ 205719 h 321347"/>
                <a:gd name="connsiteX15" fmla="*/ 14614 w 93856"/>
                <a:gd name="connsiteY15" fmla="*/ 169224 h 321347"/>
                <a:gd name="connsiteX16" fmla="*/ 21301 w 93856"/>
                <a:gd name="connsiteY16" fmla="*/ 105050 h 321347"/>
                <a:gd name="connsiteX17" fmla="*/ 50266 w 93856"/>
                <a:gd name="connsiteY17" fmla="*/ 52205 h 321347"/>
                <a:gd name="connsiteX18" fmla="*/ 76814 w 93856"/>
                <a:gd name="connsiteY18" fmla="*/ 13 h 32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856" h="321347">
                  <a:moveTo>
                    <a:pt x="76814" y="13"/>
                  </a:moveTo>
                  <a:cubicBezTo>
                    <a:pt x="74941" y="-581"/>
                    <a:pt x="65869" y="18855"/>
                    <a:pt x="42499" y="45905"/>
                  </a:cubicBezTo>
                  <a:cubicBezTo>
                    <a:pt x="30715" y="59414"/>
                    <a:pt x="17502" y="77929"/>
                    <a:pt x="9096" y="100764"/>
                  </a:cubicBezTo>
                  <a:cubicBezTo>
                    <a:pt x="1486" y="121713"/>
                    <a:pt x="-1579" y="145434"/>
                    <a:pt x="778" y="170529"/>
                  </a:cubicBezTo>
                  <a:cubicBezTo>
                    <a:pt x="2064" y="184235"/>
                    <a:pt x="4885" y="197416"/>
                    <a:pt x="8775" y="209690"/>
                  </a:cubicBezTo>
                  <a:cubicBezTo>
                    <a:pt x="21829" y="251320"/>
                    <a:pt x="42268" y="281504"/>
                    <a:pt x="61890" y="301544"/>
                  </a:cubicBezTo>
                  <a:cubicBezTo>
                    <a:pt x="69713" y="309498"/>
                    <a:pt x="80549" y="317067"/>
                    <a:pt x="85373" y="320561"/>
                  </a:cubicBezTo>
                  <a:cubicBezTo>
                    <a:pt x="92440" y="323647"/>
                    <a:pt x="94449" y="316846"/>
                    <a:pt x="93714" y="314098"/>
                  </a:cubicBezTo>
                  <a:cubicBezTo>
                    <a:pt x="93714" y="314098"/>
                    <a:pt x="93714" y="314098"/>
                    <a:pt x="93714" y="314098"/>
                  </a:cubicBezTo>
                  <a:cubicBezTo>
                    <a:pt x="91791" y="309498"/>
                    <a:pt x="89846" y="307844"/>
                    <a:pt x="89263" y="308124"/>
                  </a:cubicBezTo>
                  <a:cubicBezTo>
                    <a:pt x="88680" y="308415"/>
                    <a:pt x="89565" y="310919"/>
                    <a:pt x="90098" y="315111"/>
                  </a:cubicBezTo>
                  <a:cubicBezTo>
                    <a:pt x="90098" y="315111"/>
                    <a:pt x="90098" y="315111"/>
                    <a:pt x="90098" y="315111"/>
                  </a:cubicBezTo>
                  <a:cubicBezTo>
                    <a:pt x="90535" y="316473"/>
                    <a:pt x="88354" y="317405"/>
                    <a:pt x="89021" y="316333"/>
                  </a:cubicBezTo>
                  <a:cubicBezTo>
                    <a:pt x="85682" y="312922"/>
                    <a:pt x="74020" y="302115"/>
                    <a:pt x="68601" y="295501"/>
                  </a:cubicBezTo>
                  <a:cubicBezTo>
                    <a:pt x="51410" y="274703"/>
                    <a:pt x="33698" y="245661"/>
                    <a:pt x="21752" y="205719"/>
                  </a:cubicBezTo>
                  <a:cubicBezTo>
                    <a:pt x="18346" y="194191"/>
                    <a:pt x="15827" y="181905"/>
                    <a:pt x="14614" y="169224"/>
                  </a:cubicBezTo>
                  <a:cubicBezTo>
                    <a:pt x="12395" y="145993"/>
                    <a:pt x="14817" y="124264"/>
                    <a:pt x="21301" y="105050"/>
                  </a:cubicBezTo>
                  <a:cubicBezTo>
                    <a:pt x="28281" y="84042"/>
                    <a:pt x="39963" y="65911"/>
                    <a:pt x="50266" y="52205"/>
                  </a:cubicBezTo>
                  <a:cubicBezTo>
                    <a:pt x="72010" y="23687"/>
                    <a:pt x="78688" y="607"/>
                    <a:pt x="76814" y="1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BE043A-CC31-4A30-815E-AEBDDC36898A}"/>
                </a:ext>
              </a:extLst>
            </p:cNvPr>
            <p:cNvSpPr/>
            <p:nvPr/>
          </p:nvSpPr>
          <p:spPr>
            <a:xfrm>
              <a:off x="10033658" y="5141513"/>
              <a:ext cx="67318" cy="190067"/>
            </a:xfrm>
            <a:custGeom>
              <a:avLst/>
              <a:gdLst>
                <a:gd name="connsiteX0" fmla="*/ 8067 w 67318"/>
                <a:gd name="connsiteY0" fmla="*/ 1 h 190067"/>
                <a:gd name="connsiteX1" fmla="*/ 3181 w 67318"/>
                <a:gd name="connsiteY1" fmla="*/ 91983 h 190067"/>
                <a:gd name="connsiteX2" fmla="*/ 3181 w 67318"/>
                <a:gd name="connsiteY2" fmla="*/ 91983 h 190067"/>
                <a:gd name="connsiteX3" fmla="*/ 5809 w 67318"/>
                <a:gd name="connsiteY3" fmla="*/ 105154 h 190067"/>
                <a:gd name="connsiteX4" fmla="*/ 30312 w 67318"/>
                <a:gd name="connsiteY4" fmla="*/ 158021 h 190067"/>
                <a:gd name="connsiteX5" fmla="*/ 67197 w 67318"/>
                <a:gd name="connsiteY5" fmla="*/ 189846 h 190067"/>
                <a:gd name="connsiteX6" fmla="*/ 39930 w 67318"/>
                <a:gd name="connsiteY6" fmla="*/ 151430 h 190067"/>
                <a:gd name="connsiteX7" fmla="*/ 19287 w 67318"/>
                <a:gd name="connsiteY7" fmla="*/ 101870 h 190067"/>
                <a:gd name="connsiteX8" fmla="*/ 16757 w 67318"/>
                <a:gd name="connsiteY8" fmla="*/ 89747 h 190067"/>
                <a:gd name="connsiteX9" fmla="*/ 16757 w 67318"/>
                <a:gd name="connsiteY9" fmla="*/ 89747 h 190067"/>
                <a:gd name="connsiteX10" fmla="*/ 8067 w 67318"/>
                <a:gd name="connsiteY10" fmla="*/ 1 h 1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318" h="190067">
                  <a:moveTo>
                    <a:pt x="8067" y="1"/>
                  </a:moveTo>
                  <a:cubicBezTo>
                    <a:pt x="4537" y="-197"/>
                    <a:pt x="-4896" y="39686"/>
                    <a:pt x="3181" y="91983"/>
                  </a:cubicBezTo>
                  <a:cubicBezTo>
                    <a:pt x="3181" y="91983"/>
                    <a:pt x="3181" y="91983"/>
                    <a:pt x="3181" y="91983"/>
                  </a:cubicBezTo>
                  <a:cubicBezTo>
                    <a:pt x="3858" y="96327"/>
                    <a:pt x="4728" y="100728"/>
                    <a:pt x="5809" y="105154"/>
                  </a:cubicBezTo>
                  <a:cubicBezTo>
                    <a:pt x="11013" y="126487"/>
                    <a:pt x="20047" y="144257"/>
                    <a:pt x="30312" y="158021"/>
                  </a:cubicBezTo>
                  <a:cubicBezTo>
                    <a:pt x="48189" y="181881"/>
                    <a:pt x="65607" y="191710"/>
                    <a:pt x="67197" y="189846"/>
                  </a:cubicBezTo>
                  <a:cubicBezTo>
                    <a:pt x="68788" y="187995"/>
                    <a:pt x="54488" y="174906"/>
                    <a:pt x="39930" y="151430"/>
                  </a:cubicBezTo>
                  <a:cubicBezTo>
                    <a:pt x="31554" y="137969"/>
                    <a:pt x="24086" y="121515"/>
                    <a:pt x="19287" y="101870"/>
                  </a:cubicBezTo>
                  <a:cubicBezTo>
                    <a:pt x="18293" y="97794"/>
                    <a:pt x="17453" y="93741"/>
                    <a:pt x="16757" y="89747"/>
                  </a:cubicBezTo>
                  <a:cubicBezTo>
                    <a:pt x="16757" y="89747"/>
                    <a:pt x="16757" y="89747"/>
                    <a:pt x="16757" y="89747"/>
                  </a:cubicBezTo>
                  <a:cubicBezTo>
                    <a:pt x="8170" y="40769"/>
                    <a:pt x="11596" y="199"/>
                    <a:pt x="8067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B5E44E1-AF85-4D2C-9A35-BBA75EC89B13}"/>
                </a:ext>
              </a:extLst>
            </p:cNvPr>
            <p:cNvSpPr/>
            <p:nvPr/>
          </p:nvSpPr>
          <p:spPr>
            <a:xfrm>
              <a:off x="10070976" y="4889272"/>
              <a:ext cx="95337" cy="242968"/>
            </a:xfrm>
            <a:custGeom>
              <a:avLst/>
              <a:gdLst>
                <a:gd name="connsiteX0" fmla="*/ 95235 w 95337"/>
                <a:gd name="connsiteY0" fmla="*/ 143 h 242968"/>
                <a:gd name="connsiteX1" fmla="*/ 15322 w 95337"/>
                <a:gd name="connsiteY1" fmla="*/ 99392 h 242968"/>
                <a:gd name="connsiteX2" fmla="*/ 15322 w 95337"/>
                <a:gd name="connsiteY2" fmla="*/ 99392 h 242968"/>
                <a:gd name="connsiteX3" fmla="*/ 11406 w 95337"/>
                <a:gd name="connsiteY3" fmla="*/ 109173 h 242968"/>
                <a:gd name="connsiteX4" fmla="*/ 2381 w 95337"/>
                <a:gd name="connsiteY4" fmla="*/ 194996 h 242968"/>
                <a:gd name="connsiteX5" fmla="*/ 26767 w 95337"/>
                <a:gd name="connsiteY5" fmla="*/ 242903 h 242968"/>
                <a:gd name="connsiteX6" fmla="*/ 13184 w 95337"/>
                <a:gd name="connsiteY6" fmla="*/ 193307 h 242968"/>
                <a:gd name="connsiteX7" fmla="*/ 24451 w 95337"/>
                <a:gd name="connsiteY7" fmla="*/ 113994 h 242968"/>
                <a:gd name="connsiteX8" fmla="*/ 28058 w 95337"/>
                <a:gd name="connsiteY8" fmla="*/ 104772 h 242968"/>
                <a:gd name="connsiteX9" fmla="*/ 28058 w 95337"/>
                <a:gd name="connsiteY9" fmla="*/ 104772 h 242968"/>
                <a:gd name="connsiteX10" fmla="*/ 95235 w 95337"/>
                <a:gd name="connsiteY10" fmla="*/ 143 h 2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37" h="242968">
                  <a:moveTo>
                    <a:pt x="95235" y="143"/>
                  </a:moveTo>
                  <a:cubicBezTo>
                    <a:pt x="92751" y="-2535"/>
                    <a:pt x="43932" y="32504"/>
                    <a:pt x="15322" y="99392"/>
                  </a:cubicBezTo>
                  <a:cubicBezTo>
                    <a:pt x="15322" y="99392"/>
                    <a:pt x="15322" y="99392"/>
                    <a:pt x="15322" y="99392"/>
                  </a:cubicBezTo>
                  <a:cubicBezTo>
                    <a:pt x="13951" y="102582"/>
                    <a:pt x="12641" y="105843"/>
                    <a:pt x="11406" y="109173"/>
                  </a:cubicBezTo>
                  <a:cubicBezTo>
                    <a:pt x="-387" y="140964"/>
                    <a:pt x="-2342" y="170402"/>
                    <a:pt x="2381" y="194996"/>
                  </a:cubicBezTo>
                  <a:cubicBezTo>
                    <a:pt x="8796" y="227939"/>
                    <a:pt x="24923" y="244137"/>
                    <a:pt x="26767" y="242903"/>
                  </a:cubicBezTo>
                  <a:cubicBezTo>
                    <a:pt x="28613" y="241668"/>
                    <a:pt x="16649" y="223782"/>
                    <a:pt x="13184" y="193307"/>
                  </a:cubicBezTo>
                  <a:cubicBezTo>
                    <a:pt x="10501" y="170344"/>
                    <a:pt x="13435" y="143933"/>
                    <a:pt x="24451" y="113994"/>
                  </a:cubicBezTo>
                  <a:cubicBezTo>
                    <a:pt x="25601" y="110862"/>
                    <a:pt x="26808" y="107788"/>
                    <a:pt x="28058" y="104772"/>
                  </a:cubicBezTo>
                  <a:cubicBezTo>
                    <a:pt x="28058" y="104772"/>
                    <a:pt x="28058" y="104772"/>
                    <a:pt x="28058" y="104772"/>
                  </a:cubicBezTo>
                  <a:cubicBezTo>
                    <a:pt x="54519" y="41249"/>
                    <a:pt x="97718" y="2821"/>
                    <a:pt x="95235" y="14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7E31DC-D970-4073-8ABC-B0B39332AC2D}"/>
                </a:ext>
              </a:extLst>
            </p:cNvPr>
            <p:cNvSpPr/>
            <p:nvPr/>
          </p:nvSpPr>
          <p:spPr>
            <a:xfrm>
              <a:off x="10138718" y="4898647"/>
              <a:ext cx="55859" cy="143515"/>
            </a:xfrm>
            <a:custGeom>
              <a:avLst/>
              <a:gdLst>
                <a:gd name="connsiteX0" fmla="*/ 55502 w 55859"/>
                <a:gd name="connsiteY0" fmla="*/ 107 h 143515"/>
                <a:gd name="connsiteX1" fmla="*/ 11980 w 55859"/>
                <a:gd name="connsiteY1" fmla="*/ 59344 h 143515"/>
                <a:gd name="connsiteX2" fmla="*/ 11980 w 55859"/>
                <a:gd name="connsiteY2" fmla="*/ 59344 h 143515"/>
                <a:gd name="connsiteX3" fmla="*/ 8888 w 55859"/>
                <a:gd name="connsiteY3" fmla="*/ 65935 h 143515"/>
                <a:gd name="connsiteX4" fmla="*/ 52 w 55859"/>
                <a:gd name="connsiteY4" fmla="*/ 107123 h 143515"/>
                <a:gd name="connsiteX5" fmla="*/ 52 w 55859"/>
                <a:gd name="connsiteY5" fmla="*/ 107123 h 143515"/>
                <a:gd name="connsiteX6" fmla="*/ 16739 w 55859"/>
                <a:gd name="connsiteY6" fmla="*/ 142709 h 143515"/>
                <a:gd name="connsiteX7" fmla="*/ 16739 w 55859"/>
                <a:gd name="connsiteY7" fmla="*/ 142709 h 143515"/>
                <a:gd name="connsiteX8" fmla="*/ 16739 w 55859"/>
                <a:gd name="connsiteY8" fmla="*/ 142709 h 143515"/>
                <a:gd name="connsiteX9" fmla="*/ 16745 w 55859"/>
                <a:gd name="connsiteY9" fmla="*/ 143490 h 143515"/>
                <a:gd name="connsiteX10" fmla="*/ 16745 w 55859"/>
                <a:gd name="connsiteY10" fmla="*/ 143490 h 143515"/>
                <a:gd name="connsiteX11" fmla="*/ 18156 w 55859"/>
                <a:gd name="connsiteY11" fmla="*/ 143268 h 143515"/>
                <a:gd name="connsiteX12" fmla="*/ 18828 w 55859"/>
                <a:gd name="connsiteY12" fmla="*/ 142011 h 143515"/>
                <a:gd name="connsiteX13" fmla="*/ 18828 w 55859"/>
                <a:gd name="connsiteY13" fmla="*/ 142011 h 143515"/>
                <a:gd name="connsiteX14" fmla="*/ 18106 w 55859"/>
                <a:gd name="connsiteY14" fmla="*/ 141743 h 143515"/>
                <a:gd name="connsiteX15" fmla="*/ 18106 w 55859"/>
                <a:gd name="connsiteY15" fmla="*/ 141743 h 143515"/>
                <a:gd name="connsiteX16" fmla="*/ 18106 w 55859"/>
                <a:gd name="connsiteY16" fmla="*/ 141743 h 143515"/>
                <a:gd name="connsiteX17" fmla="*/ 12058 w 55859"/>
                <a:gd name="connsiteY17" fmla="*/ 107146 h 143515"/>
                <a:gd name="connsiteX18" fmla="*/ 12058 w 55859"/>
                <a:gd name="connsiteY18" fmla="*/ 107146 h 143515"/>
                <a:gd name="connsiteX19" fmla="*/ 21647 w 55859"/>
                <a:gd name="connsiteY19" fmla="*/ 71501 h 143515"/>
                <a:gd name="connsiteX20" fmla="*/ 24415 w 55859"/>
                <a:gd name="connsiteY20" fmla="*/ 65364 h 143515"/>
                <a:gd name="connsiteX21" fmla="*/ 24415 w 55859"/>
                <a:gd name="connsiteY21" fmla="*/ 65364 h 143515"/>
                <a:gd name="connsiteX22" fmla="*/ 55502 w 55859"/>
                <a:gd name="connsiteY22" fmla="*/ 107 h 14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859" h="143515">
                  <a:moveTo>
                    <a:pt x="55502" y="107"/>
                  </a:moveTo>
                  <a:cubicBezTo>
                    <a:pt x="52421" y="-1791"/>
                    <a:pt x="30576" y="21743"/>
                    <a:pt x="11980" y="59344"/>
                  </a:cubicBezTo>
                  <a:cubicBezTo>
                    <a:pt x="11980" y="59344"/>
                    <a:pt x="11980" y="59344"/>
                    <a:pt x="11980" y="59344"/>
                  </a:cubicBezTo>
                  <a:cubicBezTo>
                    <a:pt x="10915" y="61475"/>
                    <a:pt x="9879" y="63676"/>
                    <a:pt x="8888" y="65935"/>
                  </a:cubicBezTo>
                  <a:cubicBezTo>
                    <a:pt x="2619" y="80223"/>
                    <a:pt x="-444" y="94011"/>
                    <a:pt x="52" y="107123"/>
                  </a:cubicBezTo>
                  <a:lnTo>
                    <a:pt x="52" y="107123"/>
                  </a:lnTo>
                  <a:cubicBezTo>
                    <a:pt x="2211" y="126733"/>
                    <a:pt x="12788" y="138890"/>
                    <a:pt x="16739" y="142709"/>
                  </a:cubicBezTo>
                  <a:lnTo>
                    <a:pt x="16739" y="142709"/>
                  </a:lnTo>
                  <a:cubicBezTo>
                    <a:pt x="16739" y="142709"/>
                    <a:pt x="16739" y="142709"/>
                    <a:pt x="16739" y="142709"/>
                  </a:cubicBezTo>
                  <a:cubicBezTo>
                    <a:pt x="16065" y="143187"/>
                    <a:pt x="16534" y="143629"/>
                    <a:pt x="16745" y="143490"/>
                  </a:cubicBezTo>
                  <a:cubicBezTo>
                    <a:pt x="16745" y="143490"/>
                    <a:pt x="16745" y="143490"/>
                    <a:pt x="16745" y="143490"/>
                  </a:cubicBezTo>
                  <a:cubicBezTo>
                    <a:pt x="17244" y="143129"/>
                    <a:pt x="18156" y="143268"/>
                    <a:pt x="18156" y="143268"/>
                  </a:cubicBezTo>
                  <a:cubicBezTo>
                    <a:pt x="18156" y="143268"/>
                    <a:pt x="18330" y="142360"/>
                    <a:pt x="18828" y="142011"/>
                  </a:cubicBezTo>
                  <a:cubicBezTo>
                    <a:pt x="18828" y="142011"/>
                    <a:pt x="18828" y="142011"/>
                    <a:pt x="18828" y="142011"/>
                  </a:cubicBezTo>
                  <a:cubicBezTo>
                    <a:pt x="19038" y="141859"/>
                    <a:pt x="18782" y="141265"/>
                    <a:pt x="18106" y="141743"/>
                  </a:cubicBezTo>
                  <a:cubicBezTo>
                    <a:pt x="18106" y="141743"/>
                    <a:pt x="18106" y="141743"/>
                    <a:pt x="18106" y="141743"/>
                  </a:cubicBezTo>
                  <a:lnTo>
                    <a:pt x="18106" y="141743"/>
                  </a:lnTo>
                  <a:cubicBezTo>
                    <a:pt x="16021" y="136957"/>
                    <a:pt x="9837" y="124427"/>
                    <a:pt x="12058" y="107146"/>
                  </a:cubicBezTo>
                  <a:lnTo>
                    <a:pt x="12058" y="107146"/>
                  </a:lnTo>
                  <a:cubicBezTo>
                    <a:pt x="12601" y="96049"/>
                    <a:pt x="15911" y="84718"/>
                    <a:pt x="21647" y="71501"/>
                  </a:cubicBezTo>
                  <a:cubicBezTo>
                    <a:pt x="22547" y="69428"/>
                    <a:pt x="23478" y="67379"/>
                    <a:pt x="24415" y="65364"/>
                  </a:cubicBezTo>
                  <a:cubicBezTo>
                    <a:pt x="24415" y="65364"/>
                    <a:pt x="24415" y="65364"/>
                    <a:pt x="24415" y="65364"/>
                  </a:cubicBezTo>
                  <a:cubicBezTo>
                    <a:pt x="41220" y="29731"/>
                    <a:pt x="58583" y="2005"/>
                    <a:pt x="55502" y="10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FCD77D-AF32-4594-B30F-12C57F5EABE9}"/>
                </a:ext>
              </a:extLst>
            </p:cNvPr>
            <p:cNvSpPr/>
            <p:nvPr/>
          </p:nvSpPr>
          <p:spPr>
            <a:xfrm>
              <a:off x="10221950" y="4904862"/>
              <a:ext cx="22736" cy="121560"/>
            </a:xfrm>
            <a:custGeom>
              <a:avLst/>
              <a:gdLst>
                <a:gd name="connsiteX0" fmla="*/ 22065 w 22736"/>
                <a:gd name="connsiteY0" fmla="*/ 111 h 121560"/>
                <a:gd name="connsiteX1" fmla="*/ 700 w 22736"/>
                <a:gd name="connsiteY1" fmla="*/ 52221 h 121560"/>
                <a:gd name="connsiteX2" fmla="*/ 700 w 22736"/>
                <a:gd name="connsiteY2" fmla="*/ 52221 h 121560"/>
                <a:gd name="connsiteX3" fmla="*/ 160 w 22736"/>
                <a:gd name="connsiteY3" fmla="*/ 59849 h 121560"/>
                <a:gd name="connsiteX4" fmla="*/ 6089 w 22736"/>
                <a:gd name="connsiteY4" fmla="*/ 106195 h 121560"/>
                <a:gd name="connsiteX5" fmla="*/ 15841 w 22736"/>
                <a:gd name="connsiteY5" fmla="*/ 121497 h 121560"/>
                <a:gd name="connsiteX6" fmla="*/ 15397 w 22736"/>
                <a:gd name="connsiteY6" fmla="*/ 104088 h 121560"/>
                <a:gd name="connsiteX7" fmla="*/ 14020 w 22736"/>
                <a:gd name="connsiteY7" fmla="*/ 60489 h 121560"/>
                <a:gd name="connsiteX8" fmla="*/ 14421 w 22736"/>
                <a:gd name="connsiteY8" fmla="*/ 53339 h 121560"/>
                <a:gd name="connsiteX9" fmla="*/ 14421 w 22736"/>
                <a:gd name="connsiteY9" fmla="*/ 53339 h 121560"/>
                <a:gd name="connsiteX10" fmla="*/ 22065 w 22736"/>
                <a:gd name="connsiteY10" fmla="*/ 111 h 1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36" h="121560">
                  <a:moveTo>
                    <a:pt x="22065" y="111"/>
                  </a:moveTo>
                  <a:cubicBezTo>
                    <a:pt x="18682" y="-1706"/>
                    <a:pt x="3754" y="18929"/>
                    <a:pt x="700" y="52221"/>
                  </a:cubicBezTo>
                  <a:cubicBezTo>
                    <a:pt x="700" y="52221"/>
                    <a:pt x="700" y="52221"/>
                    <a:pt x="700" y="52221"/>
                  </a:cubicBezTo>
                  <a:cubicBezTo>
                    <a:pt x="461" y="54713"/>
                    <a:pt x="278" y="57264"/>
                    <a:pt x="160" y="59849"/>
                  </a:cubicBezTo>
                  <a:cubicBezTo>
                    <a:pt x="-709" y="78760"/>
                    <a:pt x="2069" y="94632"/>
                    <a:pt x="6089" y="106195"/>
                  </a:cubicBezTo>
                  <a:cubicBezTo>
                    <a:pt x="9775" y="116815"/>
                    <a:pt x="14151" y="122219"/>
                    <a:pt x="15841" y="121497"/>
                  </a:cubicBezTo>
                  <a:cubicBezTo>
                    <a:pt x="17486" y="120798"/>
                    <a:pt x="16459" y="114265"/>
                    <a:pt x="15397" y="104088"/>
                  </a:cubicBezTo>
                  <a:cubicBezTo>
                    <a:pt x="14154" y="92093"/>
                    <a:pt x="13195" y="78690"/>
                    <a:pt x="14020" y="60489"/>
                  </a:cubicBezTo>
                  <a:cubicBezTo>
                    <a:pt x="14129" y="58067"/>
                    <a:pt x="14264" y="55680"/>
                    <a:pt x="14421" y="53339"/>
                  </a:cubicBezTo>
                  <a:cubicBezTo>
                    <a:pt x="14421" y="53339"/>
                    <a:pt x="14421" y="53339"/>
                    <a:pt x="14421" y="53339"/>
                  </a:cubicBezTo>
                  <a:cubicBezTo>
                    <a:pt x="16516" y="23634"/>
                    <a:pt x="25189" y="1799"/>
                    <a:pt x="22065" y="11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02BCB60-09F3-4C1A-833A-98B30C557FA7}"/>
                </a:ext>
              </a:extLst>
            </p:cNvPr>
            <p:cNvSpPr/>
            <p:nvPr/>
          </p:nvSpPr>
          <p:spPr>
            <a:xfrm>
              <a:off x="10358900" y="4895349"/>
              <a:ext cx="35280" cy="127903"/>
            </a:xfrm>
            <a:custGeom>
              <a:avLst/>
              <a:gdLst>
                <a:gd name="connsiteX0" fmla="*/ 266 w 35280"/>
                <a:gd name="connsiteY0" fmla="*/ 296 h 127903"/>
                <a:gd name="connsiteX1" fmla="*/ 10874 w 35280"/>
                <a:gd name="connsiteY1" fmla="*/ 29501 h 127903"/>
                <a:gd name="connsiteX2" fmla="*/ 18233 w 35280"/>
                <a:gd name="connsiteY2" fmla="*/ 62502 h 127903"/>
                <a:gd name="connsiteX3" fmla="*/ 21400 w 35280"/>
                <a:gd name="connsiteY3" fmla="*/ 82263 h 127903"/>
                <a:gd name="connsiteX4" fmla="*/ 29609 w 35280"/>
                <a:gd name="connsiteY4" fmla="*/ 126118 h 127903"/>
                <a:gd name="connsiteX5" fmla="*/ 31391 w 35280"/>
                <a:gd name="connsiteY5" fmla="*/ 127900 h 127903"/>
                <a:gd name="connsiteX6" fmla="*/ 32881 w 35280"/>
                <a:gd name="connsiteY6" fmla="*/ 125908 h 127903"/>
                <a:gd name="connsiteX7" fmla="*/ 34511 w 35280"/>
                <a:gd name="connsiteY7" fmla="*/ 80715 h 127903"/>
                <a:gd name="connsiteX8" fmla="*/ 31903 w 35280"/>
                <a:gd name="connsiteY8" fmla="*/ 60127 h 127903"/>
                <a:gd name="connsiteX9" fmla="*/ 21994 w 35280"/>
                <a:gd name="connsiteY9" fmla="*/ 25507 h 127903"/>
                <a:gd name="connsiteX10" fmla="*/ 266 w 35280"/>
                <a:gd name="connsiteY10" fmla="*/ 296 h 12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280" h="127903">
                  <a:moveTo>
                    <a:pt x="266" y="296"/>
                  </a:moveTo>
                  <a:cubicBezTo>
                    <a:pt x="-1469" y="2100"/>
                    <a:pt x="5668" y="11917"/>
                    <a:pt x="10874" y="29501"/>
                  </a:cubicBezTo>
                  <a:cubicBezTo>
                    <a:pt x="13726" y="39399"/>
                    <a:pt x="16020" y="49693"/>
                    <a:pt x="18233" y="62502"/>
                  </a:cubicBezTo>
                  <a:cubicBezTo>
                    <a:pt x="19397" y="69233"/>
                    <a:pt x="20445" y="76092"/>
                    <a:pt x="21400" y="82263"/>
                  </a:cubicBezTo>
                  <a:cubicBezTo>
                    <a:pt x="24870" y="104866"/>
                    <a:pt x="26279" y="119527"/>
                    <a:pt x="29609" y="126118"/>
                  </a:cubicBezTo>
                  <a:cubicBezTo>
                    <a:pt x="30215" y="127341"/>
                    <a:pt x="30808" y="127958"/>
                    <a:pt x="31391" y="127900"/>
                  </a:cubicBezTo>
                  <a:cubicBezTo>
                    <a:pt x="31938" y="127841"/>
                    <a:pt x="32439" y="127143"/>
                    <a:pt x="32881" y="125908"/>
                  </a:cubicBezTo>
                  <a:cubicBezTo>
                    <a:pt x="34523" y="121239"/>
                    <a:pt x="36351" y="102246"/>
                    <a:pt x="34511" y="80715"/>
                  </a:cubicBezTo>
                  <a:cubicBezTo>
                    <a:pt x="33976" y="74252"/>
                    <a:pt x="33149" y="67288"/>
                    <a:pt x="31903" y="60127"/>
                  </a:cubicBezTo>
                  <a:cubicBezTo>
                    <a:pt x="29609" y="46945"/>
                    <a:pt x="26256" y="35451"/>
                    <a:pt x="21994" y="25507"/>
                  </a:cubicBezTo>
                  <a:cubicBezTo>
                    <a:pt x="13808" y="6025"/>
                    <a:pt x="2129" y="-1661"/>
                    <a:pt x="266" y="29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6BB2EC-81C1-48C2-A62B-5494AE8993F2}"/>
                </a:ext>
              </a:extLst>
            </p:cNvPr>
            <p:cNvSpPr/>
            <p:nvPr/>
          </p:nvSpPr>
          <p:spPr>
            <a:xfrm>
              <a:off x="10421280" y="4864245"/>
              <a:ext cx="44412" cy="141699"/>
            </a:xfrm>
            <a:custGeom>
              <a:avLst/>
              <a:gdLst>
                <a:gd name="connsiteX0" fmla="*/ 124 w 44412"/>
                <a:gd name="connsiteY0" fmla="*/ 273 h 141699"/>
                <a:gd name="connsiteX1" fmla="*/ 21945 w 44412"/>
                <a:gd name="connsiteY1" fmla="*/ 40332 h 141699"/>
                <a:gd name="connsiteX2" fmla="*/ 21945 w 44412"/>
                <a:gd name="connsiteY2" fmla="*/ 40332 h 141699"/>
                <a:gd name="connsiteX3" fmla="*/ 28478 w 44412"/>
                <a:gd name="connsiteY3" fmla="*/ 67802 h 141699"/>
                <a:gd name="connsiteX4" fmla="*/ 31948 w 44412"/>
                <a:gd name="connsiteY4" fmla="*/ 101281 h 141699"/>
                <a:gd name="connsiteX5" fmla="*/ 34370 w 44412"/>
                <a:gd name="connsiteY5" fmla="*/ 135121 h 141699"/>
                <a:gd name="connsiteX6" fmla="*/ 34370 w 44412"/>
                <a:gd name="connsiteY6" fmla="*/ 135121 h 141699"/>
                <a:gd name="connsiteX7" fmla="*/ 37106 w 44412"/>
                <a:gd name="connsiteY7" fmla="*/ 141700 h 141699"/>
                <a:gd name="connsiteX8" fmla="*/ 40588 w 44412"/>
                <a:gd name="connsiteY8" fmla="*/ 137217 h 141699"/>
                <a:gd name="connsiteX9" fmla="*/ 39214 w 44412"/>
                <a:gd name="connsiteY9" fmla="*/ 137927 h 141699"/>
                <a:gd name="connsiteX10" fmla="*/ 40855 w 44412"/>
                <a:gd name="connsiteY10" fmla="*/ 134795 h 141699"/>
                <a:gd name="connsiteX11" fmla="*/ 40855 w 44412"/>
                <a:gd name="connsiteY11" fmla="*/ 134795 h 141699"/>
                <a:gd name="connsiteX12" fmla="*/ 44349 w 44412"/>
                <a:gd name="connsiteY12" fmla="*/ 101001 h 141699"/>
                <a:gd name="connsiteX13" fmla="*/ 42160 w 44412"/>
                <a:gd name="connsiteY13" fmla="*/ 65624 h 141699"/>
                <a:gd name="connsiteX14" fmla="*/ 33939 w 44412"/>
                <a:gd name="connsiteY14" fmla="*/ 35837 h 141699"/>
                <a:gd name="connsiteX15" fmla="*/ 33939 w 44412"/>
                <a:gd name="connsiteY15" fmla="*/ 35837 h 141699"/>
                <a:gd name="connsiteX16" fmla="*/ 124 w 44412"/>
                <a:gd name="connsiteY16" fmla="*/ 273 h 14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412" h="141699">
                  <a:moveTo>
                    <a:pt x="124" y="273"/>
                  </a:moveTo>
                  <a:cubicBezTo>
                    <a:pt x="-1518" y="2649"/>
                    <a:pt x="13550" y="15470"/>
                    <a:pt x="21945" y="40332"/>
                  </a:cubicBezTo>
                  <a:cubicBezTo>
                    <a:pt x="21945" y="40332"/>
                    <a:pt x="21945" y="40332"/>
                    <a:pt x="21945" y="40332"/>
                  </a:cubicBezTo>
                  <a:cubicBezTo>
                    <a:pt x="24751" y="48693"/>
                    <a:pt x="26882" y="57671"/>
                    <a:pt x="28478" y="67802"/>
                  </a:cubicBezTo>
                  <a:cubicBezTo>
                    <a:pt x="30306" y="79388"/>
                    <a:pt x="31226" y="91266"/>
                    <a:pt x="31948" y="101281"/>
                  </a:cubicBezTo>
                  <a:cubicBezTo>
                    <a:pt x="33194" y="118760"/>
                    <a:pt x="31924" y="123615"/>
                    <a:pt x="34370" y="135121"/>
                  </a:cubicBezTo>
                  <a:cubicBezTo>
                    <a:pt x="34370" y="135121"/>
                    <a:pt x="34370" y="135121"/>
                    <a:pt x="34370" y="135121"/>
                  </a:cubicBezTo>
                  <a:cubicBezTo>
                    <a:pt x="33939" y="135458"/>
                    <a:pt x="34731" y="139650"/>
                    <a:pt x="37106" y="141700"/>
                  </a:cubicBezTo>
                  <a:cubicBezTo>
                    <a:pt x="45793" y="141036"/>
                    <a:pt x="41193" y="137671"/>
                    <a:pt x="40588" y="137217"/>
                  </a:cubicBezTo>
                  <a:cubicBezTo>
                    <a:pt x="39982" y="136762"/>
                    <a:pt x="34894" y="141013"/>
                    <a:pt x="39214" y="137927"/>
                  </a:cubicBezTo>
                  <a:cubicBezTo>
                    <a:pt x="39097" y="140675"/>
                    <a:pt x="41158" y="136541"/>
                    <a:pt x="40855" y="134795"/>
                  </a:cubicBezTo>
                  <a:cubicBezTo>
                    <a:pt x="40855" y="134795"/>
                    <a:pt x="40855" y="134795"/>
                    <a:pt x="40855" y="134795"/>
                  </a:cubicBezTo>
                  <a:cubicBezTo>
                    <a:pt x="41123" y="132652"/>
                    <a:pt x="44151" y="110923"/>
                    <a:pt x="44349" y="101001"/>
                  </a:cubicBezTo>
                  <a:cubicBezTo>
                    <a:pt x="44593" y="90509"/>
                    <a:pt x="44197" y="78270"/>
                    <a:pt x="42160" y="65624"/>
                  </a:cubicBezTo>
                  <a:cubicBezTo>
                    <a:pt x="40413" y="54748"/>
                    <a:pt x="37653" y="44827"/>
                    <a:pt x="33939" y="35837"/>
                  </a:cubicBezTo>
                  <a:cubicBezTo>
                    <a:pt x="33939" y="35837"/>
                    <a:pt x="33939" y="35837"/>
                    <a:pt x="33939" y="35837"/>
                  </a:cubicBezTo>
                  <a:cubicBezTo>
                    <a:pt x="21829" y="6294"/>
                    <a:pt x="1463" y="-1660"/>
                    <a:pt x="124" y="27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826F08-29D2-40C2-B596-44C78D5D5089}"/>
                </a:ext>
              </a:extLst>
            </p:cNvPr>
            <p:cNvSpPr/>
            <p:nvPr/>
          </p:nvSpPr>
          <p:spPr>
            <a:xfrm>
              <a:off x="10495830" y="4858202"/>
              <a:ext cx="64975" cy="189995"/>
            </a:xfrm>
            <a:custGeom>
              <a:avLst/>
              <a:gdLst>
                <a:gd name="connsiteX0" fmla="*/ 271 w 64975"/>
                <a:gd name="connsiteY0" fmla="*/ 86 h 189995"/>
                <a:gd name="connsiteX1" fmla="*/ 35612 w 64975"/>
                <a:gd name="connsiteY1" fmla="*/ 69245 h 189995"/>
                <a:gd name="connsiteX2" fmla="*/ 35612 w 64975"/>
                <a:gd name="connsiteY2" fmla="*/ 69245 h 189995"/>
                <a:gd name="connsiteX3" fmla="*/ 45498 w 64975"/>
                <a:gd name="connsiteY3" fmla="*/ 92174 h 189995"/>
                <a:gd name="connsiteX4" fmla="*/ 51820 w 64975"/>
                <a:gd name="connsiteY4" fmla="*/ 122159 h 189995"/>
                <a:gd name="connsiteX5" fmla="*/ 51820 w 64975"/>
                <a:gd name="connsiteY5" fmla="*/ 122159 h 189995"/>
                <a:gd name="connsiteX6" fmla="*/ 40723 w 64975"/>
                <a:gd name="connsiteY6" fmla="*/ 189944 h 189995"/>
                <a:gd name="connsiteX7" fmla="*/ 64967 w 64975"/>
                <a:gd name="connsiteY7" fmla="*/ 121658 h 189995"/>
                <a:gd name="connsiteX8" fmla="*/ 64967 w 64975"/>
                <a:gd name="connsiteY8" fmla="*/ 121658 h 189995"/>
                <a:gd name="connsiteX9" fmla="*/ 58609 w 64975"/>
                <a:gd name="connsiteY9" fmla="*/ 87632 h 189995"/>
                <a:gd name="connsiteX10" fmla="*/ 47466 w 64975"/>
                <a:gd name="connsiteY10" fmla="*/ 62945 h 189995"/>
                <a:gd name="connsiteX11" fmla="*/ 47466 w 64975"/>
                <a:gd name="connsiteY11" fmla="*/ 62945 h 189995"/>
                <a:gd name="connsiteX12" fmla="*/ 271 w 64975"/>
                <a:gd name="connsiteY12" fmla="*/ 86 h 18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75" h="189995">
                  <a:moveTo>
                    <a:pt x="271" y="86"/>
                  </a:moveTo>
                  <a:cubicBezTo>
                    <a:pt x="-2453" y="1833"/>
                    <a:pt x="15770" y="30211"/>
                    <a:pt x="35612" y="69245"/>
                  </a:cubicBezTo>
                  <a:cubicBezTo>
                    <a:pt x="35612" y="69245"/>
                    <a:pt x="35612" y="69245"/>
                    <a:pt x="35612" y="69245"/>
                  </a:cubicBezTo>
                  <a:cubicBezTo>
                    <a:pt x="39210" y="76406"/>
                    <a:pt x="42691" y="84139"/>
                    <a:pt x="45498" y="92174"/>
                  </a:cubicBezTo>
                  <a:cubicBezTo>
                    <a:pt x="49119" y="102572"/>
                    <a:pt x="51261" y="112494"/>
                    <a:pt x="51820" y="122159"/>
                  </a:cubicBezTo>
                  <a:cubicBezTo>
                    <a:pt x="51820" y="122159"/>
                    <a:pt x="51820" y="122159"/>
                    <a:pt x="51820" y="122159"/>
                  </a:cubicBezTo>
                  <a:cubicBezTo>
                    <a:pt x="54487" y="160482"/>
                    <a:pt x="37987" y="188570"/>
                    <a:pt x="40723" y="189944"/>
                  </a:cubicBezTo>
                  <a:cubicBezTo>
                    <a:pt x="43460" y="191306"/>
                    <a:pt x="65491" y="165804"/>
                    <a:pt x="64967" y="121658"/>
                  </a:cubicBezTo>
                  <a:cubicBezTo>
                    <a:pt x="64967" y="121658"/>
                    <a:pt x="64967" y="121658"/>
                    <a:pt x="64967" y="121658"/>
                  </a:cubicBezTo>
                  <a:cubicBezTo>
                    <a:pt x="64722" y="110514"/>
                    <a:pt x="62568" y="99126"/>
                    <a:pt x="58609" y="87632"/>
                  </a:cubicBezTo>
                  <a:cubicBezTo>
                    <a:pt x="55547" y="78712"/>
                    <a:pt x="51634" y="70433"/>
                    <a:pt x="47466" y="62945"/>
                  </a:cubicBezTo>
                  <a:cubicBezTo>
                    <a:pt x="47466" y="62945"/>
                    <a:pt x="47466" y="62945"/>
                    <a:pt x="47466" y="62945"/>
                  </a:cubicBezTo>
                  <a:cubicBezTo>
                    <a:pt x="25260" y="22922"/>
                    <a:pt x="2985" y="-1649"/>
                    <a:pt x="271" y="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9D5FFA-0927-4320-AB64-6A6634CEB1EA}"/>
                </a:ext>
              </a:extLst>
            </p:cNvPr>
            <p:cNvSpPr/>
            <p:nvPr/>
          </p:nvSpPr>
          <p:spPr>
            <a:xfrm>
              <a:off x="10738837" y="5063297"/>
              <a:ext cx="158792" cy="364648"/>
            </a:xfrm>
            <a:custGeom>
              <a:avLst/>
              <a:gdLst>
                <a:gd name="connsiteX0" fmla="*/ 13 w 158792"/>
                <a:gd name="connsiteY0" fmla="*/ 406 h 364648"/>
                <a:gd name="connsiteX1" fmla="*/ 70681 w 158792"/>
                <a:gd name="connsiteY1" fmla="*/ 60249 h 364648"/>
                <a:gd name="connsiteX2" fmla="*/ 96380 w 158792"/>
                <a:gd name="connsiteY2" fmla="*/ 153885 h 364648"/>
                <a:gd name="connsiteX3" fmla="*/ 97335 w 158792"/>
                <a:gd name="connsiteY3" fmla="*/ 167638 h 364648"/>
                <a:gd name="connsiteX4" fmla="*/ 109946 w 158792"/>
                <a:gd name="connsiteY4" fmla="*/ 291643 h 364648"/>
                <a:gd name="connsiteX5" fmla="*/ 158735 w 158792"/>
                <a:gd name="connsiteY5" fmla="*/ 364552 h 364648"/>
                <a:gd name="connsiteX6" fmla="*/ 120857 w 158792"/>
                <a:gd name="connsiteY6" fmla="*/ 289012 h 364648"/>
                <a:gd name="connsiteX7" fmla="*/ 111204 w 158792"/>
                <a:gd name="connsiteY7" fmla="*/ 166799 h 364648"/>
                <a:gd name="connsiteX8" fmla="*/ 110167 w 158792"/>
                <a:gd name="connsiteY8" fmla="*/ 152721 h 364648"/>
                <a:gd name="connsiteX9" fmla="*/ 80369 w 158792"/>
                <a:gd name="connsiteY9" fmla="*/ 53844 h 364648"/>
                <a:gd name="connsiteX10" fmla="*/ 13 w 158792"/>
                <a:gd name="connsiteY10" fmla="*/ 406 h 3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792" h="364648">
                  <a:moveTo>
                    <a:pt x="13" y="406"/>
                  </a:moveTo>
                  <a:cubicBezTo>
                    <a:pt x="-837" y="2689"/>
                    <a:pt x="41571" y="13612"/>
                    <a:pt x="70681" y="60249"/>
                  </a:cubicBezTo>
                  <a:cubicBezTo>
                    <a:pt x="86541" y="85169"/>
                    <a:pt x="93073" y="115655"/>
                    <a:pt x="96380" y="153885"/>
                  </a:cubicBezTo>
                  <a:cubicBezTo>
                    <a:pt x="96753" y="158415"/>
                    <a:pt x="97067" y="162992"/>
                    <a:pt x="97335" y="167638"/>
                  </a:cubicBezTo>
                  <a:cubicBezTo>
                    <a:pt x="100386" y="218898"/>
                    <a:pt x="99419" y="251830"/>
                    <a:pt x="109946" y="291643"/>
                  </a:cubicBezTo>
                  <a:cubicBezTo>
                    <a:pt x="123907" y="344558"/>
                    <a:pt x="157233" y="366299"/>
                    <a:pt x="158735" y="364552"/>
                  </a:cubicBezTo>
                  <a:cubicBezTo>
                    <a:pt x="160237" y="362793"/>
                    <a:pt x="131744" y="338980"/>
                    <a:pt x="120857" y="289012"/>
                  </a:cubicBezTo>
                  <a:cubicBezTo>
                    <a:pt x="112100" y="248884"/>
                    <a:pt x="114475" y="220622"/>
                    <a:pt x="111204" y="166799"/>
                  </a:cubicBezTo>
                  <a:cubicBezTo>
                    <a:pt x="110912" y="162071"/>
                    <a:pt x="110575" y="157379"/>
                    <a:pt x="110167" y="152721"/>
                  </a:cubicBezTo>
                  <a:cubicBezTo>
                    <a:pt x="106965" y="113536"/>
                    <a:pt x="98593" y="80488"/>
                    <a:pt x="80369" y="53844"/>
                  </a:cubicBezTo>
                  <a:cubicBezTo>
                    <a:pt x="45775" y="4098"/>
                    <a:pt x="851" y="-1876"/>
                    <a:pt x="13" y="4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F3D2139-264F-4AB5-90C9-08FA51BBF15C}"/>
                </a:ext>
              </a:extLst>
            </p:cNvPr>
            <p:cNvSpPr/>
            <p:nvPr/>
          </p:nvSpPr>
          <p:spPr>
            <a:xfrm>
              <a:off x="10748116" y="5175529"/>
              <a:ext cx="53108" cy="233781"/>
            </a:xfrm>
            <a:custGeom>
              <a:avLst/>
              <a:gdLst>
                <a:gd name="connsiteX0" fmla="*/ 72 w 53108"/>
                <a:gd name="connsiteY0" fmla="*/ 221 h 233781"/>
                <a:gd name="connsiteX1" fmla="*/ 28926 w 53108"/>
                <a:gd name="connsiteY1" fmla="*/ 48605 h 233781"/>
                <a:gd name="connsiteX2" fmla="*/ 31453 w 53108"/>
                <a:gd name="connsiteY2" fmla="*/ 112570 h 233781"/>
                <a:gd name="connsiteX3" fmla="*/ 31209 w 53108"/>
                <a:gd name="connsiteY3" fmla="*/ 115167 h 233781"/>
                <a:gd name="connsiteX4" fmla="*/ 27424 w 53108"/>
                <a:gd name="connsiteY4" fmla="*/ 187912 h 233781"/>
                <a:gd name="connsiteX5" fmla="*/ 48337 w 53108"/>
                <a:gd name="connsiteY5" fmla="*/ 231441 h 233781"/>
                <a:gd name="connsiteX6" fmla="*/ 52972 w 53108"/>
                <a:gd name="connsiteY6" fmla="*/ 233642 h 233781"/>
                <a:gd name="connsiteX7" fmla="*/ 51179 w 53108"/>
                <a:gd name="connsiteY7" fmla="*/ 228960 h 233781"/>
                <a:gd name="connsiteX8" fmla="*/ 38568 w 53108"/>
                <a:gd name="connsiteY8" fmla="*/ 187039 h 233781"/>
                <a:gd name="connsiteX9" fmla="*/ 44996 w 53108"/>
                <a:gd name="connsiteY9" fmla="*/ 116588 h 233781"/>
                <a:gd name="connsiteX10" fmla="*/ 45275 w 53108"/>
                <a:gd name="connsiteY10" fmla="*/ 113944 h 233781"/>
                <a:gd name="connsiteX11" fmla="*/ 40070 w 53108"/>
                <a:gd name="connsiteY11" fmla="*/ 44960 h 233781"/>
                <a:gd name="connsiteX12" fmla="*/ 72 w 53108"/>
                <a:gd name="connsiteY12" fmla="*/ 221 h 23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08" h="233781">
                  <a:moveTo>
                    <a:pt x="72" y="221"/>
                  </a:moveTo>
                  <a:cubicBezTo>
                    <a:pt x="-1395" y="2212"/>
                    <a:pt x="19937" y="16955"/>
                    <a:pt x="28926" y="48605"/>
                  </a:cubicBezTo>
                  <a:cubicBezTo>
                    <a:pt x="34411" y="67237"/>
                    <a:pt x="33864" y="86963"/>
                    <a:pt x="31453" y="112570"/>
                  </a:cubicBezTo>
                  <a:cubicBezTo>
                    <a:pt x="31372" y="113432"/>
                    <a:pt x="31290" y="114305"/>
                    <a:pt x="31209" y="115167"/>
                  </a:cubicBezTo>
                  <a:cubicBezTo>
                    <a:pt x="28170" y="144361"/>
                    <a:pt x="24711" y="164017"/>
                    <a:pt x="27424" y="187912"/>
                  </a:cubicBezTo>
                  <a:cubicBezTo>
                    <a:pt x="30172" y="212320"/>
                    <a:pt x="42050" y="226457"/>
                    <a:pt x="48337" y="231441"/>
                  </a:cubicBezTo>
                  <a:cubicBezTo>
                    <a:pt x="50864" y="233420"/>
                    <a:pt x="52518" y="234107"/>
                    <a:pt x="52972" y="233642"/>
                  </a:cubicBezTo>
                  <a:cubicBezTo>
                    <a:pt x="53438" y="233187"/>
                    <a:pt x="52681" y="231604"/>
                    <a:pt x="51179" y="228960"/>
                  </a:cubicBezTo>
                  <a:cubicBezTo>
                    <a:pt x="47208" y="222020"/>
                    <a:pt x="39430" y="208931"/>
                    <a:pt x="38568" y="187039"/>
                  </a:cubicBezTo>
                  <a:cubicBezTo>
                    <a:pt x="37636" y="163190"/>
                    <a:pt x="41747" y="148285"/>
                    <a:pt x="44996" y="116588"/>
                  </a:cubicBezTo>
                  <a:cubicBezTo>
                    <a:pt x="45089" y="115703"/>
                    <a:pt x="45182" y="114829"/>
                    <a:pt x="45275" y="113944"/>
                  </a:cubicBezTo>
                  <a:cubicBezTo>
                    <a:pt x="47976" y="87895"/>
                    <a:pt x="47383" y="65455"/>
                    <a:pt x="40070" y="44960"/>
                  </a:cubicBezTo>
                  <a:cubicBezTo>
                    <a:pt x="27063" y="9432"/>
                    <a:pt x="1528" y="-1770"/>
                    <a:pt x="72" y="22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C294DA-D87E-417E-BD48-542ECA3F1C5E}"/>
                </a:ext>
              </a:extLst>
            </p:cNvPr>
            <p:cNvSpPr/>
            <p:nvPr/>
          </p:nvSpPr>
          <p:spPr>
            <a:xfrm>
              <a:off x="10797928" y="4970279"/>
              <a:ext cx="198154" cy="557161"/>
            </a:xfrm>
            <a:custGeom>
              <a:avLst/>
              <a:gdLst>
                <a:gd name="connsiteX0" fmla="*/ 51 w 198154"/>
                <a:gd name="connsiteY0" fmla="*/ 56 h 557161"/>
                <a:gd name="connsiteX1" fmla="*/ 46663 w 198154"/>
                <a:gd name="connsiteY1" fmla="*/ 95707 h 557161"/>
                <a:gd name="connsiteX2" fmla="*/ 46663 w 198154"/>
                <a:gd name="connsiteY2" fmla="*/ 95707 h 557161"/>
                <a:gd name="connsiteX3" fmla="*/ 80396 w 198154"/>
                <a:gd name="connsiteY3" fmla="*/ 277739 h 557161"/>
                <a:gd name="connsiteX4" fmla="*/ 83575 w 198154"/>
                <a:gd name="connsiteY4" fmla="*/ 286065 h 557161"/>
                <a:gd name="connsiteX5" fmla="*/ 136789 w 198154"/>
                <a:gd name="connsiteY5" fmla="*/ 373028 h 557161"/>
                <a:gd name="connsiteX6" fmla="*/ 183040 w 198154"/>
                <a:gd name="connsiteY6" fmla="*/ 454403 h 557161"/>
                <a:gd name="connsiteX7" fmla="*/ 183669 w 198154"/>
                <a:gd name="connsiteY7" fmla="*/ 557157 h 557161"/>
                <a:gd name="connsiteX8" fmla="*/ 193240 w 198154"/>
                <a:gd name="connsiteY8" fmla="*/ 451899 h 557161"/>
                <a:gd name="connsiteX9" fmla="*/ 147211 w 198154"/>
                <a:gd name="connsiteY9" fmla="*/ 365122 h 557161"/>
                <a:gd name="connsiteX10" fmla="*/ 96407 w 198154"/>
                <a:gd name="connsiteY10" fmla="*/ 280883 h 557161"/>
                <a:gd name="connsiteX11" fmla="*/ 93438 w 198154"/>
                <a:gd name="connsiteY11" fmla="*/ 273058 h 557161"/>
                <a:gd name="connsiteX12" fmla="*/ 56968 w 198154"/>
                <a:gd name="connsiteY12" fmla="*/ 93005 h 557161"/>
                <a:gd name="connsiteX13" fmla="*/ 56968 w 198154"/>
                <a:gd name="connsiteY13" fmla="*/ 93005 h 557161"/>
                <a:gd name="connsiteX14" fmla="*/ 51 w 198154"/>
                <a:gd name="connsiteY14" fmla="*/ 56 h 5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154" h="557161">
                  <a:moveTo>
                    <a:pt x="51" y="56"/>
                  </a:moveTo>
                  <a:cubicBezTo>
                    <a:pt x="-1463" y="1582"/>
                    <a:pt x="31246" y="32417"/>
                    <a:pt x="46663" y="95707"/>
                  </a:cubicBezTo>
                  <a:cubicBezTo>
                    <a:pt x="46663" y="95707"/>
                    <a:pt x="46663" y="95707"/>
                    <a:pt x="46663" y="95707"/>
                  </a:cubicBezTo>
                  <a:cubicBezTo>
                    <a:pt x="58342" y="143847"/>
                    <a:pt x="56304" y="209791"/>
                    <a:pt x="80396" y="277739"/>
                  </a:cubicBezTo>
                  <a:cubicBezTo>
                    <a:pt x="81398" y="280534"/>
                    <a:pt x="82469" y="283305"/>
                    <a:pt x="83575" y="286065"/>
                  </a:cubicBezTo>
                  <a:cubicBezTo>
                    <a:pt x="97001" y="319218"/>
                    <a:pt x="117751" y="348411"/>
                    <a:pt x="136789" y="373028"/>
                  </a:cubicBezTo>
                  <a:cubicBezTo>
                    <a:pt x="159507" y="402734"/>
                    <a:pt x="175727" y="426641"/>
                    <a:pt x="183040" y="454403"/>
                  </a:cubicBezTo>
                  <a:cubicBezTo>
                    <a:pt x="199307" y="514257"/>
                    <a:pt x="181631" y="556656"/>
                    <a:pt x="183669" y="557157"/>
                  </a:cubicBezTo>
                  <a:cubicBezTo>
                    <a:pt x="185707" y="557669"/>
                    <a:pt x="207749" y="517052"/>
                    <a:pt x="193240" y="451899"/>
                  </a:cubicBezTo>
                  <a:cubicBezTo>
                    <a:pt x="186300" y="421762"/>
                    <a:pt x="169847" y="395258"/>
                    <a:pt x="147211" y="365122"/>
                  </a:cubicBezTo>
                  <a:cubicBezTo>
                    <a:pt x="128894" y="340469"/>
                    <a:pt x="108924" y="312009"/>
                    <a:pt x="96407" y="280883"/>
                  </a:cubicBezTo>
                  <a:cubicBezTo>
                    <a:pt x="95359" y="278286"/>
                    <a:pt x="94369" y="275678"/>
                    <a:pt x="93438" y="273058"/>
                  </a:cubicBezTo>
                  <a:cubicBezTo>
                    <a:pt x="70207" y="208918"/>
                    <a:pt x="70883" y="142251"/>
                    <a:pt x="56968" y="93005"/>
                  </a:cubicBezTo>
                  <a:cubicBezTo>
                    <a:pt x="56968" y="93005"/>
                    <a:pt x="56968" y="93005"/>
                    <a:pt x="56968" y="93005"/>
                  </a:cubicBezTo>
                  <a:cubicBezTo>
                    <a:pt x="38570" y="27643"/>
                    <a:pt x="1553" y="-1458"/>
                    <a:pt x="51" y="5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6BC3EA6-6E3C-46EB-8B1D-F844757F6BC4}"/>
                </a:ext>
              </a:extLst>
            </p:cNvPr>
            <p:cNvSpPr/>
            <p:nvPr/>
          </p:nvSpPr>
          <p:spPr>
            <a:xfrm>
              <a:off x="10841289" y="4954738"/>
              <a:ext cx="92002" cy="289485"/>
            </a:xfrm>
            <a:custGeom>
              <a:avLst/>
              <a:gdLst>
                <a:gd name="connsiteX0" fmla="*/ 263 w 92002"/>
                <a:gd name="connsiteY0" fmla="*/ 39 h 289485"/>
                <a:gd name="connsiteX1" fmla="*/ 16390 w 92002"/>
                <a:gd name="connsiteY1" fmla="*/ 40680 h 289485"/>
                <a:gd name="connsiteX2" fmla="*/ 58880 w 92002"/>
                <a:gd name="connsiteY2" fmla="*/ 136191 h 289485"/>
                <a:gd name="connsiteX3" fmla="*/ 60522 w 92002"/>
                <a:gd name="connsiteY3" fmla="*/ 140651 h 289485"/>
                <a:gd name="connsiteX4" fmla="*/ 82122 w 92002"/>
                <a:gd name="connsiteY4" fmla="*/ 245734 h 289485"/>
                <a:gd name="connsiteX5" fmla="*/ 84288 w 92002"/>
                <a:gd name="connsiteY5" fmla="*/ 289483 h 289485"/>
                <a:gd name="connsiteX6" fmla="*/ 91822 w 92002"/>
                <a:gd name="connsiteY6" fmla="*/ 245675 h 289485"/>
                <a:gd name="connsiteX7" fmla="*/ 73563 w 92002"/>
                <a:gd name="connsiteY7" fmla="*/ 135923 h 289485"/>
                <a:gd name="connsiteX8" fmla="*/ 71852 w 92002"/>
                <a:gd name="connsiteY8" fmla="*/ 131300 h 289485"/>
                <a:gd name="connsiteX9" fmla="*/ 24937 w 92002"/>
                <a:gd name="connsiteY9" fmla="*/ 36162 h 289485"/>
                <a:gd name="connsiteX10" fmla="*/ 263 w 92002"/>
                <a:gd name="connsiteY10" fmla="*/ 39 h 28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002" h="289485">
                  <a:moveTo>
                    <a:pt x="263" y="39"/>
                  </a:moveTo>
                  <a:cubicBezTo>
                    <a:pt x="-1402" y="913"/>
                    <a:pt x="4944" y="16342"/>
                    <a:pt x="16390" y="40680"/>
                  </a:cubicBezTo>
                  <a:cubicBezTo>
                    <a:pt x="26614" y="62386"/>
                    <a:pt x="45629" y="100825"/>
                    <a:pt x="58880" y="136191"/>
                  </a:cubicBezTo>
                  <a:cubicBezTo>
                    <a:pt x="59439" y="137670"/>
                    <a:pt x="59986" y="139148"/>
                    <a:pt x="60522" y="140651"/>
                  </a:cubicBezTo>
                  <a:cubicBezTo>
                    <a:pt x="75345" y="181652"/>
                    <a:pt x="80608" y="217087"/>
                    <a:pt x="82122" y="245734"/>
                  </a:cubicBezTo>
                  <a:cubicBezTo>
                    <a:pt x="83531" y="272447"/>
                    <a:pt x="82413" y="289250"/>
                    <a:pt x="84288" y="289483"/>
                  </a:cubicBezTo>
                  <a:cubicBezTo>
                    <a:pt x="86162" y="289716"/>
                    <a:pt x="90727" y="273262"/>
                    <a:pt x="91822" y="245675"/>
                  </a:cubicBezTo>
                  <a:cubicBezTo>
                    <a:pt x="92963" y="216307"/>
                    <a:pt x="88910" y="178298"/>
                    <a:pt x="73563" y="135923"/>
                  </a:cubicBezTo>
                  <a:cubicBezTo>
                    <a:pt x="73004" y="134374"/>
                    <a:pt x="72434" y="132825"/>
                    <a:pt x="71852" y="131300"/>
                  </a:cubicBezTo>
                  <a:cubicBezTo>
                    <a:pt x="57471" y="93419"/>
                    <a:pt x="37920" y="58182"/>
                    <a:pt x="24937" y="36162"/>
                  </a:cubicBezTo>
                  <a:cubicBezTo>
                    <a:pt x="11243" y="12918"/>
                    <a:pt x="1916" y="-834"/>
                    <a:pt x="263" y="3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0FDDD40-58B1-4F83-8716-CC658CFE5BDB}"/>
                </a:ext>
              </a:extLst>
            </p:cNvPr>
            <p:cNvSpPr/>
            <p:nvPr/>
          </p:nvSpPr>
          <p:spPr>
            <a:xfrm>
              <a:off x="10878561" y="4904948"/>
              <a:ext cx="90577" cy="283259"/>
            </a:xfrm>
            <a:custGeom>
              <a:avLst/>
              <a:gdLst>
                <a:gd name="connsiteX0" fmla="*/ 334 w 90577"/>
                <a:gd name="connsiteY0" fmla="*/ 25 h 283259"/>
                <a:gd name="connsiteX1" fmla="*/ 50241 w 90577"/>
                <a:gd name="connsiteY1" fmla="*/ 140683 h 283259"/>
                <a:gd name="connsiteX2" fmla="*/ 66019 w 90577"/>
                <a:gd name="connsiteY2" fmla="*/ 186866 h 283259"/>
                <a:gd name="connsiteX3" fmla="*/ 82903 w 90577"/>
                <a:gd name="connsiteY3" fmla="*/ 259868 h 283259"/>
                <a:gd name="connsiteX4" fmla="*/ 82903 w 90577"/>
                <a:gd name="connsiteY4" fmla="*/ 259868 h 283259"/>
                <a:gd name="connsiteX5" fmla="*/ 84359 w 90577"/>
                <a:gd name="connsiteY5" fmla="*/ 283250 h 283259"/>
                <a:gd name="connsiteX6" fmla="*/ 90390 w 90577"/>
                <a:gd name="connsiteY6" fmla="*/ 259740 h 283259"/>
                <a:gd name="connsiteX7" fmla="*/ 90390 w 90577"/>
                <a:gd name="connsiteY7" fmla="*/ 259740 h 283259"/>
                <a:gd name="connsiteX8" fmla="*/ 78571 w 90577"/>
                <a:gd name="connsiteY8" fmla="*/ 183152 h 283259"/>
                <a:gd name="connsiteX9" fmla="*/ 63248 w 90577"/>
                <a:gd name="connsiteY9" fmla="*/ 135920 h 283259"/>
                <a:gd name="connsiteX10" fmla="*/ 334 w 90577"/>
                <a:gd name="connsiteY10" fmla="*/ 25 h 28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577" h="283259">
                  <a:moveTo>
                    <a:pt x="334" y="25"/>
                  </a:moveTo>
                  <a:cubicBezTo>
                    <a:pt x="-3218" y="1457"/>
                    <a:pt x="22109" y="63932"/>
                    <a:pt x="50241" y="140683"/>
                  </a:cubicBezTo>
                  <a:cubicBezTo>
                    <a:pt x="56203" y="156962"/>
                    <a:pt x="61396" y="172089"/>
                    <a:pt x="66019" y="186866"/>
                  </a:cubicBezTo>
                  <a:cubicBezTo>
                    <a:pt x="76569" y="220764"/>
                    <a:pt x="81017" y="238639"/>
                    <a:pt x="82903" y="259868"/>
                  </a:cubicBezTo>
                  <a:cubicBezTo>
                    <a:pt x="82903" y="259868"/>
                    <a:pt x="82903" y="259868"/>
                    <a:pt x="82903" y="259868"/>
                  </a:cubicBezTo>
                  <a:cubicBezTo>
                    <a:pt x="84196" y="274400"/>
                    <a:pt x="83020" y="282913"/>
                    <a:pt x="84359" y="283250"/>
                  </a:cubicBezTo>
                  <a:cubicBezTo>
                    <a:pt x="85616" y="283565"/>
                    <a:pt x="89575" y="275390"/>
                    <a:pt x="90390" y="259740"/>
                  </a:cubicBezTo>
                  <a:cubicBezTo>
                    <a:pt x="90390" y="259740"/>
                    <a:pt x="90390" y="259740"/>
                    <a:pt x="90390" y="259740"/>
                  </a:cubicBezTo>
                  <a:cubicBezTo>
                    <a:pt x="91473" y="238919"/>
                    <a:pt x="87887" y="216339"/>
                    <a:pt x="78571" y="183152"/>
                  </a:cubicBezTo>
                  <a:cubicBezTo>
                    <a:pt x="74356" y="168013"/>
                    <a:pt x="69256" y="152351"/>
                    <a:pt x="63248" y="135920"/>
                  </a:cubicBezTo>
                  <a:cubicBezTo>
                    <a:pt x="34731" y="58063"/>
                    <a:pt x="3885" y="-1396"/>
                    <a:pt x="334" y="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F7B43C5-D1ED-4DFC-ABF8-6B7C2580C3D3}"/>
                </a:ext>
              </a:extLst>
            </p:cNvPr>
            <p:cNvSpPr/>
            <p:nvPr/>
          </p:nvSpPr>
          <p:spPr>
            <a:xfrm>
              <a:off x="10940084" y="4870745"/>
              <a:ext cx="55886" cy="277007"/>
            </a:xfrm>
            <a:custGeom>
              <a:avLst/>
              <a:gdLst>
                <a:gd name="connsiteX0" fmla="*/ 1049 w 55886"/>
                <a:gd name="connsiteY0" fmla="*/ 4 h 277007"/>
                <a:gd name="connsiteX1" fmla="*/ 3948 w 55886"/>
                <a:gd name="connsiteY1" fmla="*/ 39037 h 277007"/>
                <a:gd name="connsiteX2" fmla="*/ 28017 w 55886"/>
                <a:gd name="connsiteY2" fmla="*/ 130577 h 277007"/>
                <a:gd name="connsiteX3" fmla="*/ 28017 w 55886"/>
                <a:gd name="connsiteY3" fmla="*/ 130577 h 277007"/>
                <a:gd name="connsiteX4" fmla="*/ 30287 w 55886"/>
                <a:gd name="connsiteY4" fmla="*/ 138787 h 277007"/>
                <a:gd name="connsiteX5" fmla="*/ 45227 w 55886"/>
                <a:gd name="connsiteY5" fmla="*/ 235974 h 277007"/>
                <a:gd name="connsiteX6" fmla="*/ 44621 w 55886"/>
                <a:gd name="connsiteY6" fmla="*/ 276999 h 277007"/>
                <a:gd name="connsiteX7" fmla="*/ 54985 w 55886"/>
                <a:gd name="connsiteY7" fmla="*/ 236440 h 277007"/>
                <a:gd name="connsiteX8" fmla="*/ 43690 w 55886"/>
                <a:gd name="connsiteY8" fmla="*/ 135153 h 277007"/>
                <a:gd name="connsiteX9" fmla="*/ 41326 w 55886"/>
                <a:gd name="connsiteY9" fmla="*/ 126769 h 277007"/>
                <a:gd name="connsiteX10" fmla="*/ 41326 w 55886"/>
                <a:gd name="connsiteY10" fmla="*/ 126769 h 277007"/>
                <a:gd name="connsiteX11" fmla="*/ 13182 w 55886"/>
                <a:gd name="connsiteY11" fmla="*/ 36790 h 277007"/>
                <a:gd name="connsiteX12" fmla="*/ 1049 w 55886"/>
                <a:gd name="connsiteY12" fmla="*/ 4 h 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86" h="277007">
                  <a:moveTo>
                    <a:pt x="1049" y="4"/>
                  </a:moveTo>
                  <a:cubicBezTo>
                    <a:pt x="-721" y="260"/>
                    <a:pt x="-558" y="15189"/>
                    <a:pt x="3948" y="39037"/>
                  </a:cubicBezTo>
                  <a:cubicBezTo>
                    <a:pt x="9374" y="67800"/>
                    <a:pt x="16594" y="90239"/>
                    <a:pt x="28017" y="130577"/>
                  </a:cubicBezTo>
                  <a:cubicBezTo>
                    <a:pt x="28017" y="130577"/>
                    <a:pt x="28017" y="130577"/>
                    <a:pt x="28017" y="130577"/>
                  </a:cubicBezTo>
                  <a:cubicBezTo>
                    <a:pt x="28785" y="133290"/>
                    <a:pt x="29542" y="136027"/>
                    <a:pt x="30287" y="138787"/>
                  </a:cubicBezTo>
                  <a:cubicBezTo>
                    <a:pt x="41070" y="178810"/>
                    <a:pt x="45180" y="208376"/>
                    <a:pt x="45227" y="235974"/>
                  </a:cubicBezTo>
                  <a:cubicBezTo>
                    <a:pt x="45308" y="260941"/>
                    <a:pt x="42758" y="276580"/>
                    <a:pt x="44621" y="276999"/>
                  </a:cubicBezTo>
                  <a:cubicBezTo>
                    <a:pt x="46484" y="277407"/>
                    <a:pt x="52505" y="262338"/>
                    <a:pt x="54985" y="236440"/>
                  </a:cubicBezTo>
                  <a:cubicBezTo>
                    <a:pt x="57628" y="208434"/>
                    <a:pt x="54635" y="175503"/>
                    <a:pt x="43690" y="135153"/>
                  </a:cubicBezTo>
                  <a:cubicBezTo>
                    <a:pt x="42921" y="132324"/>
                    <a:pt x="42130" y="129529"/>
                    <a:pt x="41326" y="126769"/>
                  </a:cubicBezTo>
                  <a:cubicBezTo>
                    <a:pt x="41326" y="126769"/>
                    <a:pt x="41326" y="126769"/>
                    <a:pt x="41326" y="126769"/>
                  </a:cubicBezTo>
                  <a:cubicBezTo>
                    <a:pt x="30974" y="90868"/>
                    <a:pt x="19994" y="59590"/>
                    <a:pt x="13182" y="36790"/>
                  </a:cubicBezTo>
                  <a:cubicBezTo>
                    <a:pt x="6370" y="14001"/>
                    <a:pt x="2877" y="-264"/>
                    <a:pt x="1049" y="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22F1FDC-22B4-449B-8FD3-A4E68B659635}"/>
                </a:ext>
              </a:extLst>
            </p:cNvPr>
            <p:cNvSpPr/>
            <p:nvPr/>
          </p:nvSpPr>
          <p:spPr>
            <a:xfrm>
              <a:off x="11016631" y="5113441"/>
              <a:ext cx="87916" cy="215063"/>
            </a:xfrm>
            <a:custGeom>
              <a:avLst/>
              <a:gdLst>
                <a:gd name="connsiteX0" fmla="*/ 14756 w 87916"/>
                <a:gd name="connsiteY0" fmla="*/ 67 h 215063"/>
                <a:gd name="connsiteX1" fmla="*/ 329 w 87916"/>
                <a:gd name="connsiteY1" fmla="*/ 40847 h 215063"/>
                <a:gd name="connsiteX2" fmla="*/ 22837 w 87916"/>
                <a:gd name="connsiteY2" fmla="*/ 92888 h 215063"/>
                <a:gd name="connsiteX3" fmla="*/ 39873 w 87916"/>
                <a:gd name="connsiteY3" fmla="*/ 115234 h 215063"/>
                <a:gd name="connsiteX4" fmla="*/ 66270 w 87916"/>
                <a:gd name="connsiteY4" fmla="*/ 150227 h 215063"/>
                <a:gd name="connsiteX5" fmla="*/ 77228 w 87916"/>
                <a:gd name="connsiteY5" fmla="*/ 181249 h 215063"/>
                <a:gd name="connsiteX6" fmla="*/ 63406 w 87916"/>
                <a:gd name="connsiteY6" fmla="*/ 208009 h 215063"/>
                <a:gd name="connsiteX7" fmla="*/ 58329 w 87916"/>
                <a:gd name="connsiteY7" fmla="*/ 214809 h 215063"/>
                <a:gd name="connsiteX8" fmla="*/ 66538 w 87916"/>
                <a:gd name="connsiteY8" fmla="*/ 211875 h 215063"/>
                <a:gd name="connsiteX9" fmla="*/ 87614 w 87916"/>
                <a:gd name="connsiteY9" fmla="*/ 182204 h 215063"/>
                <a:gd name="connsiteX10" fmla="*/ 77356 w 87916"/>
                <a:gd name="connsiteY10" fmla="*/ 143543 h 215063"/>
                <a:gd name="connsiteX11" fmla="*/ 50679 w 87916"/>
                <a:gd name="connsiteY11" fmla="*/ 106512 h 215063"/>
                <a:gd name="connsiteX12" fmla="*/ 33864 w 87916"/>
                <a:gd name="connsiteY12" fmla="*/ 85051 h 215063"/>
                <a:gd name="connsiteX13" fmla="*/ 10611 w 87916"/>
                <a:gd name="connsiteY13" fmla="*/ 39333 h 215063"/>
                <a:gd name="connsiteX14" fmla="*/ 14756 w 87916"/>
                <a:gd name="connsiteY14" fmla="*/ 67 h 21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916" h="215063">
                  <a:moveTo>
                    <a:pt x="14756" y="67"/>
                  </a:moveTo>
                  <a:cubicBezTo>
                    <a:pt x="13033" y="-1086"/>
                    <a:pt x="-2431" y="12620"/>
                    <a:pt x="329" y="40847"/>
                  </a:cubicBezTo>
                  <a:cubicBezTo>
                    <a:pt x="2192" y="58186"/>
                    <a:pt x="10145" y="74850"/>
                    <a:pt x="22837" y="92888"/>
                  </a:cubicBezTo>
                  <a:cubicBezTo>
                    <a:pt x="28124" y="100515"/>
                    <a:pt x="33806" y="107712"/>
                    <a:pt x="39873" y="115234"/>
                  </a:cubicBezTo>
                  <a:cubicBezTo>
                    <a:pt x="50248" y="128090"/>
                    <a:pt x="58806" y="138373"/>
                    <a:pt x="66270" y="150227"/>
                  </a:cubicBezTo>
                  <a:cubicBezTo>
                    <a:pt x="73373" y="161918"/>
                    <a:pt x="77810" y="171549"/>
                    <a:pt x="77228" y="181249"/>
                  </a:cubicBezTo>
                  <a:cubicBezTo>
                    <a:pt x="77204" y="192812"/>
                    <a:pt x="67248" y="203747"/>
                    <a:pt x="63406" y="208009"/>
                  </a:cubicBezTo>
                  <a:cubicBezTo>
                    <a:pt x="59889" y="211852"/>
                    <a:pt x="57840" y="214087"/>
                    <a:pt x="58329" y="214809"/>
                  </a:cubicBezTo>
                  <a:cubicBezTo>
                    <a:pt x="58818" y="215543"/>
                    <a:pt x="61776" y="214728"/>
                    <a:pt x="66538" y="211875"/>
                  </a:cubicBezTo>
                  <a:cubicBezTo>
                    <a:pt x="72022" y="208649"/>
                    <a:pt x="84971" y="199124"/>
                    <a:pt x="87614" y="182204"/>
                  </a:cubicBezTo>
                  <a:cubicBezTo>
                    <a:pt x="89105" y="169406"/>
                    <a:pt x="84994" y="156306"/>
                    <a:pt x="77356" y="143543"/>
                  </a:cubicBezTo>
                  <a:cubicBezTo>
                    <a:pt x="69857" y="130582"/>
                    <a:pt x="60902" y="119194"/>
                    <a:pt x="50679" y="106512"/>
                  </a:cubicBezTo>
                  <a:cubicBezTo>
                    <a:pt x="44577" y="98967"/>
                    <a:pt x="39069" y="92189"/>
                    <a:pt x="33864" y="85051"/>
                  </a:cubicBezTo>
                  <a:cubicBezTo>
                    <a:pt x="21382" y="67654"/>
                    <a:pt x="13464" y="54274"/>
                    <a:pt x="10611" y="39333"/>
                  </a:cubicBezTo>
                  <a:cubicBezTo>
                    <a:pt x="5918" y="16579"/>
                    <a:pt x="16480" y="1208"/>
                    <a:pt x="14756" y="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8028120-60F3-4D55-A615-8456FA227F74}"/>
                </a:ext>
              </a:extLst>
            </p:cNvPr>
            <p:cNvSpPr/>
            <p:nvPr/>
          </p:nvSpPr>
          <p:spPr>
            <a:xfrm>
              <a:off x="11021498" y="5247304"/>
              <a:ext cx="47080" cy="196169"/>
            </a:xfrm>
            <a:custGeom>
              <a:avLst/>
              <a:gdLst>
                <a:gd name="connsiteX0" fmla="*/ 551 w 47080"/>
                <a:gd name="connsiteY0" fmla="*/ 26 h 196169"/>
                <a:gd name="connsiteX1" fmla="*/ 21849 w 47080"/>
                <a:gd name="connsiteY1" fmla="*/ 73168 h 196169"/>
                <a:gd name="connsiteX2" fmla="*/ 21849 w 47080"/>
                <a:gd name="connsiteY2" fmla="*/ 73168 h 196169"/>
                <a:gd name="connsiteX3" fmla="*/ 29755 w 47080"/>
                <a:gd name="connsiteY3" fmla="*/ 98728 h 196169"/>
                <a:gd name="connsiteX4" fmla="*/ 33865 w 47080"/>
                <a:gd name="connsiteY4" fmla="*/ 129948 h 196169"/>
                <a:gd name="connsiteX5" fmla="*/ 33865 w 47080"/>
                <a:gd name="connsiteY5" fmla="*/ 129948 h 196169"/>
                <a:gd name="connsiteX6" fmla="*/ 19229 w 47080"/>
                <a:gd name="connsiteY6" fmla="*/ 196102 h 196169"/>
                <a:gd name="connsiteX7" fmla="*/ 46977 w 47080"/>
                <a:gd name="connsiteY7" fmla="*/ 130309 h 196169"/>
                <a:gd name="connsiteX8" fmla="*/ 46977 w 47080"/>
                <a:gd name="connsiteY8" fmla="*/ 130309 h 196169"/>
                <a:gd name="connsiteX9" fmla="*/ 43239 w 47080"/>
                <a:gd name="connsiteY9" fmla="*/ 95409 h 196169"/>
                <a:gd name="connsiteX10" fmla="*/ 34343 w 47080"/>
                <a:gd name="connsiteY10" fmla="*/ 68416 h 196169"/>
                <a:gd name="connsiteX11" fmla="*/ 34343 w 47080"/>
                <a:gd name="connsiteY11" fmla="*/ 68416 h 196169"/>
                <a:gd name="connsiteX12" fmla="*/ 551 w 47080"/>
                <a:gd name="connsiteY12" fmla="*/ 26 h 19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080" h="196169">
                  <a:moveTo>
                    <a:pt x="551" y="26"/>
                  </a:moveTo>
                  <a:cubicBezTo>
                    <a:pt x="-2465" y="1039"/>
                    <a:pt x="7212" y="32434"/>
                    <a:pt x="21849" y="73168"/>
                  </a:cubicBezTo>
                  <a:cubicBezTo>
                    <a:pt x="21849" y="73168"/>
                    <a:pt x="21849" y="73168"/>
                    <a:pt x="21849" y="73168"/>
                  </a:cubicBezTo>
                  <a:cubicBezTo>
                    <a:pt x="24701" y="81203"/>
                    <a:pt x="27566" y="89913"/>
                    <a:pt x="29755" y="98728"/>
                  </a:cubicBezTo>
                  <a:cubicBezTo>
                    <a:pt x="32491" y="109756"/>
                    <a:pt x="33947" y="120015"/>
                    <a:pt x="33865" y="129948"/>
                  </a:cubicBezTo>
                  <a:cubicBezTo>
                    <a:pt x="33865" y="129948"/>
                    <a:pt x="33865" y="129948"/>
                    <a:pt x="33865" y="129948"/>
                  </a:cubicBezTo>
                  <a:cubicBezTo>
                    <a:pt x="33982" y="167945"/>
                    <a:pt x="16585" y="194588"/>
                    <a:pt x="19229" y="196102"/>
                  </a:cubicBezTo>
                  <a:cubicBezTo>
                    <a:pt x="21872" y="197616"/>
                    <a:pt x="44636" y="173697"/>
                    <a:pt x="46977" y="130309"/>
                  </a:cubicBezTo>
                  <a:cubicBezTo>
                    <a:pt x="46977" y="130309"/>
                    <a:pt x="46977" y="130309"/>
                    <a:pt x="46977" y="130309"/>
                  </a:cubicBezTo>
                  <a:cubicBezTo>
                    <a:pt x="47477" y="119013"/>
                    <a:pt x="46150" y="107392"/>
                    <a:pt x="43239" y="95409"/>
                  </a:cubicBezTo>
                  <a:cubicBezTo>
                    <a:pt x="40887" y="85779"/>
                    <a:pt x="37696" y="76673"/>
                    <a:pt x="34343" y="68416"/>
                  </a:cubicBezTo>
                  <a:cubicBezTo>
                    <a:pt x="34343" y="68416"/>
                    <a:pt x="34343" y="68416"/>
                    <a:pt x="34343" y="68416"/>
                  </a:cubicBezTo>
                  <a:cubicBezTo>
                    <a:pt x="17843" y="27333"/>
                    <a:pt x="3579" y="-987"/>
                    <a:pt x="551" y="2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E16CDF2-DABD-4B14-8947-7EE3A34ACFB0}"/>
                </a:ext>
              </a:extLst>
            </p:cNvPr>
            <p:cNvSpPr/>
            <p:nvPr/>
          </p:nvSpPr>
          <p:spPr>
            <a:xfrm>
              <a:off x="10956693" y="5269115"/>
              <a:ext cx="73979" cy="312147"/>
            </a:xfrm>
            <a:custGeom>
              <a:avLst/>
              <a:gdLst>
                <a:gd name="connsiteX0" fmla="*/ 6227 w 73979"/>
                <a:gd name="connsiteY0" fmla="*/ 3 h 312147"/>
                <a:gd name="connsiteX1" fmla="*/ 10314 w 73979"/>
                <a:gd name="connsiteY1" fmla="*/ 41645 h 312147"/>
                <a:gd name="connsiteX2" fmla="*/ 40146 w 73979"/>
                <a:gd name="connsiteY2" fmla="*/ 140870 h 312147"/>
                <a:gd name="connsiteX3" fmla="*/ 40146 w 73979"/>
                <a:gd name="connsiteY3" fmla="*/ 140870 h 312147"/>
                <a:gd name="connsiteX4" fmla="*/ 49823 w 73979"/>
                <a:gd name="connsiteY4" fmla="*/ 171520 h 312147"/>
                <a:gd name="connsiteX5" fmla="*/ 60582 w 73979"/>
                <a:gd name="connsiteY5" fmla="*/ 223770 h 312147"/>
                <a:gd name="connsiteX6" fmla="*/ 49730 w 73979"/>
                <a:gd name="connsiteY6" fmla="*/ 274833 h 312147"/>
                <a:gd name="connsiteX7" fmla="*/ 9 w 73979"/>
                <a:gd name="connsiteY7" fmla="*/ 311234 h 312147"/>
                <a:gd name="connsiteX8" fmla="*/ 58393 w 73979"/>
                <a:gd name="connsiteY8" fmla="*/ 281132 h 312147"/>
                <a:gd name="connsiteX9" fmla="*/ 73728 w 73979"/>
                <a:gd name="connsiteY9" fmla="*/ 222838 h 312147"/>
                <a:gd name="connsiteX10" fmla="*/ 63144 w 73979"/>
                <a:gd name="connsiteY10" fmla="*/ 167595 h 312147"/>
                <a:gd name="connsiteX11" fmla="*/ 53083 w 73979"/>
                <a:gd name="connsiteY11" fmla="*/ 136562 h 312147"/>
                <a:gd name="connsiteX12" fmla="*/ 53083 w 73979"/>
                <a:gd name="connsiteY12" fmla="*/ 136562 h 312147"/>
                <a:gd name="connsiteX13" fmla="*/ 18919 w 73979"/>
                <a:gd name="connsiteY13" fmla="*/ 39386 h 312147"/>
                <a:gd name="connsiteX14" fmla="*/ 6227 w 73979"/>
                <a:gd name="connsiteY14" fmla="*/ 3 h 31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79" h="312147">
                  <a:moveTo>
                    <a:pt x="6227" y="3"/>
                  </a:moveTo>
                  <a:cubicBezTo>
                    <a:pt x="4550" y="247"/>
                    <a:pt x="4864" y="16119"/>
                    <a:pt x="10314" y="41645"/>
                  </a:cubicBezTo>
                  <a:cubicBezTo>
                    <a:pt x="17021" y="72993"/>
                    <a:pt x="25638" y="96282"/>
                    <a:pt x="40146" y="140870"/>
                  </a:cubicBezTo>
                  <a:cubicBezTo>
                    <a:pt x="40146" y="140870"/>
                    <a:pt x="40146" y="140870"/>
                    <a:pt x="40146" y="140870"/>
                  </a:cubicBezTo>
                  <a:cubicBezTo>
                    <a:pt x="43302" y="150664"/>
                    <a:pt x="46783" y="161249"/>
                    <a:pt x="49823" y="171520"/>
                  </a:cubicBezTo>
                  <a:cubicBezTo>
                    <a:pt x="55284" y="189977"/>
                    <a:pt x="59196" y="206885"/>
                    <a:pt x="60582" y="223770"/>
                  </a:cubicBezTo>
                  <a:cubicBezTo>
                    <a:pt x="62131" y="244311"/>
                    <a:pt x="58591" y="261942"/>
                    <a:pt x="49730" y="274833"/>
                  </a:cubicBezTo>
                  <a:cubicBezTo>
                    <a:pt x="29865" y="305097"/>
                    <a:pt x="-585" y="309162"/>
                    <a:pt x="9" y="311234"/>
                  </a:cubicBezTo>
                  <a:cubicBezTo>
                    <a:pt x="603" y="313307"/>
                    <a:pt x="31879" y="314763"/>
                    <a:pt x="58393" y="281132"/>
                  </a:cubicBezTo>
                  <a:cubicBezTo>
                    <a:pt x="69688" y="266239"/>
                    <a:pt x="75265" y="245744"/>
                    <a:pt x="73728" y="222838"/>
                  </a:cubicBezTo>
                  <a:cubicBezTo>
                    <a:pt x="72610" y="204626"/>
                    <a:pt x="68733" y="186565"/>
                    <a:pt x="63144" y="167595"/>
                  </a:cubicBezTo>
                  <a:cubicBezTo>
                    <a:pt x="60000" y="156917"/>
                    <a:pt x="56448" y="146390"/>
                    <a:pt x="53083" y="136562"/>
                  </a:cubicBezTo>
                  <a:cubicBezTo>
                    <a:pt x="53083" y="136562"/>
                    <a:pt x="53083" y="136562"/>
                    <a:pt x="53083" y="136562"/>
                  </a:cubicBezTo>
                  <a:cubicBezTo>
                    <a:pt x="39762" y="97365"/>
                    <a:pt x="26592" y="63817"/>
                    <a:pt x="18919" y="39386"/>
                  </a:cubicBezTo>
                  <a:cubicBezTo>
                    <a:pt x="11245" y="14955"/>
                    <a:pt x="7903" y="-242"/>
                    <a:pt x="6227" y="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92D5EBE-E027-4EC4-A777-5E680DC58189}"/>
                </a:ext>
              </a:extLst>
            </p:cNvPr>
            <p:cNvSpPr/>
            <p:nvPr/>
          </p:nvSpPr>
          <p:spPr>
            <a:xfrm>
              <a:off x="11112134" y="4309974"/>
              <a:ext cx="121350" cy="495573"/>
            </a:xfrm>
            <a:custGeom>
              <a:avLst/>
              <a:gdLst>
                <a:gd name="connsiteX0" fmla="*/ 169 w 121350"/>
                <a:gd name="connsiteY0" fmla="*/ 47238 h 495573"/>
                <a:gd name="connsiteX1" fmla="*/ 39282 w 121350"/>
                <a:gd name="connsiteY1" fmla="*/ 10789 h 495573"/>
                <a:gd name="connsiteX2" fmla="*/ 61080 w 121350"/>
                <a:gd name="connsiteY2" fmla="*/ 13479 h 495573"/>
                <a:gd name="connsiteX3" fmla="*/ 82808 w 121350"/>
                <a:gd name="connsiteY3" fmla="*/ 55028 h 495573"/>
                <a:gd name="connsiteX4" fmla="*/ 102929 w 121350"/>
                <a:gd name="connsiteY4" fmla="*/ 186242 h 495573"/>
                <a:gd name="connsiteX5" fmla="*/ 105026 w 121350"/>
                <a:gd name="connsiteY5" fmla="*/ 219022 h 495573"/>
                <a:gd name="connsiteX6" fmla="*/ 105398 w 121350"/>
                <a:gd name="connsiteY6" fmla="*/ 387802 h 495573"/>
                <a:gd name="connsiteX7" fmla="*/ 105398 w 121350"/>
                <a:gd name="connsiteY7" fmla="*/ 387802 h 495573"/>
                <a:gd name="connsiteX8" fmla="*/ 99576 w 121350"/>
                <a:gd name="connsiteY8" fmla="*/ 438248 h 495573"/>
                <a:gd name="connsiteX9" fmla="*/ 63921 w 121350"/>
                <a:gd name="connsiteY9" fmla="*/ 485107 h 495573"/>
                <a:gd name="connsiteX10" fmla="*/ 49960 w 121350"/>
                <a:gd name="connsiteY10" fmla="*/ 495412 h 495573"/>
                <a:gd name="connsiteX11" fmla="*/ 66390 w 121350"/>
                <a:gd name="connsiteY11" fmla="*/ 489043 h 495573"/>
                <a:gd name="connsiteX12" fmla="*/ 108100 w 121350"/>
                <a:gd name="connsiteY12" fmla="*/ 442102 h 495573"/>
                <a:gd name="connsiteX13" fmla="*/ 116809 w 121350"/>
                <a:gd name="connsiteY13" fmla="*/ 388839 h 495573"/>
                <a:gd name="connsiteX14" fmla="*/ 116809 w 121350"/>
                <a:gd name="connsiteY14" fmla="*/ 388839 h 495573"/>
                <a:gd name="connsiteX15" fmla="*/ 118882 w 121350"/>
                <a:gd name="connsiteY15" fmla="*/ 218219 h 495573"/>
                <a:gd name="connsiteX16" fmla="*/ 116681 w 121350"/>
                <a:gd name="connsiteY16" fmla="*/ 185252 h 495573"/>
                <a:gd name="connsiteX17" fmla="*/ 93835 w 121350"/>
                <a:gd name="connsiteY17" fmla="*/ 51663 h 495573"/>
                <a:gd name="connsiteX18" fmla="*/ 67356 w 121350"/>
                <a:gd name="connsiteY18" fmla="*/ 6226 h 495573"/>
                <a:gd name="connsiteX19" fmla="*/ 35370 w 121350"/>
                <a:gd name="connsiteY19" fmla="*/ 3829 h 495573"/>
                <a:gd name="connsiteX20" fmla="*/ 169 w 121350"/>
                <a:gd name="connsiteY20" fmla="*/ 47238 h 4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350" h="495573">
                  <a:moveTo>
                    <a:pt x="169" y="47238"/>
                  </a:moveTo>
                  <a:cubicBezTo>
                    <a:pt x="1403" y="48064"/>
                    <a:pt x="10311" y="25404"/>
                    <a:pt x="39282" y="10789"/>
                  </a:cubicBezTo>
                  <a:cubicBezTo>
                    <a:pt x="45407" y="7618"/>
                    <a:pt x="55165" y="7826"/>
                    <a:pt x="61080" y="13479"/>
                  </a:cubicBezTo>
                  <a:cubicBezTo>
                    <a:pt x="71804" y="22993"/>
                    <a:pt x="77452" y="37188"/>
                    <a:pt x="82808" y="55028"/>
                  </a:cubicBezTo>
                  <a:cubicBezTo>
                    <a:pt x="94091" y="94073"/>
                    <a:pt x="99355" y="135203"/>
                    <a:pt x="102929" y="186242"/>
                  </a:cubicBezTo>
                  <a:cubicBezTo>
                    <a:pt x="103675" y="196990"/>
                    <a:pt x="104385" y="207960"/>
                    <a:pt x="105026" y="219022"/>
                  </a:cubicBezTo>
                  <a:cubicBezTo>
                    <a:pt x="108833" y="284338"/>
                    <a:pt x="109182" y="337334"/>
                    <a:pt x="105398" y="387802"/>
                  </a:cubicBezTo>
                  <a:cubicBezTo>
                    <a:pt x="105398" y="387802"/>
                    <a:pt x="105398" y="387802"/>
                    <a:pt x="105398" y="387802"/>
                  </a:cubicBezTo>
                  <a:cubicBezTo>
                    <a:pt x="103593" y="409706"/>
                    <a:pt x="106097" y="423412"/>
                    <a:pt x="99576" y="438248"/>
                  </a:cubicBezTo>
                  <a:cubicBezTo>
                    <a:pt x="88945" y="463191"/>
                    <a:pt x="75146" y="477048"/>
                    <a:pt x="63921" y="485107"/>
                  </a:cubicBezTo>
                  <a:cubicBezTo>
                    <a:pt x="54990" y="491558"/>
                    <a:pt x="49599" y="494679"/>
                    <a:pt x="49960" y="495412"/>
                  </a:cubicBezTo>
                  <a:cubicBezTo>
                    <a:pt x="50332" y="496134"/>
                    <a:pt x="56283" y="494504"/>
                    <a:pt x="66390" y="489043"/>
                  </a:cubicBezTo>
                  <a:cubicBezTo>
                    <a:pt x="79035" y="482160"/>
                    <a:pt x="95652" y="468070"/>
                    <a:pt x="108100" y="442102"/>
                  </a:cubicBezTo>
                  <a:cubicBezTo>
                    <a:pt x="116122" y="424833"/>
                    <a:pt x="114795" y="409159"/>
                    <a:pt x="116809" y="388839"/>
                  </a:cubicBezTo>
                  <a:cubicBezTo>
                    <a:pt x="116809" y="388839"/>
                    <a:pt x="116809" y="388839"/>
                    <a:pt x="116809" y="388839"/>
                  </a:cubicBezTo>
                  <a:cubicBezTo>
                    <a:pt x="122177" y="338265"/>
                    <a:pt x="122678" y="283476"/>
                    <a:pt x="118882" y="218219"/>
                  </a:cubicBezTo>
                  <a:cubicBezTo>
                    <a:pt x="118230" y="207075"/>
                    <a:pt x="117485" y="196059"/>
                    <a:pt x="116681" y="185252"/>
                  </a:cubicBezTo>
                  <a:cubicBezTo>
                    <a:pt x="112897" y="133992"/>
                    <a:pt x="106574" y="91348"/>
                    <a:pt x="93835" y="51663"/>
                  </a:cubicBezTo>
                  <a:cubicBezTo>
                    <a:pt x="88118" y="33206"/>
                    <a:pt x="80421" y="17299"/>
                    <a:pt x="67356" y="6226"/>
                  </a:cubicBezTo>
                  <a:cubicBezTo>
                    <a:pt x="57261" y="-1978"/>
                    <a:pt x="44068" y="-1317"/>
                    <a:pt x="35370" y="3829"/>
                  </a:cubicBezTo>
                  <a:cubicBezTo>
                    <a:pt x="3849" y="23179"/>
                    <a:pt x="-1065" y="46411"/>
                    <a:pt x="169" y="472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677A8DF-55C7-4A08-85FA-6F903EE6C935}"/>
                </a:ext>
              </a:extLst>
            </p:cNvPr>
            <p:cNvSpPr/>
            <p:nvPr/>
          </p:nvSpPr>
          <p:spPr>
            <a:xfrm>
              <a:off x="11132910" y="4364433"/>
              <a:ext cx="67193" cy="132831"/>
            </a:xfrm>
            <a:custGeom>
              <a:avLst/>
              <a:gdLst>
                <a:gd name="connsiteX0" fmla="*/ 1180 w 67193"/>
                <a:gd name="connsiteY0" fmla="*/ 64359 h 132831"/>
                <a:gd name="connsiteX1" fmla="*/ 22186 w 67193"/>
                <a:gd name="connsiteY1" fmla="*/ 24045 h 132831"/>
                <a:gd name="connsiteX2" fmla="*/ 31455 w 67193"/>
                <a:gd name="connsiteY2" fmla="*/ 13227 h 132831"/>
                <a:gd name="connsiteX3" fmla="*/ 33190 w 67193"/>
                <a:gd name="connsiteY3" fmla="*/ 13402 h 132831"/>
                <a:gd name="connsiteX4" fmla="*/ 39711 w 67193"/>
                <a:gd name="connsiteY4" fmla="*/ 23137 h 132831"/>
                <a:gd name="connsiteX5" fmla="*/ 43938 w 67193"/>
                <a:gd name="connsiteY5" fmla="*/ 34514 h 132831"/>
                <a:gd name="connsiteX6" fmla="*/ 50027 w 67193"/>
                <a:gd name="connsiteY6" fmla="*/ 59375 h 132831"/>
                <a:gd name="connsiteX7" fmla="*/ 61614 w 67193"/>
                <a:gd name="connsiteY7" fmla="*/ 129442 h 132831"/>
                <a:gd name="connsiteX8" fmla="*/ 63418 w 67193"/>
                <a:gd name="connsiteY8" fmla="*/ 132831 h 132831"/>
                <a:gd name="connsiteX9" fmla="*/ 65188 w 67193"/>
                <a:gd name="connsiteY9" fmla="*/ 129407 h 132831"/>
                <a:gd name="connsiteX10" fmla="*/ 63209 w 67193"/>
                <a:gd name="connsiteY10" fmla="*/ 57012 h 132831"/>
                <a:gd name="connsiteX11" fmla="*/ 57130 w 67193"/>
                <a:gd name="connsiteY11" fmla="*/ 30333 h 132831"/>
                <a:gd name="connsiteX12" fmla="*/ 52298 w 67193"/>
                <a:gd name="connsiteY12" fmla="*/ 17582 h 132831"/>
                <a:gd name="connsiteX13" fmla="*/ 40631 w 67193"/>
                <a:gd name="connsiteY13" fmla="*/ 2374 h 132831"/>
                <a:gd name="connsiteX14" fmla="*/ 24468 w 67193"/>
                <a:gd name="connsiteY14" fmla="*/ 2432 h 132831"/>
                <a:gd name="connsiteX15" fmla="*/ 12067 w 67193"/>
                <a:gd name="connsiteY15" fmla="*/ 18351 h 132831"/>
                <a:gd name="connsiteX16" fmla="*/ 1180 w 67193"/>
                <a:gd name="connsiteY16" fmla="*/ 64359 h 13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193" h="132831">
                  <a:moveTo>
                    <a:pt x="1180" y="64359"/>
                  </a:moveTo>
                  <a:cubicBezTo>
                    <a:pt x="3509" y="65046"/>
                    <a:pt x="8236" y="46089"/>
                    <a:pt x="22186" y="24045"/>
                  </a:cubicBezTo>
                  <a:cubicBezTo>
                    <a:pt x="25074" y="19701"/>
                    <a:pt x="27927" y="14997"/>
                    <a:pt x="31455" y="13227"/>
                  </a:cubicBezTo>
                  <a:cubicBezTo>
                    <a:pt x="31793" y="13017"/>
                    <a:pt x="33085" y="13076"/>
                    <a:pt x="33190" y="13402"/>
                  </a:cubicBezTo>
                  <a:cubicBezTo>
                    <a:pt x="35821" y="14974"/>
                    <a:pt x="37557" y="18665"/>
                    <a:pt x="39711" y="23137"/>
                  </a:cubicBezTo>
                  <a:cubicBezTo>
                    <a:pt x="41294" y="26770"/>
                    <a:pt x="42680" y="30555"/>
                    <a:pt x="43938" y="34514"/>
                  </a:cubicBezTo>
                  <a:cubicBezTo>
                    <a:pt x="46523" y="42723"/>
                    <a:pt x="48409" y="51329"/>
                    <a:pt x="50027" y="59375"/>
                  </a:cubicBezTo>
                  <a:cubicBezTo>
                    <a:pt x="56746" y="93064"/>
                    <a:pt x="59133" y="120208"/>
                    <a:pt x="61614" y="129442"/>
                  </a:cubicBezTo>
                  <a:cubicBezTo>
                    <a:pt x="62207" y="131655"/>
                    <a:pt x="62801" y="132831"/>
                    <a:pt x="63418" y="132831"/>
                  </a:cubicBezTo>
                  <a:cubicBezTo>
                    <a:pt x="64036" y="132831"/>
                    <a:pt x="64641" y="131643"/>
                    <a:pt x="65188" y="129407"/>
                  </a:cubicBezTo>
                  <a:cubicBezTo>
                    <a:pt x="67494" y="119987"/>
                    <a:pt x="68880" y="92202"/>
                    <a:pt x="63209" y="57012"/>
                  </a:cubicBezTo>
                  <a:cubicBezTo>
                    <a:pt x="61870" y="48581"/>
                    <a:pt x="60030" y="39439"/>
                    <a:pt x="57130" y="30333"/>
                  </a:cubicBezTo>
                  <a:cubicBezTo>
                    <a:pt x="55733" y="25955"/>
                    <a:pt x="54138" y="21704"/>
                    <a:pt x="52298" y="17582"/>
                  </a:cubicBezTo>
                  <a:cubicBezTo>
                    <a:pt x="50074" y="12144"/>
                    <a:pt x="46476" y="6520"/>
                    <a:pt x="40631" y="2374"/>
                  </a:cubicBezTo>
                  <a:cubicBezTo>
                    <a:pt x="35379" y="-921"/>
                    <a:pt x="29277" y="-677"/>
                    <a:pt x="24468" y="2432"/>
                  </a:cubicBezTo>
                  <a:cubicBezTo>
                    <a:pt x="17948" y="7172"/>
                    <a:pt x="14385" y="13425"/>
                    <a:pt x="12067" y="18351"/>
                  </a:cubicBezTo>
                  <a:cubicBezTo>
                    <a:pt x="-1184" y="44715"/>
                    <a:pt x="-1149" y="63684"/>
                    <a:pt x="1180" y="643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05356D3-0B87-443D-8A5E-2A759B725D57}"/>
                </a:ext>
              </a:extLst>
            </p:cNvPr>
            <p:cNvSpPr/>
            <p:nvPr/>
          </p:nvSpPr>
          <p:spPr>
            <a:xfrm>
              <a:off x="11119022" y="4506600"/>
              <a:ext cx="30584" cy="184055"/>
            </a:xfrm>
            <a:custGeom>
              <a:avLst/>
              <a:gdLst>
                <a:gd name="connsiteX0" fmla="*/ 21297 w 30584"/>
                <a:gd name="connsiteY0" fmla="*/ 2 h 184055"/>
                <a:gd name="connsiteX1" fmla="*/ 9816 w 30584"/>
                <a:gd name="connsiteY1" fmla="*/ 25575 h 184055"/>
                <a:gd name="connsiteX2" fmla="*/ 9816 w 30584"/>
                <a:gd name="connsiteY2" fmla="*/ 25575 h 184055"/>
                <a:gd name="connsiteX3" fmla="*/ 4204 w 30584"/>
                <a:gd name="connsiteY3" fmla="*/ 57947 h 184055"/>
                <a:gd name="connsiteX4" fmla="*/ 9793 w 30584"/>
                <a:gd name="connsiteY4" fmla="*/ 73505 h 184055"/>
                <a:gd name="connsiteX5" fmla="*/ 16628 w 30584"/>
                <a:gd name="connsiteY5" fmla="*/ 95106 h 184055"/>
                <a:gd name="connsiteX6" fmla="*/ 16605 w 30584"/>
                <a:gd name="connsiteY6" fmla="*/ 102326 h 184055"/>
                <a:gd name="connsiteX7" fmla="*/ 6078 w 30584"/>
                <a:gd name="connsiteY7" fmla="*/ 131519 h 184055"/>
                <a:gd name="connsiteX8" fmla="*/ 6078 w 30584"/>
                <a:gd name="connsiteY8" fmla="*/ 131519 h 184055"/>
                <a:gd name="connsiteX9" fmla="*/ 0 w 30584"/>
                <a:gd name="connsiteY9" fmla="*/ 152224 h 184055"/>
                <a:gd name="connsiteX10" fmla="*/ 15440 w 30584"/>
                <a:gd name="connsiteY10" fmla="*/ 182302 h 184055"/>
                <a:gd name="connsiteX11" fmla="*/ 21286 w 30584"/>
                <a:gd name="connsiteY11" fmla="*/ 183630 h 184055"/>
                <a:gd name="connsiteX12" fmla="*/ 18456 w 30584"/>
                <a:gd name="connsiteY12" fmla="*/ 178972 h 184055"/>
                <a:gd name="connsiteX13" fmla="*/ 10794 w 30584"/>
                <a:gd name="connsiteY13" fmla="*/ 152678 h 184055"/>
                <a:gd name="connsiteX14" fmla="*/ 16581 w 30584"/>
                <a:gd name="connsiteY14" fmla="*/ 138273 h 184055"/>
                <a:gd name="connsiteX15" fmla="*/ 16581 w 30584"/>
                <a:gd name="connsiteY15" fmla="*/ 138273 h 184055"/>
                <a:gd name="connsiteX16" fmla="*/ 30357 w 30584"/>
                <a:gd name="connsiteY16" fmla="*/ 103595 h 184055"/>
                <a:gd name="connsiteX17" fmla="*/ 30391 w 30584"/>
                <a:gd name="connsiteY17" fmla="*/ 93953 h 184055"/>
                <a:gd name="connsiteX18" fmla="*/ 21356 w 30584"/>
                <a:gd name="connsiteY18" fmla="*/ 66786 h 184055"/>
                <a:gd name="connsiteX19" fmla="*/ 16744 w 30584"/>
                <a:gd name="connsiteY19" fmla="*/ 56154 h 184055"/>
                <a:gd name="connsiteX20" fmla="*/ 19085 w 30584"/>
                <a:gd name="connsiteY20" fmla="*/ 28299 h 184055"/>
                <a:gd name="connsiteX21" fmla="*/ 19085 w 30584"/>
                <a:gd name="connsiteY21" fmla="*/ 28299 h 184055"/>
                <a:gd name="connsiteX22" fmla="*/ 21286 w 30584"/>
                <a:gd name="connsiteY22" fmla="*/ 2 h 18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584" h="184055">
                  <a:moveTo>
                    <a:pt x="21297" y="2"/>
                  </a:moveTo>
                  <a:cubicBezTo>
                    <a:pt x="19423" y="-172"/>
                    <a:pt x="15941" y="8922"/>
                    <a:pt x="9816" y="25575"/>
                  </a:cubicBezTo>
                  <a:cubicBezTo>
                    <a:pt x="9816" y="25575"/>
                    <a:pt x="9816" y="25575"/>
                    <a:pt x="9816" y="25575"/>
                  </a:cubicBezTo>
                  <a:cubicBezTo>
                    <a:pt x="6835" y="33318"/>
                    <a:pt x="2911" y="45056"/>
                    <a:pt x="4204" y="57947"/>
                  </a:cubicBezTo>
                  <a:cubicBezTo>
                    <a:pt x="4984" y="63723"/>
                    <a:pt x="7126" y="68905"/>
                    <a:pt x="9793" y="73505"/>
                  </a:cubicBezTo>
                  <a:cubicBezTo>
                    <a:pt x="13309" y="79979"/>
                    <a:pt x="15976" y="87455"/>
                    <a:pt x="16628" y="95106"/>
                  </a:cubicBezTo>
                  <a:cubicBezTo>
                    <a:pt x="16838" y="97551"/>
                    <a:pt x="16838" y="99962"/>
                    <a:pt x="16605" y="102326"/>
                  </a:cubicBezTo>
                  <a:cubicBezTo>
                    <a:pt x="15825" y="112794"/>
                    <a:pt x="11050" y="123007"/>
                    <a:pt x="6078" y="131519"/>
                  </a:cubicBezTo>
                  <a:cubicBezTo>
                    <a:pt x="6078" y="131519"/>
                    <a:pt x="6078" y="131519"/>
                    <a:pt x="6078" y="131519"/>
                  </a:cubicBezTo>
                  <a:cubicBezTo>
                    <a:pt x="2038" y="138133"/>
                    <a:pt x="12" y="145342"/>
                    <a:pt x="0" y="152224"/>
                  </a:cubicBezTo>
                  <a:cubicBezTo>
                    <a:pt x="105" y="169214"/>
                    <a:pt x="10247" y="179147"/>
                    <a:pt x="15440" y="182302"/>
                  </a:cubicBezTo>
                  <a:cubicBezTo>
                    <a:pt x="18771" y="184363"/>
                    <a:pt x="20983" y="184317"/>
                    <a:pt x="21286" y="183630"/>
                  </a:cubicBezTo>
                  <a:cubicBezTo>
                    <a:pt x="21565" y="183001"/>
                    <a:pt x="20284" y="181499"/>
                    <a:pt x="18456" y="178972"/>
                  </a:cubicBezTo>
                  <a:cubicBezTo>
                    <a:pt x="15277" y="174535"/>
                    <a:pt x="9444" y="165161"/>
                    <a:pt x="10794" y="152678"/>
                  </a:cubicBezTo>
                  <a:cubicBezTo>
                    <a:pt x="11260" y="147973"/>
                    <a:pt x="13286" y="143071"/>
                    <a:pt x="16581" y="138273"/>
                  </a:cubicBezTo>
                  <a:cubicBezTo>
                    <a:pt x="16581" y="138273"/>
                    <a:pt x="16581" y="138273"/>
                    <a:pt x="16581" y="138273"/>
                  </a:cubicBezTo>
                  <a:cubicBezTo>
                    <a:pt x="22916" y="129214"/>
                    <a:pt x="28889" y="117394"/>
                    <a:pt x="30357" y="103595"/>
                  </a:cubicBezTo>
                  <a:cubicBezTo>
                    <a:pt x="30648" y="100393"/>
                    <a:pt x="30659" y="97179"/>
                    <a:pt x="30391" y="93953"/>
                  </a:cubicBezTo>
                  <a:cubicBezTo>
                    <a:pt x="29565" y="83869"/>
                    <a:pt x="26095" y="74529"/>
                    <a:pt x="21356" y="66786"/>
                  </a:cubicBezTo>
                  <a:cubicBezTo>
                    <a:pt x="19073" y="62861"/>
                    <a:pt x="17268" y="59473"/>
                    <a:pt x="16744" y="56154"/>
                  </a:cubicBezTo>
                  <a:cubicBezTo>
                    <a:pt x="14916" y="47211"/>
                    <a:pt x="17466" y="36125"/>
                    <a:pt x="19085" y="28299"/>
                  </a:cubicBezTo>
                  <a:cubicBezTo>
                    <a:pt x="19085" y="28299"/>
                    <a:pt x="19085" y="28299"/>
                    <a:pt x="19085" y="28299"/>
                  </a:cubicBezTo>
                  <a:cubicBezTo>
                    <a:pt x="22660" y="11892"/>
                    <a:pt x="23160" y="177"/>
                    <a:pt x="21286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361892F-5670-43CE-83D3-50A669EA6DCA}"/>
                </a:ext>
              </a:extLst>
            </p:cNvPr>
            <p:cNvSpPr/>
            <p:nvPr/>
          </p:nvSpPr>
          <p:spPr>
            <a:xfrm>
              <a:off x="11164807" y="4531463"/>
              <a:ext cx="29295" cy="149556"/>
            </a:xfrm>
            <a:custGeom>
              <a:avLst/>
              <a:gdLst>
                <a:gd name="connsiteX0" fmla="*/ 9746 w 29295"/>
                <a:gd name="connsiteY0" fmla="*/ 36 h 149556"/>
                <a:gd name="connsiteX1" fmla="*/ 15254 w 29295"/>
                <a:gd name="connsiteY1" fmla="*/ 75611 h 149556"/>
                <a:gd name="connsiteX2" fmla="*/ 13903 w 29295"/>
                <a:gd name="connsiteY2" fmla="*/ 91437 h 149556"/>
                <a:gd name="connsiteX3" fmla="*/ 13903 w 29295"/>
                <a:gd name="connsiteY3" fmla="*/ 91437 h 149556"/>
                <a:gd name="connsiteX4" fmla="*/ 408 w 29295"/>
                <a:gd name="connsiteY4" fmla="*/ 149428 h 149556"/>
                <a:gd name="connsiteX5" fmla="*/ 27318 w 29295"/>
                <a:gd name="connsiteY5" fmla="*/ 93335 h 149556"/>
                <a:gd name="connsiteX6" fmla="*/ 27318 w 29295"/>
                <a:gd name="connsiteY6" fmla="*/ 93335 h 149556"/>
                <a:gd name="connsiteX7" fmla="*/ 29099 w 29295"/>
                <a:gd name="connsiteY7" fmla="*/ 76310 h 149556"/>
                <a:gd name="connsiteX8" fmla="*/ 9746 w 29295"/>
                <a:gd name="connsiteY8" fmla="*/ 36 h 1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5" h="149556">
                  <a:moveTo>
                    <a:pt x="9746" y="36"/>
                  </a:moveTo>
                  <a:cubicBezTo>
                    <a:pt x="6183" y="1445"/>
                    <a:pt x="17292" y="34505"/>
                    <a:pt x="15254" y="75611"/>
                  </a:cubicBezTo>
                  <a:cubicBezTo>
                    <a:pt x="14986" y="81073"/>
                    <a:pt x="14521" y="86348"/>
                    <a:pt x="13903" y="91437"/>
                  </a:cubicBezTo>
                  <a:cubicBezTo>
                    <a:pt x="13903" y="91437"/>
                    <a:pt x="13903" y="91437"/>
                    <a:pt x="13903" y="91437"/>
                  </a:cubicBezTo>
                  <a:cubicBezTo>
                    <a:pt x="9746" y="124799"/>
                    <a:pt x="-2364" y="147600"/>
                    <a:pt x="408" y="149428"/>
                  </a:cubicBezTo>
                  <a:cubicBezTo>
                    <a:pt x="3400" y="151408"/>
                    <a:pt x="21449" y="130458"/>
                    <a:pt x="27318" y="93335"/>
                  </a:cubicBezTo>
                  <a:cubicBezTo>
                    <a:pt x="27318" y="93335"/>
                    <a:pt x="27318" y="93335"/>
                    <a:pt x="27318" y="93335"/>
                  </a:cubicBezTo>
                  <a:cubicBezTo>
                    <a:pt x="28191" y="87873"/>
                    <a:pt x="28808" y="82191"/>
                    <a:pt x="29099" y="76310"/>
                  </a:cubicBezTo>
                  <a:cubicBezTo>
                    <a:pt x="31393" y="30220"/>
                    <a:pt x="12937" y="-1221"/>
                    <a:pt x="9746" y="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CCA2359-9A4E-4194-8256-40D57E3D0357}"/>
                </a:ext>
              </a:extLst>
            </p:cNvPr>
            <p:cNvSpPr/>
            <p:nvPr/>
          </p:nvSpPr>
          <p:spPr>
            <a:xfrm>
              <a:off x="11149448" y="4456321"/>
              <a:ext cx="51657" cy="69004"/>
            </a:xfrm>
            <a:custGeom>
              <a:avLst/>
              <a:gdLst>
                <a:gd name="connsiteX0" fmla="*/ 198 w 51657"/>
                <a:gd name="connsiteY0" fmla="*/ 488 h 69004"/>
                <a:gd name="connsiteX1" fmla="*/ 26142 w 51657"/>
                <a:gd name="connsiteY1" fmla="*/ 33292 h 69004"/>
                <a:gd name="connsiteX2" fmla="*/ 26479 w 51657"/>
                <a:gd name="connsiteY2" fmla="*/ 33758 h 69004"/>
                <a:gd name="connsiteX3" fmla="*/ 45180 w 51657"/>
                <a:gd name="connsiteY3" fmla="*/ 64675 h 69004"/>
                <a:gd name="connsiteX4" fmla="*/ 50001 w 51657"/>
                <a:gd name="connsiteY4" fmla="*/ 68960 h 69004"/>
                <a:gd name="connsiteX5" fmla="*/ 51643 w 51657"/>
                <a:gd name="connsiteY5" fmla="*/ 62648 h 69004"/>
                <a:gd name="connsiteX6" fmla="*/ 37658 w 51657"/>
                <a:gd name="connsiteY6" fmla="*/ 25560 h 69004"/>
                <a:gd name="connsiteX7" fmla="*/ 37250 w 51657"/>
                <a:gd name="connsiteY7" fmla="*/ 25012 h 69004"/>
                <a:gd name="connsiteX8" fmla="*/ 198 w 51657"/>
                <a:gd name="connsiteY8" fmla="*/ 488 h 6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7" h="69004">
                  <a:moveTo>
                    <a:pt x="198" y="488"/>
                  </a:moveTo>
                  <a:cubicBezTo>
                    <a:pt x="-1909" y="3632"/>
                    <a:pt x="13193" y="15662"/>
                    <a:pt x="26142" y="33292"/>
                  </a:cubicBezTo>
                  <a:cubicBezTo>
                    <a:pt x="26258" y="33443"/>
                    <a:pt x="26375" y="33595"/>
                    <a:pt x="26479" y="33758"/>
                  </a:cubicBezTo>
                  <a:cubicBezTo>
                    <a:pt x="35352" y="45740"/>
                    <a:pt x="40965" y="58352"/>
                    <a:pt x="45180" y="64675"/>
                  </a:cubicBezTo>
                  <a:cubicBezTo>
                    <a:pt x="47171" y="67679"/>
                    <a:pt x="48813" y="69298"/>
                    <a:pt x="50001" y="68960"/>
                  </a:cubicBezTo>
                  <a:cubicBezTo>
                    <a:pt x="51177" y="68622"/>
                    <a:pt x="51759" y="66363"/>
                    <a:pt x="51643" y="62648"/>
                  </a:cubicBezTo>
                  <a:cubicBezTo>
                    <a:pt x="51398" y="54777"/>
                    <a:pt x="48021" y="39801"/>
                    <a:pt x="37658" y="25560"/>
                  </a:cubicBezTo>
                  <a:cubicBezTo>
                    <a:pt x="37530" y="25373"/>
                    <a:pt x="37390" y="25187"/>
                    <a:pt x="37250" y="25012"/>
                  </a:cubicBezTo>
                  <a:cubicBezTo>
                    <a:pt x="21391" y="3959"/>
                    <a:pt x="1782" y="-1864"/>
                    <a:pt x="198" y="4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08AFB1-0113-4C16-8437-848AF608C218}"/>
                </a:ext>
              </a:extLst>
            </p:cNvPr>
            <p:cNvSpPr/>
            <p:nvPr/>
          </p:nvSpPr>
          <p:spPr>
            <a:xfrm>
              <a:off x="9695213" y="4581236"/>
              <a:ext cx="63469" cy="311291"/>
            </a:xfrm>
            <a:custGeom>
              <a:avLst/>
              <a:gdLst>
                <a:gd name="connsiteX0" fmla="*/ 63307 w 63469"/>
                <a:gd name="connsiteY0" fmla="*/ 57 h 311291"/>
                <a:gd name="connsiteX1" fmla="*/ 12714 w 63469"/>
                <a:gd name="connsiteY1" fmla="*/ 104336 h 311291"/>
                <a:gd name="connsiteX2" fmla="*/ 12714 w 63469"/>
                <a:gd name="connsiteY2" fmla="*/ 104336 h 311291"/>
                <a:gd name="connsiteX3" fmla="*/ 5825 w 63469"/>
                <a:gd name="connsiteY3" fmla="*/ 150054 h 311291"/>
                <a:gd name="connsiteX4" fmla="*/ 397 w 63469"/>
                <a:gd name="connsiteY4" fmla="*/ 284296 h 311291"/>
                <a:gd name="connsiteX5" fmla="*/ 1064 w 63469"/>
                <a:gd name="connsiteY5" fmla="*/ 311288 h 311291"/>
                <a:gd name="connsiteX6" fmla="*/ 8024 w 63469"/>
                <a:gd name="connsiteY6" fmla="*/ 285029 h 311291"/>
                <a:gd name="connsiteX7" fmla="*/ 19594 w 63469"/>
                <a:gd name="connsiteY7" fmla="*/ 151428 h 311291"/>
                <a:gd name="connsiteX8" fmla="*/ 25758 w 63469"/>
                <a:gd name="connsiteY8" fmla="*/ 106922 h 311291"/>
                <a:gd name="connsiteX9" fmla="*/ 25758 w 63469"/>
                <a:gd name="connsiteY9" fmla="*/ 106922 h 311291"/>
                <a:gd name="connsiteX10" fmla="*/ 63307 w 63469"/>
                <a:gd name="connsiteY10" fmla="*/ 57 h 3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69" h="311291">
                  <a:moveTo>
                    <a:pt x="63307" y="57"/>
                  </a:moveTo>
                  <a:cubicBezTo>
                    <a:pt x="60902" y="-1666"/>
                    <a:pt x="27111" y="35795"/>
                    <a:pt x="12714" y="104336"/>
                  </a:cubicBezTo>
                  <a:cubicBezTo>
                    <a:pt x="12714" y="104336"/>
                    <a:pt x="12714" y="104336"/>
                    <a:pt x="12714" y="104336"/>
                  </a:cubicBezTo>
                  <a:cubicBezTo>
                    <a:pt x="9664" y="118869"/>
                    <a:pt x="7437" y="134008"/>
                    <a:pt x="5825" y="150054"/>
                  </a:cubicBezTo>
                  <a:cubicBezTo>
                    <a:pt x="2155" y="186595"/>
                    <a:pt x="668" y="275422"/>
                    <a:pt x="397" y="284296"/>
                  </a:cubicBezTo>
                  <a:cubicBezTo>
                    <a:pt x="-122" y="301169"/>
                    <a:pt x="-338" y="311090"/>
                    <a:pt x="1064" y="311288"/>
                  </a:cubicBezTo>
                  <a:cubicBezTo>
                    <a:pt x="2466" y="311498"/>
                    <a:pt x="5304" y="301879"/>
                    <a:pt x="8024" y="285029"/>
                  </a:cubicBezTo>
                  <a:cubicBezTo>
                    <a:pt x="12659" y="256325"/>
                    <a:pt x="14109" y="206403"/>
                    <a:pt x="19594" y="151428"/>
                  </a:cubicBezTo>
                  <a:cubicBezTo>
                    <a:pt x="21164" y="135696"/>
                    <a:pt x="23131" y="121058"/>
                    <a:pt x="25758" y="106922"/>
                  </a:cubicBezTo>
                  <a:cubicBezTo>
                    <a:pt x="25758" y="106922"/>
                    <a:pt x="25758" y="106922"/>
                    <a:pt x="25758" y="106922"/>
                  </a:cubicBezTo>
                  <a:cubicBezTo>
                    <a:pt x="37658" y="42747"/>
                    <a:pt x="65859" y="1897"/>
                    <a:pt x="63307" y="5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35D8EA-0B32-4296-802A-990345EB17C5}"/>
                </a:ext>
              </a:extLst>
            </p:cNvPr>
            <p:cNvSpPr/>
            <p:nvPr/>
          </p:nvSpPr>
          <p:spPr>
            <a:xfrm>
              <a:off x="9719623" y="4640412"/>
              <a:ext cx="76420" cy="404634"/>
            </a:xfrm>
            <a:custGeom>
              <a:avLst/>
              <a:gdLst>
                <a:gd name="connsiteX0" fmla="*/ 76242 w 76420"/>
                <a:gd name="connsiteY0" fmla="*/ 25 h 404634"/>
                <a:gd name="connsiteX1" fmla="*/ 5060 w 76420"/>
                <a:gd name="connsiteY1" fmla="*/ 196602 h 404634"/>
                <a:gd name="connsiteX2" fmla="*/ 186 w 76420"/>
                <a:gd name="connsiteY2" fmla="*/ 255629 h 404634"/>
                <a:gd name="connsiteX3" fmla="*/ 186 w 76420"/>
                <a:gd name="connsiteY3" fmla="*/ 255629 h 404634"/>
                <a:gd name="connsiteX4" fmla="*/ 23335 w 76420"/>
                <a:gd name="connsiteY4" fmla="*/ 404625 h 404634"/>
                <a:gd name="connsiteX5" fmla="*/ 13488 w 76420"/>
                <a:gd name="connsiteY5" fmla="*/ 256118 h 404634"/>
                <a:gd name="connsiteX6" fmla="*/ 13488 w 76420"/>
                <a:gd name="connsiteY6" fmla="*/ 256118 h 404634"/>
                <a:gd name="connsiteX7" fmla="*/ 18794 w 76420"/>
                <a:gd name="connsiteY7" fmla="*/ 198500 h 404634"/>
                <a:gd name="connsiteX8" fmla="*/ 76242 w 76420"/>
                <a:gd name="connsiteY8" fmla="*/ 25 h 40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20" h="404634">
                  <a:moveTo>
                    <a:pt x="76242" y="25"/>
                  </a:moveTo>
                  <a:cubicBezTo>
                    <a:pt x="73182" y="-1628"/>
                    <a:pt x="21331" y="78674"/>
                    <a:pt x="5060" y="196602"/>
                  </a:cubicBezTo>
                  <a:cubicBezTo>
                    <a:pt x="2239" y="217038"/>
                    <a:pt x="698" y="236776"/>
                    <a:pt x="186" y="255629"/>
                  </a:cubicBezTo>
                  <a:cubicBezTo>
                    <a:pt x="186" y="255629"/>
                    <a:pt x="186" y="255629"/>
                    <a:pt x="186" y="255629"/>
                  </a:cubicBezTo>
                  <a:cubicBezTo>
                    <a:pt x="-2267" y="344805"/>
                    <a:pt x="20254" y="405498"/>
                    <a:pt x="23335" y="404625"/>
                  </a:cubicBezTo>
                  <a:cubicBezTo>
                    <a:pt x="26367" y="403763"/>
                    <a:pt x="9531" y="341836"/>
                    <a:pt x="13488" y="256118"/>
                  </a:cubicBezTo>
                  <a:cubicBezTo>
                    <a:pt x="13488" y="256118"/>
                    <a:pt x="13488" y="256118"/>
                    <a:pt x="13488" y="256118"/>
                  </a:cubicBezTo>
                  <a:cubicBezTo>
                    <a:pt x="14345" y="237696"/>
                    <a:pt x="16038" y="218459"/>
                    <a:pt x="18794" y="198500"/>
                  </a:cubicBezTo>
                  <a:cubicBezTo>
                    <a:pt x="34368" y="85650"/>
                    <a:pt x="79611" y="1830"/>
                    <a:pt x="76242" y="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73F5077-EDEE-466D-9632-1B83801633F6}"/>
                </a:ext>
              </a:extLst>
            </p:cNvPr>
            <p:cNvSpPr/>
            <p:nvPr/>
          </p:nvSpPr>
          <p:spPr>
            <a:xfrm>
              <a:off x="9731444" y="4833383"/>
              <a:ext cx="74099" cy="457535"/>
            </a:xfrm>
            <a:custGeom>
              <a:avLst/>
              <a:gdLst>
                <a:gd name="connsiteX0" fmla="*/ 73758 w 74099"/>
                <a:gd name="connsiteY0" fmla="*/ 8 h 457535"/>
                <a:gd name="connsiteX1" fmla="*/ 53473 w 74099"/>
                <a:gd name="connsiteY1" fmla="*/ 51595 h 457535"/>
                <a:gd name="connsiteX2" fmla="*/ 12983 w 74099"/>
                <a:gd name="connsiteY2" fmla="*/ 183414 h 457535"/>
                <a:gd name="connsiteX3" fmla="*/ 12983 w 74099"/>
                <a:gd name="connsiteY3" fmla="*/ 183414 h 457535"/>
                <a:gd name="connsiteX4" fmla="*/ 4777 w 74099"/>
                <a:gd name="connsiteY4" fmla="*/ 225708 h 457535"/>
                <a:gd name="connsiteX5" fmla="*/ 3079 w 74099"/>
                <a:gd name="connsiteY5" fmla="*/ 337790 h 457535"/>
                <a:gd name="connsiteX6" fmla="*/ 39524 w 74099"/>
                <a:gd name="connsiteY6" fmla="*/ 457522 h 457535"/>
                <a:gd name="connsiteX7" fmla="*/ 15234 w 74099"/>
                <a:gd name="connsiteY7" fmla="*/ 336393 h 457535"/>
                <a:gd name="connsiteX8" fmla="*/ 18506 w 74099"/>
                <a:gd name="connsiteY8" fmla="*/ 227746 h 457535"/>
                <a:gd name="connsiteX9" fmla="*/ 26263 w 74099"/>
                <a:gd name="connsiteY9" fmla="*/ 186512 h 457535"/>
                <a:gd name="connsiteX10" fmla="*/ 26263 w 74099"/>
                <a:gd name="connsiteY10" fmla="*/ 186512 h 457535"/>
                <a:gd name="connsiteX11" fmla="*/ 61998 w 74099"/>
                <a:gd name="connsiteY11" fmla="*/ 54261 h 457535"/>
                <a:gd name="connsiteX12" fmla="*/ 73758 w 74099"/>
                <a:gd name="connsiteY12" fmla="*/ 8 h 45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099" h="457535">
                  <a:moveTo>
                    <a:pt x="73758" y="8"/>
                  </a:moveTo>
                  <a:cubicBezTo>
                    <a:pt x="72125" y="-458"/>
                    <a:pt x="64896" y="19036"/>
                    <a:pt x="53473" y="51595"/>
                  </a:cubicBezTo>
                  <a:cubicBezTo>
                    <a:pt x="43391" y="80334"/>
                    <a:pt x="24906" y="133598"/>
                    <a:pt x="12983" y="183414"/>
                  </a:cubicBezTo>
                  <a:cubicBezTo>
                    <a:pt x="12983" y="183414"/>
                    <a:pt x="12983" y="183414"/>
                    <a:pt x="12983" y="183414"/>
                  </a:cubicBezTo>
                  <a:cubicBezTo>
                    <a:pt x="9729" y="196992"/>
                    <a:pt x="6934" y="211129"/>
                    <a:pt x="4777" y="225708"/>
                  </a:cubicBezTo>
                  <a:cubicBezTo>
                    <a:pt x="-1249" y="266465"/>
                    <a:pt x="-1297" y="304008"/>
                    <a:pt x="3079" y="337790"/>
                  </a:cubicBezTo>
                  <a:cubicBezTo>
                    <a:pt x="12808" y="412363"/>
                    <a:pt x="37046" y="458454"/>
                    <a:pt x="39524" y="457522"/>
                  </a:cubicBezTo>
                  <a:cubicBezTo>
                    <a:pt x="42003" y="456590"/>
                    <a:pt x="22326" y="409010"/>
                    <a:pt x="15234" y="336393"/>
                  </a:cubicBezTo>
                  <a:cubicBezTo>
                    <a:pt x="11995" y="303542"/>
                    <a:pt x="12635" y="267397"/>
                    <a:pt x="18506" y="227746"/>
                  </a:cubicBezTo>
                  <a:cubicBezTo>
                    <a:pt x="20603" y="213574"/>
                    <a:pt x="23246" y="199787"/>
                    <a:pt x="26263" y="186512"/>
                  </a:cubicBezTo>
                  <a:cubicBezTo>
                    <a:pt x="26263" y="186512"/>
                    <a:pt x="26263" y="186512"/>
                    <a:pt x="26263" y="186512"/>
                  </a:cubicBezTo>
                  <a:cubicBezTo>
                    <a:pt x="36226" y="142704"/>
                    <a:pt x="55354" y="78494"/>
                    <a:pt x="61998" y="54261"/>
                  </a:cubicBezTo>
                  <a:cubicBezTo>
                    <a:pt x="71127" y="20946"/>
                    <a:pt x="75390" y="486"/>
                    <a:pt x="73758" y="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A1EDCAD-A1E0-4E3C-A1D3-9B6ACE6E7A69}"/>
                </a:ext>
              </a:extLst>
            </p:cNvPr>
            <p:cNvSpPr/>
            <p:nvPr/>
          </p:nvSpPr>
          <p:spPr>
            <a:xfrm>
              <a:off x="9764286" y="4942265"/>
              <a:ext cx="72108" cy="448240"/>
            </a:xfrm>
            <a:custGeom>
              <a:avLst/>
              <a:gdLst>
                <a:gd name="connsiteX0" fmla="*/ 72037 w 72108"/>
                <a:gd name="connsiteY0" fmla="*/ 64 h 448240"/>
                <a:gd name="connsiteX1" fmla="*/ 5659 w 72108"/>
                <a:gd name="connsiteY1" fmla="*/ 115267 h 448240"/>
                <a:gd name="connsiteX2" fmla="*/ 2662 w 72108"/>
                <a:gd name="connsiteY2" fmla="*/ 217369 h 448240"/>
                <a:gd name="connsiteX3" fmla="*/ 10190 w 72108"/>
                <a:gd name="connsiteY3" fmla="*/ 267709 h 448240"/>
                <a:gd name="connsiteX4" fmla="*/ 30842 w 72108"/>
                <a:gd name="connsiteY4" fmla="*/ 433811 h 448240"/>
                <a:gd name="connsiteX5" fmla="*/ 31579 w 72108"/>
                <a:gd name="connsiteY5" fmla="*/ 448239 h 448240"/>
                <a:gd name="connsiteX6" fmla="*/ 35610 w 72108"/>
                <a:gd name="connsiteY6" fmla="*/ 434230 h 448240"/>
                <a:gd name="connsiteX7" fmla="*/ 23539 w 72108"/>
                <a:gd name="connsiteY7" fmla="*/ 265438 h 448240"/>
                <a:gd name="connsiteX8" fmla="*/ 16498 w 72108"/>
                <a:gd name="connsiteY8" fmla="*/ 215831 h 448240"/>
                <a:gd name="connsiteX9" fmla="*/ 17919 w 72108"/>
                <a:gd name="connsiteY9" fmla="*/ 117735 h 448240"/>
                <a:gd name="connsiteX10" fmla="*/ 72037 w 72108"/>
                <a:gd name="connsiteY10" fmla="*/ 64 h 44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08" h="448240">
                  <a:moveTo>
                    <a:pt x="72037" y="64"/>
                  </a:moveTo>
                  <a:cubicBezTo>
                    <a:pt x="69994" y="-1787"/>
                    <a:pt x="22791" y="36384"/>
                    <a:pt x="5659" y="115267"/>
                  </a:cubicBezTo>
                  <a:cubicBezTo>
                    <a:pt x="-1056" y="146684"/>
                    <a:pt x="-1450" y="180117"/>
                    <a:pt x="2662" y="217369"/>
                  </a:cubicBezTo>
                  <a:cubicBezTo>
                    <a:pt x="4579" y="234731"/>
                    <a:pt x="7339" y="251791"/>
                    <a:pt x="10190" y="267709"/>
                  </a:cubicBezTo>
                  <a:cubicBezTo>
                    <a:pt x="23753" y="344891"/>
                    <a:pt x="31088" y="406760"/>
                    <a:pt x="30842" y="433811"/>
                  </a:cubicBezTo>
                  <a:cubicBezTo>
                    <a:pt x="30765" y="443010"/>
                    <a:pt x="30747" y="448111"/>
                    <a:pt x="31579" y="448239"/>
                  </a:cubicBezTo>
                  <a:cubicBezTo>
                    <a:pt x="32412" y="448355"/>
                    <a:pt x="34034" y="443465"/>
                    <a:pt x="35610" y="434230"/>
                  </a:cubicBezTo>
                  <a:cubicBezTo>
                    <a:pt x="42493" y="393753"/>
                    <a:pt x="38452" y="355849"/>
                    <a:pt x="23539" y="265438"/>
                  </a:cubicBezTo>
                  <a:cubicBezTo>
                    <a:pt x="20986" y="249636"/>
                    <a:pt x="18384" y="232716"/>
                    <a:pt x="16498" y="215831"/>
                  </a:cubicBezTo>
                  <a:cubicBezTo>
                    <a:pt x="12431" y="179418"/>
                    <a:pt x="12244" y="147698"/>
                    <a:pt x="17919" y="117735"/>
                  </a:cubicBezTo>
                  <a:cubicBezTo>
                    <a:pt x="31839" y="42801"/>
                    <a:pt x="74081" y="1904"/>
                    <a:pt x="72037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2956B03-8728-4328-BFBA-2DDBAE45EDF2}"/>
                </a:ext>
              </a:extLst>
            </p:cNvPr>
            <p:cNvSpPr/>
            <p:nvPr/>
          </p:nvSpPr>
          <p:spPr>
            <a:xfrm>
              <a:off x="9791746" y="5029289"/>
              <a:ext cx="69486" cy="482647"/>
            </a:xfrm>
            <a:custGeom>
              <a:avLst/>
              <a:gdLst>
                <a:gd name="connsiteX0" fmla="*/ 69475 w 69486"/>
                <a:gd name="connsiteY0" fmla="*/ 178 h 482647"/>
                <a:gd name="connsiteX1" fmla="*/ 29861 w 69486"/>
                <a:gd name="connsiteY1" fmla="*/ 37802 h 482647"/>
                <a:gd name="connsiteX2" fmla="*/ 29861 w 69486"/>
                <a:gd name="connsiteY2" fmla="*/ 37802 h 482647"/>
                <a:gd name="connsiteX3" fmla="*/ 3769 w 69486"/>
                <a:gd name="connsiteY3" fmla="*/ 145203 h 482647"/>
                <a:gd name="connsiteX4" fmla="*/ 97 w 69486"/>
                <a:gd name="connsiteY4" fmla="*/ 236382 h 482647"/>
                <a:gd name="connsiteX5" fmla="*/ 9778 w 69486"/>
                <a:gd name="connsiteY5" fmla="*/ 349278 h 482647"/>
                <a:gd name="connsiteX6" fmla="*/ 38208 w 69486"/>
                <a:gd name="connsiteY6" fmla="*/ 457389 h 482647"/>
                <a:gd name="connsiteX7" fmla="*/ 57026 w 69486"/>
                <a:gd name="connsiteY7" fmla="*/ 482588 h 482647"/>
                <a:gd name="connsiteX8" fmla="*/ 44312 w 69486"/>
                <a:gd name="connsiteY8" fmla="*/ 454792 h 482647"/>
                <a:gd name="connsiteX9" fmla="*/ 22087 w 69486"/>
                <a:gd name="connsiteY9" fmla="*/ 347497 h 482647"/>
                <a:gd name="connsiteX10" fmla="*/ 13960 w 69486"/>
                <a:gd name="connsiteY10" fmla="*/ 236172 h 482647"/>
                <a:gd name="connsiteX11" fmla="*/ 16680 w 69486"/>
                <a:gd name="connsiteY11" fmla="*/ 146321 h 482647"/>
                <a:gd name="connsiteX12" fmla="*/ 37716 w 69486"/>
                <a:gd name="connsiteY12" fmla="*/ 41249 h 482647"/>
                <a:gd name="connsiteX13" fmla="*/ 37716 w 69486"/>
                <a:gd name="connsiteY13" fmla="*/ 41249 h 482647"/>
                <a:gd name="connsiteX14" fmla="*/ 69475 w 69486"/>
                <a:gd name="connsiteY14" fmla="*/ 178 h 48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486" h="482647">
                  <a:moveTo>
                    <a:pt x="69475" y="178"/>
                  </a:moveTo>
                  <a:cubicBezTo>
                    <a:pt x="69059" y="-963"/>
                    <a:pt x="46298" y="2472"/>
                    <a:pt x="29861" y="37802"/>
                  </a:cubicBezTo>
                  <a:cubicBezTo>
                    <a:pt x="29861" y="37802"/>
                    <a:pt x="29861" y="37802"/>
                    <a:pt x="29861" y="37802"/>
                  </a:cubicBezTo>
                  <a:cubicBezTo>
                    <a:pt x="16489" y="65773"/>
                    <a:pt x="8113" y="99345"/>
                    <a:pt x="3769" y="145203"/>
                  </a:cubicBezTo>
                  <a:cubicBezTo>
                    <a:pt x="1038" y="173558"/>
                    <a:pt x="-400" y="204102"/>
                    <a:pt x="97" y="236382"/>
                  </a:cubicBezTo>
                  <a:cubicBezTo>
                    <a:pt x="727" y="277383"/>
                    <a:pt x="4383" y="315241"/>
                    <a:pt x="9778" y="349278"/>
                  </a:cubicBezTo>
                  <a:cubicBezTo>
                    <a:pt x="17841" y="400586"/>
                    <a:pt x="25051" y="430187"/>
                    <a:pt x="38208" y="457389"/>
                  </a:cubicBezTo>
                  <a:cubicBezTo>
                    <a:pt x="46842" y="475392"/>
                    <a:pt x="56162" y="483427"/>
                    <a:pt x="57026" y="482588"/>
                  </a:cubicBezTo>
                  <a:cubicBezTo>
                    <a:pt x="57889" y="481750"/>
                    <a:pt x="51169" y="473168"/>
                    <a:pt x="44312" y="454792"/>
                  </a:cubicBezTo>
                  <a:cubicBezTo>
                    <a:pt x="33577" y="425668"/>
                    <a:pt x="29115" y="400481"/>
                    <a:pt x="22087" y="347497"/>
                  </a:cubicBezTo>
                  <a:cubicBezTo>
                    <a:pt x="17665" y="313762"/>
                    <a:pt x="14579" y="276591"/>
                    <a:pt x="13960" y="236172"/>
                  </a:cubicBezTo>
                  <a:cubicBezTo>
                    <a:pt x="13471" y="204370"/>
                    <a:pt x="14569" y="174338"/>
                    <a:pt x="16680" y="146321"/>
                  </a:cubicBezTo>
                  <a:cubicBezTo>
                    <a:pt x="20184" y="100801"/>
                    <a:pt x="26527" y="69290"/>
                    <a:pt x="37716" y="41249"/>
                  </a:cubicBezTo>
                  <a:cubicBezTo>
                    <a:pt x="37716" y="41249"/>
                    <a:pt x="37716" y="41249"/>
                    <a:pt x="37716" y="41249"/>
                  </a:cubicBezTo>
                  <a:cubicBezTo>
                    <a:pt x="50312" y="10635"/>
                    <a:pt x="70029" y="1703"/>
                    <a:pt x="69475" y="17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22C223-68AC-42B5-8784-2039080BFF05}"/>
                </a:ext>
              </a:extLst>
            </p:cNvPr>
            <p:cNvSpPr/>
            <p:nvPr/>
          </p:nvSpPr>
          <p:spPr>
            <a:xfrm>
              <a:off x="9823175" y="5250439"/>
              <a:ext cx="75434" cy="351878"/>
            </a:xfrm>
            <a:custGeom>
              <a:avLst/>
              <a:gdLst>
                <a:gd name="connsiteX0" fmla="*/ 31820 w 75434"/>
                <a:gd name="connsiteY0" fmla="*/ 0 h 351878"/>
                <a:gd name="connsiteX1" fmla="*/ 26798 w 75434"/>
                <a:gd name="connsiteY1" fmla="*/ 37194 h 351878"/>
                <a:gd name="connsiteX2" fmla="*/ 9908 w 75434"/>
                <a:gd name="connsiteY2" fmla="*/ 130795 h 351878"/>
                <a:gd name="connsiteX3" fmla="*/ 9908 w 75434"/>
                <a:gd name="connsiteY3" fmla="*/ 130795 h 351878"/>
                <a:gd name="connsiteX4" fmla="*/ 1528 w 75434"/>
                <a:gd name="connsiteY4" fmla="*/ 186352 h 351878"/>
                <a:gd name="connsiteX5" fmla="*/ 2120 w 75434"/>
                <a:gd name="connsiteY5" fmla="*/ 248524 h 351878"/>
                <a:gd name="connsiteX6" fmla="*/ 2120 w 75434"/>
                <a:gd name="connsiteY6" fmla="*/ 248524 h 351878"/>
                <a:gd name="connsiteX7" fmla="*/ 38740 w 75434"/>
                <a:gd name="connsiteY7" fmla="*/ 325939 h 351878"/>
                <a:gd name="connsiteX8" fmla="*/ 38740 w 75434"/>
                <a:gd name="connsiteY8" fmla="*/ 325939 h 351878"/>
                <a:gd name="connsiteX9" fmla="*/ 75391 w 75434"/>
                <a:gd name="connsiteY9" fmla="*/ 351698 h 351878"/>
                <a:gd name="connsiteX10" fmla="*/ 45431 w 75434"/>
                <a:gd name="connsiteY10" fmla="*/ 320058 h 351878"/>
                <a:gd name="connsiteX11" fmla="*/ 45431 w 75434"/>
                <a:gd name="connsiteY11" fmla="*/ 320058 h 351878"/>
                <a:gd name="connsiteX12" fmla="*/ 15135 w 75434"/>
                <a:gd name="connsiteY12" fmla="*/ 246836 h 351878"/>
                <a:gd name="connsiteX13" fmla="*/ 15135 w 75434"/>
                <a:gd name="connsiteY13" fmla="*/ 246836 h 351878"/>
                <a:gd name="connsiteX14" fmla="*/ 15339 w 75434"/>
                <a:gd name="connsiteY14" fmla="*/ 187692 h 351878"/>
                <a:gd name="connsiteX15" fmla="*/ 22967 w 75434"/>
                <a:gd name="connsiteY15" fmla="*/ 133054 h 351878"/>
                <a:gd name="connsiteX16" fmla="*/ 22967 w 75434"/>
                <a:gd name="connsiteY16" fmla="*/ 133054 h 351878"/>
                <a:gd name="connsiteX17" fmla="*/ 35057 w 75434"/>
                <a:gd name="connsiteY17" fmla="*/ 37858 h 351878"/>
                <a:gd name="connsiteX18" fmla="*/ 31820 w 75434"/>
                <a:gd name="connsiteY18" fmla="*/ 0 h 35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434" h="351878">
                  <a:moveTo>
                    <a:pt x="31820" y="0"/>
                  </a:moveTo>
                  <a:cubicBezTo>
                    <a:pt x="30263" y="70"/>
                    <a:pt x="29843" y="14044"/>
                    <a:pt x="26798" y="37194"/>
                  </a:cubicBezTo>
                  <a:cubicBezTo>
                    <a:pt x="22207" y="72105"/>
                    <a:pt x="19051" y="80990"/>
                    <a:pt x="9908" y="130795"/>
                  </a:cubicBezTo>
                  <a:cubicBezTo>
                    <a:pt x="9908" y="130795"/>
                    <a:pt x="9908" y="130795"/>
                    <a:pt x="9908" y="130795"/>
                  </a:cubicBezTo>
                  <a:cubicBezTo>
                    <a:pt x="6725" y="147843"/>
                    <a:pt x="3384" y="167010"/>
                    <a:pt x="1528" y="186352"/>
                  </a:cubicBezTo>
                  <a:cubicBezTo>
                    <a:pt x="-569" y="208210"/>
                    <a:pt x="-632" y="228716"/>
                    <a:pt x="2120" y="248524"/>
                  </a:cubicBezTo>
                  <a:cubicBezTo>
                    <a:pt x="2120" y="248524"/>
                    <a:pt x="2120" y="248524"/>
                    <a:pt x="2120" y="248524"/>
                  </a:cubicBezTo>
                  <a:cubicBezTo>
                    <a:pt x="7012" y="283226"/>
                    <a:pt x="22995" y="309450"/>
                    <a:pt x="38740" y="325939"/>
                  </a:cubicBezTo>
                  <a:cubicBezTo>
                    <a:pt x="38740" y="325939"/>
                    <a:pt x="38740" y="325939"/>
                    <a:pt x="38740" y="325939"/>
                  </a:cubicBezTo>
                  <a:cubicBezTo>
                    <a:pt x="58384" y="346446"/>
                    <a:pt x="74451" y="353107"/>
                    <a:pt x="75391" y="351698"/>
                  </a:cubicBezTo>
                  <a:cubicBezTo>
                    <a:pt x="76330" y="350288"/>
                    <a:pt x="62102" y="340891"/>
                    <a:pt x="45431" y="320058"/>
                  </a:cubicBezTo>
                  <a:cubicBezTo>
                    <a:pt x="45431" y="320058"/>
                    <a:pt x="45431" y="320058"/>
                    <a:pt x="45431" y="320058"/>
                  </a:cubicBezTo>
                  <a:cubicBezTo>
                    <a:pt x="32097" y="303441"/>
                    <a:pt x="18850" y="278673"/>
                    <a:pt x="15135" y="246836"/>
                  </a:cubicBezTo>
                  <a:cubicBezTo>
                    <a:pt x="15135" y="246836"/>
                    <a:pt x="15135" y="246836"/>
                    <a:pt x="15135" y="246836"/>
                  </a:cubicBezTo>
                  <a:cubicBezTo>
                    <a:pt x="12917" y="228204"/>
                    <a:pt x="13259" y="208850"/>
                    <a:pt x="15339" y="187692"/>
                  </a:cubicBezTo>
                  <a:cubicBezTo>
                    <a:pt x="17163" y="169153"/>
                    <a:pt x="20267" y="149986"/>
                    <a:pt x="22967" y="133054"/>
                  </a:cubicBezTo>
                  <a:cubicBezTo>
                    <a:pt x="22967" y="133054"/>
                    <a:pt x="22967" y="133054"/>
                    <a:pt x="22967" y="133054"/>
                  </a:cubicBezTo>
                  <a:cubicBezTo>
                    <a:pt x="29883" y="90527"/>
                    <a:pt x="34139" y="66399"/>
                    <a:pt x="35057" y="37858"/>
                  </a:cubicBezTo>
                  <a:cubicBezTo>
                    <a:pt x="35825" y="14009"/>
                    <a:pt x="33377" y="-58"/>
                    <a:pt x="3182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ECA1C4-A435-4BBD-AFF5-5A1300C5ACA9}"/>
                </a:ext>
              </a:extLst>
            </p:cNvPr>
            <p:cNvSpPr/>
            <p:nvPr/>
          </p:nvSpPr>
          <p:spPr>
            <a:xfrm>
              <a:off x="9859391" y="5378040"/>
              <a:ext cx="89032" cy="249226"/>
            </a:xfrm>
            <a:custGeom>
              <a:avLst/>
              <a:gdLst>
                <a:gd name="connsiteX0" fmla="*/ 11166 w 89032"/>
                <a:gd name="connsiteY0" fmla="*/ 4 h 249226"/>
                <a:gd name="connsiteX1" fmla="*/ 8402 w 89032"/>
                <a:gd name="connsiteY1" fmla="*/ 138274 h 249226"/>
                <a:gd name="connsiteX2" fmla="*/ 8416 w 89032"/>
                <a:gd name="connsiteY2" fmla="*/ 138333 h 249226"/>
                <a:gd name="connsiteX3" fmla="*/ 61707 w 89032"/>
                <a:gd name="connsiteY3" fmla="*/ 232295 h 249226"/>
                <a:gd name="connsiteX4" fmla="*/ 88969 w 89032"/>
                <a:gd name="connsiteY4" fmla="*/ 248994 h 249226"/>
                <a:gd name="connsiteX5" fmla="*/ 67931 w 89032"/>
                <a:gd name="connsiteY5" fmla="*/ 226077 h 249226"/>
                <a:gd name="connsiteX6" fmla="*/ 21872 w 89032"/>
                <a:gd name="connsiteY6" fmla="*/ 134991 h 249226"/>
                <a:gd name="connsiteX7" fmla="*/ 21859 w 89032"/>
                <a:gd name="connsiteY7" fmla="*/ 134933 h 249226"/>
                <a:gd name="connsiteX8" fmla="*/ 11166 w 89032"/>
                <a:gd name="connsiteY8" fmla="*/ 4 h 24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" h="249226">
                  <a:moveTo>
                    <a:pt x="11166" y="4"/>
                  </a:moveTo>
                  <a:cubicBezTo>
                    <a:pt x="7383" y="-567"/>
                    <a:pt x="-10223" y="62700"/>
                    <a:pt x="8402" y="138274"/>
                  </a:cubicBezTo>
                  <a:cubicBezTo>
                    <a:pt x="8402" y="138274"/>
                    <a:pt x="8416" y="138333"/>
                    <a:pt x="8416" y="138333"/>
                  </a:cubicBezTo>
                  <a:cubicBezTo>
                    <a:pt x="19439" y="183177"/>
                    <a:pt x="41211" y="214036"/>
                    <a:pt x="61707" y="232295"/>
                  </a:cubicBezTo>
                  <a:cubicBezTo>
                    <a:pt x="76754" y="245663"/>
                    <a:pt x="88044" y="250379"/>
                    <a:pt x="88969" y="248994"/>
                  </a:cubicBezTo>
                  <a:cubicBezTo>
                    <a:pt x="89895" y="247608"/>
                    <a:pt x="80518" y="240365"/>
                    <a:pt x="67931" y="226077"/>
                  </a:cubicBezTo>
                  <a:cubicBezTo>
                    <a:pt x="50511" y="206362"/>
                    <a:pt x="32524" y="177611"/>
                    <a:pt x="21872" y="134991"/>
                  </a:cubicBezTo>
                  <a:cubicBezTo>
                    <a:pt x="21872" y="134991"/>
                    <a:pt x="21859" y="134933"/>
                    <a:pt x="21859" y="134933"/>
                  </a:cubicBezTo>
                  <a:cubicBezTo>
                    <a:pt x="3988" y="63107"/>
                    <a:pt x="14948" y="574"/>
                    <a:pt x="11166" y="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F4AF728-77EA-4E64-9744-2534CD8B1E11}"/>
                </a:ext>
              </a:extLst>
            </p:cNvPr>
            <p:cNvSpPr/>
            <p:nvPr/>
          </p:nvSpPr>
          <p:spPr>
            <a:xfrm>
              <a:off x="9944474" y="5368712"/>
              <a:ext cx="66251" cy="333089"/>
            </a:xfrm>
            <a:custGeom>
              <a:avLst/>
              <a:gdLst>
                <a:gd name="connsiteX0" fmla="*/ 774 w 66251"/>
                <a:gd name="connsiteY0" fmla="*/ 5 h 333089"/>
                <a:gd name="connsiteX1" fmla="*/ 2582 w 66251"/>
                <a:gd name="connsiteY1" fmla="*/ 50357 h 333089"/>
                <a:gd name="connsiteX2" fmla="*/ 9014 w 66251"/>
                <a:gd name="connsiteY2" fmla="*/ 171870 h 333089"/>
                <a:gd name="connsiteX3" fmla="*/ 9888 w 66251"/>
                <a:gd name="connsiteY3" fmla="*/ 181105 h 333089"/>
                <a:gd name="connsiteX4" fmla="*/ 9888 w 66251"/>
                <a:gd name="connsiteY4" fmla="*/ 181105 h 333089"/>
                <a:gd name="connsiteX5" fmla="*/ 38536 w 66251"/>
                <a:gd name="connsiteY5" fmla="*/ 297169 h 333089"/>
                <a:gd name="connsiteX6" fmla="*/ 38536 w 66251"/>
                <a:gd name="connsiteY6" fmla="*/ 297169 h 333089"/>
                <a:gd name="connsiteX7" fmla="*/ 66129 w 66251"/>
                <a:gd name="connsiteY7" fmla="*/ 333012 h 333089"/>
                <a:gd name="connsiteX8" fmla="*/ 47010 w 66251"/>
                <a:gd name="connsiteY8" fmla="*/ 293326 h 333089"/>
                <a:gd name="connsiteX9" fmla="*/ 47010 w 66251"/>
                <a:gd name="connsiteY9" fmla="*/ 293326 h 333089"/>
                <a:gd name="connsiteX10" fmla="*/ 23665 w 66251"/>
                <a:gd name="connsiteY10" fmla="*/ 179742 h 333089"/>
                <a:gd name="connsiteX11" fmla="*/ 23665 w 66251"/>
                <a:gd name="connsiteY11" fmla="*/ 179742 h 333089"/>
                <a:gd name="connsiteX12" fmla="*/ 22828 w 66251"/>
                <a:gd name="connsiteY12" fmla="*/ 170648 h 333089"/>
                <a:gd name="connsiteX13" fmla="*/ 12328 w 66251"/>
                <a:gd name="connsiteY13" fmla="*/ 49413 h 333089"/>
                <a:gd name="connsiteX14" fmla="*/ 774 w 66251"/>
                <a:gd name="connsiteY14" fmla="*/ 5 h 33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251" h="333089">
                  <a:moveTo>
                    <a:pt x="774" y="5"/>
                  </a:moveTo>
                  <a:cubicBezTo>
                    <a:pt x="-1132" y="342"/>
                    <a:pt x="875" y="19509"/>
                    <a:pt x="2582" y="50357"/>
                  </a:cubicBezTo>
                  <a:cubicBezTo>
                    <a:pt x="4291" y="81262"/>
                    <a:pt x="4803" y="124232"/>
                    <a:pt x="9014" y="171870"/>
                  </a:cubicBezTo>
                  <a:cubicBezTo>
                    <a:pt x="9289" y="174968"/>
                    <a:pt x="9579" y="178042"/>
                    <a:pt x="9888" y="181105"/>
                  </a:cubicBezTo>
                  <a:cubicBezTo>
                    <a:pt x="9888" y="181105"/>
                    <a:pt x="9888" y="181105"/>
                    <a:pt x="9888" y="181105"/>
                  </a:cubicBezTo>
                  <a:cubicBezTo>
                    <a:pt x="14873" y="231515"/>
                    <a:pt x="23374" y="267160"/>
                    <a:pt x="38536" y="297169"/>
                  </a:cubicBezTo>
                  <a:cubicBezTo>
                    <a:pt x="38536" y="297169"/>
                    <a:pt x="38536" y="297169"/>
                    <a:pt x="38536" y="297169"/>
                  </a:cubicBezTo>
                  <a:cubicBezTo>
                    <a:pt x="51355" y="322473"/>
                    <a:pt x="64755" y="334165"/>
                    <a:pt x="66129" y="333012"/>
                  </a:cubicBezTo>
                  <a:cubicBezTo>
                    <a:pt x="67505" y="331870"/>
                    <a:pt x="57065" y="318421"/>
                    <a:pt x="47010" y="293326"/>
                  </a:cubicBezTo>
                  <a:cubicBezTo>
                    <a:pt x="47010" y="293326"/>
                    <a:pt x="47010" y="293326"/>
                    <a:pt x="47010" y="293326"/>
                  </a:cubicBezTo>
                  <a:cubicBezTo>
                    <a:pt x="34617" y="262502"/>
                    <a:pt x="28670" y="230584"/>
                    <a:pt x="23665" y="179742"/>
                  </a:cubicBezTo>
                  <a:cubicBezTo>
                    <a:pt x="23665" y="179742"/>
                    <a:pt x="23665" y="179742"/>
                    <a:pt x="23665" y="179742"/>
                  </a:cubicBezTo>
                  <a:cubicBezTo>
                    <a:pt x="23375" y="176738"/>
                    <a:pt x="23097" y="173710"/>
                    <a:pt x="22828" y="170648"/>
                  </a:cubicBezTo>
                  <a:cubicBezTo>
                    <a:pt x="18691" y="123684"/>
                    <a:pt x="16579" y="80435"/>
                    <a:pt x="12328" y="49413"/>
                  </a:cubicBezTo>
                  <a:cubicBezTo>
                    <a:pt x="8070" y="18333"/>
                    <a:pt x="2631" y="-333"/>
                    <a:pt x="774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5646CCE-FB13-460E-BD2E-EF295D9C7A24}"/>
                </a:ext>
              </a:extLst>
            </p:cNvPr>
            <p:cNvSpPr/>
            <p:nvPr/>
          </p:nvSpPr>
          <p:spPr>
            <a:xfrm>
              <a:off x="9987436" y="5396711"/>
              <a:ext cx="101036" cy="314493"/>
            </a:xfrm>
            <a:custGeom>
              <a:avLst/>
              <a:gdLst>
                <a:gd name="connsiteX0" fmla="*/ 29391 w 101036"/>
                <a:gd name="connsiteY0" fmla="*/ 11 h 314493"/>
                <a:gd name="connsiteX1" fmla="*/ 1 w 101036"/>
                <a:gd name="connsiteY1" fmla="*/ 134392 h 314493"/>
                <a:gd name="connsiteX2" fmla="*/ 1 w 101036"/>
                <a:gd name="connsiteY2" fmla="*/ 134392 h 314493"/>
                <a:gd name="connsiteX3" fmla="*/ 3215 w 101036"/>
                <a:gd name="connsiteY3" fmla="*/ 172250 h 314493"/>
                <a:gd name="connsiteX4" fmla="*/ 25602 w 101036"/>
                <a:gd name="connsiteY4" fmla="*/ 235994 h 314493"/>
                <a:gd name="connsiteX5" fmla="*/ 25603 w 101036"/>
                <a:gd name="connsiteY5" fmla="*/ 235994 h 314493"/>
                <a:gd name="connsiteX6" fmla="*/ 100971 w 101036"/>
                <a:gd name="connsiteY6" fmla="*/ 314351 h 314493"/>
                <a:gd name="connsiteX7" fmla="*/ 36902 w 101036"/>
                <a:gd name="connsiteY7" fmla="*/ 229915 h 314493"/>
                <a:gd name="connsiteX8" fmla="*/ 36902 w 101036"/>
                <a:gd name="connsiteY8" fmla="*/ 229915 h 314493"/>
                <a:gd name="connsiteX9" fmla="*/ 16881 w 101036"/>
                <a:gd name="connsiteY9" fmla="*/ 169863 h 314493"/>
                <a:gd name="connsiteX10" fmla="*/ 13550 w 101036"/>
                <a:gd name="connsiteY10" fmla="*/ 134311 h 314493"/>
                <a:gd name="connsiteX11" fmla="*/ 13550 w 101036"/>
                <a:gd name="connsiteY11" fmla="*/ 134311 h 314493"/>
                <a:gd name="connsiteX12" fmla="*/ 29391 w 101036"/>
                <a:gd name="connsiteY12" fmla="*/ 11 h 31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36" h="314493">
                  <a:moveTo>
                    <a:pt x="29391" y="11"/>
                  </a:moveTo>
                  <a:cubicBezTo>
                    <a:pt x="26197" y="-897"/>
                    <a:pt x="332" y="54462"/>
                    <a:pt x="1" y="134392"/>
                  </a:cubicBezTo>
                  <a:cubicBezTo>
                    <a:pt x="1" y="134392"/>
                    <a:pt x="1" y="134392"/>
                    <a:pt x="1" y="134392"/>
                  </a:cubicBezTo>
                  <a:cubicBezTo>
                    <a:pt x="-37" y="146654"/>
                    <a:pt x="962" y="159359"/>
                    <a:pt x="3215" y="172250"/>
                  </a:cubicBezTo>
                  <a:cubicBezTo>
                    <a:pt x="7383" y="196098"/>
                    <a:pt x="15311" y="217560"/>
                    <a:pt x="25602" y="235994"/>
                  </a:cubicBezTo>
                  <a:cubicBezTo>
                    <a:pt x="25602" y="235994"/>
                    <a:pt x="25603" y="235994"/>
                    <a:pt x="25603" y="235994"/>
                  </a:cubicBezTo>
                  <a:cubicBezTo>
                    <a:pt x="57535" y="292867"/>
                    <a:pt x="99116" y="316576"/>
                    <a:pt x="100971" y="314351"/>
                  </a:cubicBezTo>
                  <a:cubicBezTo>
                    <a:pt x="102827" y="312127"/>
                    <a:pt x="64956" y="284401"/>
                    <a:pt x="36902" y="229915"/>
                  </a:cubicBezTo>
                  <a:cubicBezTo>
                    <a:pt x="36902" y="229915"/>
                    <a:pt x="36902" y="229915"/>
                    <a:pt x="36902" y="229915"/>
                  </a:cubicBezTo>
                  <a:cubicBezTo>
                    <a:pt x="27824" y="212378"/>
                    <a:pt x="20781" y="192232"/>
                    <a:pt x="16881" y="169863"/>
                  </a:cubicBezTo>
                  <a:cubicBezTo>
                    <a:pt x="14773" y="157775"/>
                    <a:pt x="13726" y="145851"/>
                    <a:pt x="13550" y="134311"/>
                  </a:cubicBezTo>
                  <a:cubicBezTo>
                    <a:pt x="13550" y="134311"/>
                    <a:pt x="13550" y="134311"/>
                    <a:pt x="13550" y="134311"/>
                  </a:cubicBezTo>
                  <a:cubicBezTo>
                    <a:pt x="12322" y="58014"/>
                    <a:pt x="32585" y="919"/>
                    <a:pt x="29391" y="1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6E52011-23C4-4F89-870B-44982B719D05}"/>
                </a:ext>
              </a:extLst>
            </p:cNvPr>
            <p:cNvSpPr/>
            <p:nvPr/>
          </p:nvSpPr>
          <p:spPr>
            <a:xfrm>
              <a:off x="10047465" y="5424695"/>
              <a:ext cx="137431" cy="333423"/>
            </a:xfrm>
            <a:custGeom>
              <a:avLst/>
              <a:gdLst>
                <a:gd name="connsiteX0" fmla="*/ 37830 w 137431"/>
                <a:gd name="connsiteY0" fmla="*/ 33 h 333423"/>
                <a:gd name="connsiteX1" fmla="*/ 11560 w 137431"/>
                <a:gd name="connsiteY1" fmla="*/ 51853 h 333423"/>
                <a:gd name="connsiteX2" fmla="*/ 8204 w 137431"/>
                <a:gd name="connsiteY2" fmla="*/ 192103 h 333423"/>
                <a:gd name="connsiteX3" fmla="*/ 28203 w 137431"/>
                <a:gd name="connsiteY3" fmla="*/ 243911 h 333423"/>
                <a:gd name="connsiteX4" fmla="*/ 121360 w 137431"/>
                <a:gd name="connsiteY4" fmla="*/ 329757 h 333423"/>
                <a:gd name="connsiteX5" fmla="*/ 137419 w 137431"/>
                <a:gd name="connsiteY5" fmla="*/ 333052 h 333423"/>
                <a:gd name="connsiteX6" fmla="*/ 123597 w 137431"/>
                <a:gd name="connsiteY6" fmla="*/ 324738 h 333423"/>
                <a:gd name="connsiteX7" fmla="*/ 40049 w 137431"/>
                <a:gd name="connsiteY7" fmla="*/ 237809 h 333423"/>
                <a:gd name="connsiteX8" fmla="*/ 21603 w 137431"/>
                <a:gd name="connsiteY8" fmla="*/ 188621 h 333423"/>
                <a:gd name="connsiteX9" fmla="*/ 21002 w 137431"/>
                <a:gd name="connsiteY9" fmla="*/ 54484 h 333423"/>
                <a:gd name="connsiteX10" fmla="*/ 37830 w 137431"/>
                <a:gd name="connsiteY10" fmla="*/ 33 h 33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431" h="333423">
                  <a:moveTo>
                    <a:pt x="37830" y="33"/>
                  </a:moveTo>
                  <a:cubicBezTo>
                    <a:pt x="36152" y="-887"/>
                    <a:pt x="22502" y="17337"/>
                    <a:pt x="11560" y="51853"/>
                  </a:cubicBezTo>
                  <a:cubicBezTo>
                    <a:pt x="455" y="86880"/>
                    <a:pt x="-6112" y="137081"/>
                    <a:pt x="8204" y="192103"/>
                  </a:cubicBezTo>
                  <a:cubicBezTo>
                    <a:pt x="13079" y="210840"/>
                    <a:pt x="19916" y="228190"/>
                    <a:pt x="28203" y="243911"/>
                  </a:cubicBezTo>
                  <a:cubicBezTo>
                    <a:pt x="56673" y="298024"/>
                    <a:pt x="98654" y="321733"/>
                    <a:pt x="121360" y="329757"/>
                  </a:cubicBezTo>
                  <a:cubicBezTo>
                    <a:pt x="131284" y="333262"/>
                    <a:pt x="137110" y="333984"/>
                    <a:pt x="137419" y="333052"/>
                  </a:cubicBezTo>
                  <a:cubicBezTo>
                    <a:pt x="137728" y="332132"/>
                    <a:pt x="132519" y="329640"/>
                    <a:pt x="123597" y="324738"/>
                  </a:cubicBezTo>
                  <a:cubicBezTo>
                    <a:pt x="102830" y="313361"/>
                    <a:pt x="65950" y="289198"/>
                    <a:pt x="40049" y="237809"/>
                  </a:cubicBezTo>
                  <a:cubicBezTo>
                    <a:pt x="32497" y="222810"/>
                    <a:pt x="26211" y="206368"/>
                    <a:pt x="21603" y="188621"/>
                  </a:cubicBezTo>
                  <a:cubicBezTo>
                    <a:pt x="8091" y="136580"/>
                    <a:pt x="12723" y="88906"/>
                    <a:pt x="21002" y="54484"/>
                  </a:cubicBezTo>
                  <a:cubicBezTo>
                    <a:pt x="29154" y="20586"/>
                    <a:pt x="39508" y="953"/>
                    <a:pt x="37830" y="3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623C9CF-0359-40B3-89E1-24A8C6E52E3D}"/>
                </a:ext>
              </a:extLst>
            </p:cNvPr>
            <p:cNvSpPr/>
            <p:nvPr/>
          </p:nvSpPr>
          <p:spPr>
            <a:xfrm>
              <a:off x="9888370" y="5119723"/>
              <a:ext cx="54619" cy="283265"/>
            </a:xfrm>
            <a:custGeom>
              <a:avLst/>
              <a:gdLst>
                <a:gd name="connsiteX0" fmla="*/ 53767 w 54619"/>
                <a:gd name="connsiteY0" fmla="*/ 3 h 283265"/>
                <a:gd name="connsiteX1" fmla="*/ 20565 w 54619"/>
                <a:gd name="connsiteY1" fmla="*/ 99404 h 283265"/>
                <a:gd name="connsiteX2" fmla="*/ 20565 w 54619"/>
                <a:gd name="connsiteY2" fmla="*/ 99404 h 283265"/>
                <a:gd name="connsiteX3" fmla="*/ 7915 w 54619"/>
                <a:gd name="connsiteY3" fmla="*/ 139439 h 283265"/>
                <a:gd name="connsiteX4" fmla="*/ 1 w 54619"/>
                <a:gd name="connsiteY4" fmla="*/ 195276 h 283265"/>
                <a:gd name="connsiteX5" fmla="*/ 1 w 54619"/>
                <a:gd name="connsiteY5" fmla="*/ 195276 h 283265"/>
                <a:gd name="connsiteX6" fmla="*/ 28869 w 54619"/>
                <a:gd name="connsiteY6" fmla="*/ 283229 h 283265"/>
                <a:gd name="connsiteX7" fmla="*/ 12853 w 54619"/>
                <a:gd name="connsiteY7" fmla="*/ 195427 h 283265"/>
                <a:gd name="connsiteX8" fmla="*/ 12853 w 54619"/>
                <a:gd name="connsiteY8" fmla="*/ 195427 h 283265"/>
                <a:gd name="connsiteX9" fmla="*/ 21346 w 54619"/>
                <a:gd name="connsiteY9" fmla="*/ 142979 h 283265"/>
                <a:gd name="connsiteX10" fmla="*/ 33175 w 54619"/>
                <a:gd name="connsiteY10" fmla="*/ 103631 h 283265"/>
                <a:gd name="connsiteX11" fmla="*/ 33175 w 54619"/>
                <a:gd name="connsiteY11" fmla="*/ 103631 h 283265"/>
                <a:gd name="connsiteX12" fmla="*/ 53767 w 54619"/>
                <a:gd name="connsiteY12" fmla="*/ 3 h 28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619" h="283265">
                  <a:moveTo>
                    <a:pt x="53767" y="3"/>
                  </a:moveTo>
                  <a:cubicBezTo>
                    <a:pt x="50651" y="-439"/>
                    <a:pt x="40629" y="42123"/>
                    <a:pt x="20565" y="99404"/>
                  </a:cubicBezTo>
                  <a:cubicBezTo>
                    <a:pt x="20565" y="99404"/>
                    <a:pt x="20565" y="99404"/>
                    <a:pt x="20565" y="99404"/>
                  </a:cubicBezTo>
                  <a:cubicBezTo>
                    <a:pt x="16221" y="111677"/>
                    <a:pt x="11608" y="125360"/>
                    <a:pt x="7915" y="139439"/>
                  </a:cubicBezTo>
                  <a:cubicBezTo>
                    <a:pt x="2791" y="158955"/>
                    <a:pt x="-55" y="177308"/>
                    <a:pt x="1" y="195276"/>
                  </a:cubicBezTo>
                  <a:cubicBezTo>
                    <a:pt x="1" y="195276"/>
                    <a:pt x="1" y="195276"/>
                    <a:pt x="1" y="195276"/>
                  </a:cubicBezTo>
                  <a:cubicBezTo>
                    <a:pt x="486" y="251287"/>
                    <a:pt x="26275" y="284533"/>
                    <a:pt x="28869" y="283229"/>
                  </a:cubicBezTo>
                  <a:cubicBezTo>
                    <a:pt x="31464" y="281913"/>
                    <a:pt x="11072" y="246769"/>
                    <a:pt x="12853" y="195427"/>
                  </a:cubicBezTo>
                  <a:cubicBezTo>
                    <a:pt x="12853" y="195427"/>
                    <a:pt x="12853" y="195427"/>
                    <a:pt x="12853" y="195427"/>
                  </a:cubicBezTo>
                  <a:cubicBezTo>
                    <a:pt x="13326" y="178775"/>
                    <a:pt x="16354" y="161797"/>
                    <a:pt x="21346" y="142979"/>
                  </a:cubicBezTo>
                  <a:cubicBezTo>
                    <a:pt x="24896" y="129599"/>
                    <a:pt x="29298" y="115846"/>
                    <a:pt x="33175" y="103631"/>
                  </a:cubicBezTo>
                  <a:cubicBezTo>
                    <a:pt x="33175" y="103631"/>
                    <a:pt x="33175" y="103631"/>
                    <a:pt x="33175" y="103631"/>
                  </a:cubicBezTo>
                  <a:cubicBezTo>
                    <a:pt x="51778" y="45686"/>
                    <a:pt x="56882" y="446"/>
                    <a:pt x="53767" y="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D79630-1E16-49BC-981F-A790E635AF44}"/>
                </a:ext>
              </a:extLst>
            </p:cNvPr>
            <p:cNvSpPr/>
            <p:nvPr/>
          </p:nvSpPr>
          <p:spPr>
            <a:xfrm>
              <a:off x="9826384" y="5051223"/>
              <a:ext cx="85084" cy="208559"/>
            </a:xfrm>
            <a:custGeom>
              <a:avLst/>
              <a:gdLst>
                <a:gd name="connsiteX0" fmla="*/ 84631 w 85084"/>
                <a:gd name="connsiteY0" fmla="*/ 32 h 208559"/>
                <a:gd name="connsiteX1" fmla="*/ 40392 w 85084"/>
                <a:gd name="connsiteY1" fmla="*/ 68131 h 208559"/>
                <a:gd name="connsiteX2" fmla="*/ 40392 w 85084"/>
                <a:gd name="connsiteY2" fmla="*/ 68131 h 208559"/>
                <a:gd name="connsiteX3" fmla="*/ 23102 w 85084"/>
                <a:gd name="connsiteY3" fmla="*/ 95916 h 208559"/>
                <a:gd name="connsiteX4" fmla="*/ 4965 w 85084"/>
                <a:gd name="connsiteY4" fmla="*/ 138582 h 208559"/>
                <a:gd name="connsiteX5" fmla="*/ 4965 w 85084"/>
                <a:gd name="connsiteY5" fmla="*/ 138582 h 208559"/>
                <a:gd name="connsiteX6" fmla="*/ 6826 w 85084"/>
                <a:gd name="connsiteY6" fmla="*/ 208556 h 208559"/>
                <a:gd name="connsiteX7" fmla="*/ 17184 w 85084"/>
                <a:gd name="connsiteY7" fmla="*/ 142169 h 208559"/>
                <a:gd name="connsiteX8" fmla="*/ 17184 w 85084"/>
                <a:gd name="connsiteY8" fmla="*/ 142169 h 208559"/>
                <a:gd name="connsiteX9" fmla="*/ 35199 w 85084"/>
                <a:gd name="connsiteY9" fmla="*/ 102751 h 208559"/>
                <a:gd name="connsiteX10" fmla="*/ 51614 w 85084"/>
                <a:gd name="connsiteY10" fmla="*/ 75258 h 208559"/>
                <a:gd name="connsiteX11" fmla="*/ 51614 w 85084"/>
                <a:gd name="connsiteY11" fmla="*/ 75258 h 208559"/>
                <a:gd name="connsiteX12" fmla="*/ 84631 w 85084"/>
                <a:gd name="connsiteY12" fmla="*/ 32 h 20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4" h="208559">
                  <a:moveTo>
                    <a:pt x="84631" y="32"/>
                  </a:moveTo>
                  <a:cubicBezTo>
                    <a:pt x="81706" y="-1121"/>
                    <a:pt x="66248" y="28958"/>
                    <a:pt x="40392" y="68131"/>
                  </a:cubicBezTo>
                  <a:cubicBezTo>
                    <a:pt x="40392" y="68131"/>
                    <a:pt x="40392" y="68131"/>
                    <a:pt x="40392" y="68131"/>
                  </a:cubicBezTo>
                  <a:cubicBezTo>
                    <a:pt x="34780" y="76562"/>
                    <a:pt x="28670" y="86018"/>
                    <a:pt x="23102" y="95916"/>
                  </a:cubicBezTo>
                  <a:cubicBezTo>
                    <a:pt x="14945" y="110425"/>
                    <a:pt x="8804" y="124376"/>
                    <a:pt x="4965" y="138582"/>
                  </a:cubicBezTo>
                  <a:cubicBezTo>
                    <a:pt x="4965" y="138582"/>
                    <a:pt x="4965" y="138582"/>
                    <a:pt x="4965" y="138582"/>
                  </a:cubicBezTo>
                  <a:cubicBezTo>
                    <a:pt x="-5875" y="179584"/>
                    <a:pt x="3997" y="208917"/>
                    <a:pt x="6826" y="208556"/>
                  </a:cubicBezTo>
                  <a:cubicBezTo>
                    <a:pt x="9656" y="208195"/>
                    <a:pt x="5234" y="178815"/>
                    <a:pt x="17184" y="142169"/>
                  </a:cubicBezTo>
                  <a:cubicBezTo>
                    <a:pt x="17184" y="142169"/>
                    <a:pt x="17184" y="142169"/>
                    <a:pt x="17184" y="142169"/>
                  </a:cubicBezTo>
                  <a:cubicBezTo>
                    <a:pt x="21299" y="129290"/>
                    <a:pt x="27306" y="116690"/>
                    <a:pt x="35199" y="102751"/>
                  </a:cubicBezTo>
                  <a:cubicBezTo>
                    <a:pt x="40456" y="93458"/>
                    <a:pt x="46476" y="83723"/>
                    <a:pt x="51614" y="75258"/>
                  </a:cubicBezTo>
                  <a:cubicBezTo>
                    <a:pt x="51614" y="75258"/>
                    <a:pt x="51614" y="75258"/>
                    <a:pt x="51614" y="75258"/>
                  </a:cubicBezTo>
                  <a:cubicBezTo>
                    <a:pt x="76323" y="34897"/>
                    <a:pt x="87555" y="1185"/>
                    <a:pt x="84631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90E861C-42A7-46E7-A2E1-6DF80D513BA4}"/>
                </a:ext>
              </a:extLst>
            </p:cNvPr>
            <p:cNvSpPr/>
            <p:nvPr/>
          </p:nvSpPr>
          <p:spPr>
            <a:xfrm>
              <a:off x="10206479" y="5104122"/>
              <a:ext cx="277377" cy="58259"/>
            </a:xfrm>
            <a:custGeom>
              <a:avLst/>
              <a:gdLst>
                <a:gd name="connsiteX0" fmla="*/ 190 w 277377"/>
                <a:gd name="connsiteY0" fmla="*/ 47 h 58259"/>
                <a:gd name="connsiteX1" fmla="*/ 39195 w 277377"/>
                <a:gd name="connsiteY1" fmla="*/ 39546 h 58259"/>
                <a:gd name="connsiteX2" fmla="*/ 39195 w 277377"/>
                <a:gd name="connsiteY2" fmla="*/ 39546 h 58259"/>
                <a:gd name="connsiteX3" fmla="*/ 126877 w 277377"/>
                <a:gd name="connsiteY3" fmla="*/ 58132 h 58259"/>
                <a:gd name="connsiteX4" fmla="*/ 126877 w 277377"/>
                <a:gd name="connsiteY4" fmla="*/ 58132 h 58259"/>
                <a:gd name="connsiteX5" fmla="*/ 136568 w 277377"/>
                <a:gd name="connsiteY5" fmla="*/ 58260 h 58259"/>
                <a:gd name="connsiteX6" fmla="*/ 228421 w 277377"/>
                <a:gd name="connsiteY6" fmla="*/ 43331 h 58259"/>
                <a:gd name="connsiteX7" fmla="*/ 273670 w 277377"/>
                <a:gd name="connsiteY7" fmla="*/ 14196 h 58259"/>
                <a:gd name="connsiteX8" fmla="*/ 277175 w 277377"/>
                <a:gd name="connsiteY8" fmla="*/ 6266 h 58259"/>
                <a:gd name="connsiteX9" fmla="*/ 270410 w 277377"/>
                <a:gd name="connsiteY9" fmla="*/ 11098 h 58259"/>
                <a:gd name="connsiteX10" fmla="*/ 224881 w 277377"/>
                <a:gd name="connsiteY10" fmla="*/ 32839 h 58259"/>
                <a:gd name="connsiteX11" fmla="*/ 136559 w 277377"/>
                <a:gd name="connsiteY11" fmla="*/ 44379 h 58259"/>
                <a:gd name="connsiteX12" fmla="*/ 127179 w 277377"/>
                <a:gd name="connsiteY12" fmla="*/ 44297 h 58259"/>
                <a:gd name="connsiteX13" fmla="*/ 127179 w 277377"/>
                <a:gd name="connsiteY13" fmla="*/ 44297 h 58259"/>
                <a:gd name="connsiteX14" fmla="*/ 43380 w 277377"/>
                <a:gd name="connsiteY14" fmla="*/ 29753 h 58259"/>
                <a:gd name="connsiteX15" fmla="*/ 43380 w 277377"/>
                <a:gd name="connsiteY15" fmla="*/ 29753 h 58259"/>
                <a:gd name="connsiteX16" fmla="*/ 190 w 277377"/>
                <a:gd name="connsiteY16" fmla="*/ 36 h 5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77" h="58259">
                  <a:moveTo>
                    <a:pt x="190" y="47"/>
                  </a:moveTo>
                  <a:cubicBezTo>
                    <a:pt x="-1242" y="769"/>
                    <a:pt x="4809" y="23710"/>
                    <a:pt x="39195" y="39546"/>
                  </a:cubicBezTo>
                  <a:cubicBezTo>
                    <a:pt x="39195" y="39546"/>
                    <a:pt x="39195" y="39546"/>
                    <a:pt x="39195" y="39546"/>
                  </a:cubicBezTo>
                  <a:cubicBezTo>
                    <a:pt x="62665" y="50574"/>
                    <a:pt x="91692" y="57328"/>
                    <a:pt x="126877" y="58132"/>
                  </a:cubicBezTo>
                  <a:cubicBezTo>
                    <a:pt x="126877" y="58132"/>
                    <a:pt x="126877" y="58132"/>
                    <a:pt x="126877" y="58132"/>
                  </a:cubicBezTo>
                  <a:cubicBezTo>
                    <a:pt x="130076" y="58213"/>
                    <a:pt x="133308" y="58260"/>
                    <a:pt x="136568" y="58260"/>
                  </a:cubicBezTo>
                  <a:cubicBezTo>
                    <a:pt x="172633" y="58260"/>
                    <a:pt x="202978" y="52845"/>
                    <a:pt x="228421" y="43331"/>
                  </a:cubicBezTo>
                  <a:cubicBezTo>
                    <a:pt x="253398" y="34155"/>
                    <a:pt x="266497" y="23907"/>
                    <a:pt x="273670" y="14196"/>
                  </a:cubicBezTo>
                  <a:cubicBezTo>
                    <a:pt x="276966" y="9701"/>
                    <a:pt x="277827" y="6708"/>
                    <a:pt x="277175" y="6266"/>
                  </a:cubicBezTo>
                  <a:cubicBezTo>
                    <a:pt x="276512" y="5835"/>
                    <a:pt x="274427" y="7884"/>
                    <a:pt x="270410" y="11098"/>
                  </a:cubicBezTo>
                  <a:cubicBezTo>
                    <a:pt x="260687" y="18947"/>
                    <a:pt x="250440" y="24979"/>
                    <a:pt x="224881" y="32839"/>
                  </a:cubicBezTo>
                  <a:cubicBezTo>
                    <a:pt x="199974" y="40315"/>
                    <a:pt x="171620" y="44321"/>
                    <a:pt x="136559" y="44379"/>
                  </a:cubicBezTo>
                  <a:cubicBezTo>
                    <a:pt x="133408" y="44379"/>
                    <a:pt x="130281" y="44356"/>
                    <a:pt x="127179" y="44297"/>
                  </a:cubicBezTo>
                  <a:cubicBezTo>
                    <a:pt x="127179" y="44297"/>
                    <a:pt x="127179" y="44297"/>
                    <a:pt x="127179" y="44297"/>
                  </a:cubicBezTo>
                  <a:cubicBezTo>
                    <a:pt x="93203" y="43587"/>
                    <a:pt x="66306" y="38545"/>
                    <a:pt x="43380" y="29753"/>
                  </a:cubicBezTo>
                  <a:cubicBezTo>
                    <a:pt x="43380" y="29753"/>
                    <a:pt x="43380" y="29753"/>
                    <a:pt x="43380" y="29753"/>
                  </a:cubicBezTo>
                  <a:cubicBezTo>
                    <a:pt x="13481" y="18050"/>
                    <a:pt x="2097" y="-931"/>
                    <a:pt x="190" y="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B160BBC-4F95-42D9-8A02-7296F0C15CF8}"/>
                </a:ext>
              </a:extLst>
            </p:cNvPr>
            <p:cNvSpPr/>
            <p:nvPr/>
          </p:nvSpPr>
          <p:spPr>
            <a:xfrm>
              <a:off x="9727025" y="3974350"/>
              <a:ext cx="81505" cy="208620"/>
            </a:xfrm>
            <a:custGeom>
              <a:avLst/>
              <a:gdLst>
                <a:gd name="connsiteX0" fmla="*/ 62616 w 81505"/>
                <a:gd name="connsiteY0" fmla="*/ 48 h 208620"/>
                <a:gd name="connsiteX1" fmla="*/ 68989 w 81505"/>
                <a:gd name="connsiteY1" fmla="*/ 60018 h 208620"/>
                <a:gd name="connsiteX2" fmla="*/ 53559 w 81505"/>
                <a:gd name="connsiteY2" fmla="*/ 107083 h 208620"/>
                <a:gd name="connsiteX3" fmla="*/ 44564 w 81505"/>
                <a:gd name="connsiteY3" fmla="*/ 123882 h 208620"/>
                <a:gd name="connsiteX4" fmla="*/ 44564 w 81505"/>
                <a:gd name="connsiteY4" fmla="*/ 123882 h 208620"/>
                <a:gd name="connsiteX5" fmla="*/ 9989 w 81505"/>
                <a:gd name="connsiteY5" fmla="*/ 182369 h 208620"/>
                <a:gd name="connsiteX6" fmla="*/ 373 w 81505"/>
                <a:gd name="connsiteY6" fmla="*/ 208572 h 208620"/>
                <a:gd name="connsiteX7" fmla="*/ 17636 w 81505"/>
                <a:gd name="connsiteY7" fmla="*/ 187069 h 208620"/>
                <a:gd name="connsiteX8" fmla="*/ 56350 w 81505"/>
                <a:gd name="connsiteY8" fmla="*/ 130800 h 208620"/>
                <a:gd name="connsiteX9" fmla="*/ 56350 w 81505"/>
                <a:gd name="connsiteY9" fmla="*/ 130800 h 208620"/>
                <a:gd name="connsiteX10" fmla="*/ 66038 w 81505"/>
                <a:gd name="connsiteY10" fmla="*/ 113278 h 208620"/>
                <a:gd name="connsiteX11" fmla="*/ 81285 w 81505"/>
                <a:gd name="connsiteY11" fmla="*/ 61163 h 208620"/>
                <a:gd name="connsiteX12" fmla="*/ 62616 w 81505"/>
                <a:gd name="connsiteY12" fmla="*/ 48 h 2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505" h="208620">
                  <a:moveTo>
                    <a:pt x="62616" y="48"/>
                  </a:moveTo>
                  <a:cubicBezTo>
                    <a:pt x="60228" y="1288"/>
                    <a:pt x="73437" y="25465"/>
                    <a:pt x="68989" y="60018"/>
                  </a:cubicBezTo>
                  <a:cubicBezTo>
                    <a:pt x="67174" y="75089"/>
                    <a:pt x="61928" y="90255"/>
                    <a:pt x="53559" y="107083"/>
                  </a:cubicBezTo>
                  <a:cubicBezTo>
                    <a:pt x="50690" y="112853"/>
                    <a:pt x="47617" y="118496"/>
                    <a:pt x="44564" y="123882"/>
                  </a:cubicBezTo>
                  <a:cubicBezTo>
                    <a:pt x="44564" y="123882"/>
                    <a:pt x="44564" y="123882"/>
                    <a:pt x="44564" y="123882"/>
                  </a:cubicBezTo>
                  <a:cubicBezTo>
                    <a:pt x="31346" y="146956"/>
                    <a:pt x="17983" y="167042"/>
                    <a:pt x="9989" y="182369"/>
                  </a:cubicBezTo>
                  <a:cubicBezTo>
                    <a:pt x="1966" y="197751"/>
                    <a:pt x="-1148" y="207807"/>
                    <a:pt x="373" y="208572"/>
                  </a:cubicBezTo>
                  <a:cubicBezTo>
                    <a:pt x="1909" y="209347"/>
                    <a:pt x="7779" y="200796"/>
                    <a:pt x="17636" y="187069"/>
                  </a:cubicBezTo>
                  <a:cubicBezTo>
                    <a:pt x="24655" y="177295"/>
                    <a:pt x="44655" y="150271"/>
                    <a:pt x="56350" y="130800"/>
                  </a:cubicBezTo>
                  <a:cubicBezTo>
                    <a:pt x="56350" y="130800"/>
                    <a:pt x="56350" y="130800"/>
                    <a:pt x="56350" y="130800"/>
                  </a:cubicBezTo>
                  <a:cubicBezTo>
                    <a:pt x="59690" y="125293"/>
                    <a:pt x="62989" y="119432"/>
                    <a:pt x="66038" y="113278"/>
                  </a:cubicBezTo>
                  <a:cubicBezTo>
                    <a:pt x="74887" y="95423"/>
                    <a:pt x="80116" y="78149"/>
                    <a:pt x="81285" y="61163"/>
                  </a:cubicBezTo>
                  <a:cubicBezTo>
                    <a:pt x="83731" y="21650"/>
                    <a:pt x="65004" y="-1193"/>
                    <a:pt x="62616" y="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CD35B63-A124-4F4B-AE18-B4FCF36663B8}"/>
                </a:ext>
              </a:extLst>
            </p:cNvPr>
            <p:cNvSpPr/>
            <p:nvPr/>
          </p:nvSpPr>
          <p:spPr>
            <a:xfrm>
              <a:off x="9656438" y="3968155"/>
              <a:ext cx="66046" cy="283407"/>
            </a:xfrm>
            <a:custGeom>
              <a:avLst/>
              <a:gdLst>
                <a:gd name="connsiteX0" fmla="*/ 58511 w 66046"/>
                <a:gd name="connsiteY0" fmla="*/ 18 h 283407"/>
                <a:gd name="connsiteX1" fmla="*/ 48093 w 66046"/>
                <a:gd name="connsiteY1" fmla="*/ 75412 h 283407"/>
                <a:gd name="connsiteX2" fmla="*/ 21383 w 66046"/>
                <a:gd name="connsiteY2" fmla="*/ 142052 h 283407"/>
                <a:gd name="connsiteX3" fmla="*/ 5782 w 66046"/>
                <a:gd name="connsiteY3" fmla="*/ 185425 h 283407"/>
                <a:gd name="connsiteX4" fmla="*/ 4103 w 66046"/>
                <a:gd name="connsiteY4" fmla="*/ 248907 h 283407"/>
                <a:gd name="connsiteX5" fmla="*/ 33613 w 66046"/>
                <a:gd name="connsiteY5" fmla="*/ 283239 h 283407"/>
                <a:gd name="connsiteX6" fmla="*/ 13499 w 66046"/>
                <a:gd name="connsiteY6" fmla="*/ 246124 h 283407"/>
                <a:gd name="connsiteX7" fmla="*/ 18457 w 66046"/>
                <a:gd name="connsiteY7" fmla="*/ 189192 h 283407"/>
                <a:gd name="connsiteX8" fmla="*/ 34195 w 66046"/>
                <a:gd name="connsiteY8" fmla="*/ 147379 h 283407"/>
                <a:gd name="connsiteX9" fmla="*/ 59750 w 66046"/>
                <a:gd name="connsiteY9" fmla="*/ 78862 h 283407"/>
                <a:gd name="connsiteX10" fmla="*/ 58511 w 66046"/>
                <a:gd name="connsiteY10" fmla="*/ 18 h 28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046" h="283407">
                  <a:moveTo>
                    <a:pt x="58511" y="18"/>
                  </a:moveTo>
                  <a:cubicBezTo>
                    <a:pt x="55979" y="686"/>
                    <a:pt x="61924" y="32034"/>
                    <a:pt x="48093" y="75412"/>
                  </a:cubicBezTo>
                  <a:cubicBezTo>
                    <a:pt x="40792" y="98012"/>
                    <a:pt x="32584" y="115085"/>
                    <a:pt x="21383" y="142052"/>
                  </a:cubicBezTo>
                  <a:cubicBezTo>
                    <a:pt x="15173" y="157000"/>
                    <a:pt x="9853" y="171041"/>
                    <a:pt x="5782" y="185425"/>
                  </a:cubicBezTo>
                  <a:cubicBezTo>
                    <a:pt x="-1254" y="209623"/>
                    <a:pt x="-1934" y="230872"/>
                    <a:pt x="4103" y="248907"/>
                  </a:cubicBezTo>
                  <a:cubicBezTo>
                    <a:pt x="13811" y="276793"/>
                    <a:pt x="32397" y="284714"/>
                    <a:pt x="33613" y="283239"/>
                  </a:cubicBezTo>
                  <a:cubicBezTo>
                    <a:pt x="34830" y="281762"/>
                    <a:pt x="19281" y="270523"/>
                    <a:pt x="13499" y="246124"/>
                  </a:cubicBezTo>
                  <a:cubicBezTo>
                    <a:pt x="9420" y="229981"/>
                    <a:pt x="11517" y="212023"/>
                    <a:pt x="18457" y="189192"/>
                  </a:cubicBezTo>
                  <a:cubicBezTo>
                    <a:pt x="22720" y="175539"/>
                    <a:pt x="28019" y="162220"/>
                    <a:pt x="34195" y="147379"/>
                  </a:cubicBezTo>
                  <a:cubicBezTo>
                    <a:pt x="44891" y="121683"/>
                    <a:pt x="53557" y="101774"/>
                    <a:pt x="59750" y="78862"/>
                  </a:cubicBezTo>
                  <a:cubicBezTo>
                    <a:pt x="72953" y="30714"/>
                    <a:pt x="61808" y="-852"/>
                    <a:pt x="58511" y="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05A4649-1CFF-47F5-AF75-3AB9875E60E2}"/>
                </a:ext>
              </a:extLst>
            </p:cNvPr>
            <p:cNvSpPr/>
            <p:nvPr/>
          </p:nvSpPr>
          <p:spPr>
            <a:xfrm>
              <a:off x="9608268" y="4011731"/>
              <a:ext cx="45261" cy="186764"/>
            </a:xfrm>
            <a:custGeom>
              <a:avLst/>
              <a:gdLst>
                <a:gd name="connsiteX0" fmla="*/ 44438 w 45261"/>
                <a:gd name="connsiteY0" fmla="*/ 14 h 186764"/>
                <a:gd name="connsiteX1" fmla="*/ 14150 w 45261"/>
                <a:gd name="connsiteY1" fmla="*/ 71917 h 186764"/>
                <a:gd name="connsiteX2" fmla="*/ 14150 w 45261"/>
                <a:gd name="connsiteY2" fmla="*/ 71917 h 186764"/>
                <a:gd name="connsiteX3" fmla="*/ 8213 w 45261"/>
                <a:gd name="connsiteY3" fmla="*/ 89723 h 186764"/>
                <a:gd name="connsiteX4" fmla="*/ 0 w 45261"/>
                <a:gd name="connsiteY4" fmla="*/ 141444 h 186764"/>
                <a:gd name="connsiteX5" fmla="*/ 10204 w 45261"/>
                <a:gd name="connsiteY5" fmla="*/ 186753 h 186764"/>
                <a:gd name="connsiteX6" fmla="*/ 11760 w 45261"/>
                <a:gd name="connsiteY6" fmla="*/ 141900 h 186764"/>
                <a:gd name="connsiteX7" fmla="*/ 21533 w 45261"/>
                <a:gd name="connsiteY7" fmla="*/ 93673 h 186764"/>
                <a:gd name="connsiteX8" fmla="*/ 26996 w 45261"/>
                <a:gd name="connsiteY8" fmla="*/ 76417 h 186764"/>
                <a:gd name="connsiteX9" fmla="*/ 26996 w 45261"/>
                <a:gd name="connsiteY9" fmla="*/ 76417 h 186764"/>
                <a:gd name="connsiteX10" fmla="*/ 44438 w 45261"/>
                <a:gd name="connsiteY10" fmla="*/ 14 h 1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261" h="186764">
                  <a:moveTo>
                    <a:pt x="44438" y="14"/>
                  </a:moveTo>
                  <a:cubicBezTo>
                    <a:pt x="41151" y="-743"/>
                    <a:pt x="29472" y="29969"/>
                    <a:pt x="14150" y="71917"/>
                  </a:cubicBezTo>
                  <a:cubicBezTo>
                    <a:pt x="14150" y="71917"/>
                    <a:pt x="14150" y="71917"/>
                    <a:pt x="14150" y="71917"/>
                  </a:cubicBezTo>
                  <a:cubicBezTo>
                    <a:pt x="12065" y="77582"/>
                    <a:pt x="10043" y="83546"/>
                    <a:pt x="8213" y="89723"/>
                  </a:cubicBezTo>
                  <a:cubicBezTo>
                    <a:pt x="2639" y="108538"/>
                    <a:pt x="-35" y="125623"/>
                    <a:pt x="0" y="141444"/>
                  </a:cubicBezTo>
                  <a:cubicBezTo>
                    <a:pt x="140" y="169762"/>
                    <a:pt x="7783" y="187293"/>
                    <a:pt x="10204" y="186753"/>
                  </a:cubicBezTo>
                  <a:cubicBezTo>
                    <a:pt x="12626" y="186212"/>
                    <a:pt x="9502" y="168067"/>
                    <a:pt x="11760" y="141900"/>
                  </a:cubicBezTo>
                  <a:cubicBezTo>
                    <a:pt x="12993" y="127130"/>
                    <a:pt x="16142" y="111836"/>
                    <a:pt x="21533" y="93673"/>
                  </a:cubicBezTo>
                  <a:cubicBezTo>
                    <a:pt x="23283" y="87780"/>
                    <a:pt x="25150" y="81975"/>
                    <a:pt x="26996" y="76417"/>
                  </a:cubicBezTo>
                  <a:cubicBezTo>
                    <a:pt x="26996" y="76417"/>
                    <a:pt x="26996" y="76417"/>
                    <a:pt x="26996" y="76417"/>
                  </a:cubicBezTo>
                  <a:cubicBezTo>
                    <a:pt x="41025" y="34573"/>
                    <a:pt x="47725" y="771"/>
                    <a:pt x="44438" y="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80B9034-94DA-48F3-A87C-40D96F5D1B0B}"/>
                </a:ext>
              </a:extLst>
            </p:cNvPr>
            <p:cNvSpPr/>
            <p:nvPr/>
          </p:nvSpPr>
          <p:spPr>
            <a:xfrm>
              <a:off x="9658441" y="4288668"/>
              <a:ext cx="16836" cy="146358"/>
            </a:xfrm>
            <a:custGeom>
              <a:avLst/>
              <a:gdLst>
                <a:gd name="connsiteX0" fmla="*/ 16050 w 16836"/>
                <a:gd name="connsiteY0" fmla="*/ 73 h 146358"/>
                <a:gd name="connsiteX1" fmla="*/ 2007 w 16836"/>
                <a:gd name="connsiteY1" fmla="*/ 35810 h 146358"/>
                <a:gd name="connsiteX2" fmla="*/ 67 w 16836"/>
                <a:gd name="connsiteY2" fmla="*/ 72945 h 146358"/>
                <a:gd name="connsiteX3" fmla="*/ 2862 w 16836"/>
                <a:gd name="connsiteY3" fmla="*/ 108404 h 146358"/>
                <a:gd name="connsiteX4" fmla="*/ 12937 w 16836"/>
                <a:gd name="connsiteY4" fmla="*/ 146354 h 146358"/>
                <a:gd name="connsiteX5" fmla="*/ 15011 w 16836"/>
                <a:gd name="connsiteY5" fmla="*/ 107425 h 146358"/>
                <a:gd name="connsiteX6" fmla="*/ 13928 w 16836"/>
                <a:gd name="connsiteY6" fmla="*/ 72631 h 146358"/>
                <a:gd name="connsiteX7" fmla="*/ 14012 w 16836"/>
                <a:gd name="connsiteY7" fmla="*/ 36846 h 146358"/>
                <a:gd name="connsiteX8" fmla="*/ 16049 w 16836"/>
                <a:gd name="connsiteY8" fmla="*/ 73 h 14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36" h="146358">
                  <a:moveTo>
                    <a:pt x="16050" y="73"/>
                  </a:moveTo>
                  <a:cubicBezTo>
                    <a:pt x="13316" y="-1123"/>
                    <a:pt x="5151" y="12465"/>
                    <a:pt x="2007" y="35810"/>
                  </a:cubicBezTo>
                  <a:cubicBezTo>
                    <a:pt x="475" y="46896"/>
                    <a:pt x="-231" y="59274"/>
                    <a:pt x="67" y="72945"/>
                  </a:cubicBezTo>
                  <a:cubicBezTo>
                    <a:pt x="348" y="85824"/>
                    <a:pt x="1482" y="98016"/>
                    <a:pt x="2862" y="108404"/>
                  </a:cubicBezTo>
                  <a:cubicBezTo>
                    <a:pt x="5910" y="131495"/>
                    <a:pt x="10324" y="146657"/>
                    <a:pt x="12937" y="146354"/>
                  </a:cubicBezTo>
                  <a:cubicBezTo>
                    <a:pt x="15550" y="146040"/>
                    <a:pt x="15676" y="130214"/>
                    <a:pt x="15011" y="107425"/>
                  </a:cubicBezTo>
                  <a:cubicBezTo>
                    <a:pt x="14711" y="97027"/>
                    <a:pt x="14211" y="85161"/>
                    <a:pt x="13928" y="72631"/>
                  </a:cubicBezTo>
                  <a:cubicBezTo>
                    <a:pt x="13623" y="59076"/>
                    <a:pt x="13663" y="47885"/>
                    <a:pt x="14012" y="36846"/>
                  </a:cubicBezTo>
                  <a:cubicBezTo>
                    <a:pt x="14778" y="15082"/>
                    <a:pt x="18412" y="1107"/>
                    <a:pt x="16049" y="7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5D79011-CF31-48D1-A717-74DBACA53296}"/>
                </a:ext>
              </a:extLst>
            </p:cNvPr>
            <p:cNvSpPr/>
            <p:nvPr/>
          </p:nvSpPr>
          <p:spPr>
            <a:xfrm>
              <a:off x="9713698" y="4288728"/>
              <a:ext cx="21027" cy="186763"/>
            </a:xfrm>
            <a:custGeom>
              <a:avLst/>
              <a:gdLst>
                <a:gd name="connsiteX0" fmla="*/ 19924 w 21027"/>
                <a:gd name="connsiteY0" fmla="*/ 13 h 186763"/>
                <a:gd name="connsiteX1" fmla="*/ 10275 w 21027"/>
                <a:gd name="connsiteY1" fmla="*/ 26451 h 186763"/>
                <a:gd name="connsiteX2" fmla="*/ 4111 w 21027"/>
                <a:gd name="connsiteY2" fmla="*/ 93240 h 186763"/>
                <a:gd name="connsiteX3" fmla="*/ 3932 w 21027"/>
                <a:gd name="connsiteY3" fmla="*/ 100309 h 186763"/>
                <a:gd name="connsiteX4" fmla="*/ 3932 w 21027"/>
                <a:gd name="connsiteY4" fmla="*/ 100309 h 186763"/>
                <a:gd name="connsiteX5" fmla="*/ 1251 w 21027"/>
                <a:gd name="connsiteY5" fmla="*/ 186748 h 186763"/>
                <a:gd name="connsiteX6" fmla="*/ 17750 w 21027"/>
                <a:gd name="connsiteY6" fmla="*/ 100728 h 186763"/>
                <a:gd name="connsiteX7" fmla="*/ 17750 w 21027"/>
                <a:gd name="connsiteY7" fmla="*/ 100728 h 186763"/>
                <a:gd name="connsiteX8" fmla="*/ 17984 w 21027"/>
                <a:gd name="connsiteY8" fmla="*/ 93636 h 186763"/>
                <a:gd name="connsiteX9" fmla="*/ 19977 w 21027"/>
                <a:gd name="connsiteY9" fmla="*/ 27698 h 186763"/>
                <a:gd name="connsiteX10" fmla="*/ 19925 w 21027"/>
                <a:gd name="connsiteY10" fmla="*/ 13 h 1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27" h="186763">
                  <a:moveTo>
                    <a:pt x="19924" y="13"/>
                  </a:moveTo>
                  <a:cubicBezTo>
                    <a:pt x="18119" y="-407"/>
                    <a:pt x="13734" y="9453"/>
                    <a:pt x="10275" y="26451"/>
                  </a:cubicBezTo>
                  <a:cubicBezTo>
                    <a:pt x="6515" y="44937"/>
                    <a:pt x="4882" y="65700"/>
                    <a:pt x="4111" y="93240"/>
                  </a:cubicBezTo>
                  <a:cubicBezTo>
                    <a:pt x="4046" y="95616"/>
                    <a:pt x="3985" y="97980"/>
                    <a:pt x="3932" y="100309"/>
                  </a:cubicBezTo>
                  <a:cubicBezTo>
                    <a:pt x="3932" y="100309"/>
                    <a:pt x="3932" y="100309"/>
                    <a:pt x="3932" y="100309"/>
                  </a:cubicBezTo>
                  <a:cubicBezTo>
                    <a:pt x="2680" y="148681"/>
                    <a:pt x="-2290" y="185863"/>
                    <a:pt x="1251" y="186748"/>
                  </a:cubicBezTo>
                  <a:cubicBezTo>
                    <a:pt x="4791" y="187645"/>
                    <a:pt x="16069" y="149496"/>
                    <a:pt x="17750" y="100728"/>
                  </a:cubicBezTo>
                  <a:cubicBezTo>
                    <a:pt x="17750" y="100728"/>
                    <a:pt x="17750" y="100728"/>
                    <a:pt x="17750" y="100728"/>
                  </a:cubicBezTo>
                  <a:cubicBezTo>
                    <a:pt x="17836" y="98387"/>
                    <a:pt x="17914" y="96023"/>
                    <a:pt x="17984" y="93636"/>
                  </a:cubicBezTo>
                  <a:cubicBezTo>
                    <a:pt x="19096" y="56163"/>
                    <a:pt x="18485" y="55895"/>
                    <a:pt x="19977" y="27698"/>
                  </a:cubicBezTo>
                  <a:cubicBezTo>
                    <a:pt x="20859" y="11001"/>
                    <a:pt x="21841" y="460"/>
                    <a:pt x="19925" y="1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860EDC-69AE-4D82-AD77-D00EC7A85954}"/>
                </a:ext>
              </a:extLst>
            </p:cNvPr>
            <p:cNvSpPr/>
            <p:nvPr/>
          </p:nvSpPr>
          <p:spPr>
            <a:xfrm>
              <a:off x="10142648" y="5461930"/>
              <a:ext cx="194745" cy="461059"/>
            </a:xfrm>
            <a:custGeom>
              <a:avLst/>
              <a:gdLst>
                <a:gd name="connsiteX0" fmla="*/ 60909 w 194745"/>
                <a:gd name="connsiteY0" fmla="*/ 155 h 461059"/>
                <a:gd name="connsiteX1" fmla="*/ 4837 w 194745"/>
                <a:gd name="connsiteY1" fmla="*/ 56399 h 461059"/>
                <a:gd name="connsiteX2" fmla="*/ 4837 w 194745"/>
                <a:gd name="connsiteY2" fmla="*/ 56399 h 461059"/>
                <a:gd name="connsiteX3" fmla="*/ 8635 w 194745"/>
                <a:gd name="connsiteY3" fmla="*/ 123823 h 461059"/>
                <a:gd name="connsiteX4" fmla="*/ 64542 w 194745"/>
                <a:gd name="connsiteY4" fmla="*/ 216830 h 461059"/>
                <a:gd name="connsiteX5" fmla="*/ 75257 w 194745"/>
                <a:gd name="connsiteY5" fmla="*/ 234379 h 461059"/>
                <a:gd name="connsiteX6" fmla="*/ 101079 w 194745"/>
                <a:gd name="connsiteY6" fmla="*/ 298204 h 461059"/>
                <a:gd name="connsiteX7" fmla="*/ 111133 w 194745"/>
                <a:gd name="connsiteY7" fmla="*/ 380382 h 461059"/>
                <a:gd name="connsiteX8" fmla="*/ 141095 w 194745"/>
                <a:gd name="connsiteY8" fmla="*/ 432819 h 461059"/>
                <a:gd name="connsiteX9" fmla="*/ 141095 w 194745"/>
                <a:gd name="connsiteY9" fmla="*/ 432819 h 461059"/>
                <a:gd name="connsiteX10" fmla="*/ 194732 w 194745"/>
                <a:gd name="connsiteY10" fmla="*/ 460778 h 461059"/>
                <a:gd name="connsiteX11" fmla="*/ 147022 w 194745"/>
                <a:gd name="connsiteY11" fmla="*/ 426495 h 461059"/>
                <a:gd name="connsiteX12" fmla="*/ 147022 w 194745"/>
                <a:gd name="connsiteY12" fmla="*/ 426495 h 461059"/>
                <a:gd name="connsiteX13" fmla="*/ 122364 w 194745"/>
                <a:gd name="connsiteY13" fmla="*/ 378309 h 461059"/>
                <a:gd name="connsiteX14" fmla="*/ 114186 w 194745"/>
                <a:gd name="connsiteY14" fmla="*/ 295503 h 461059"/>
                <a:gd name="connsiteX15" fmla="*/ 87315 w 194745"/>
                <a:gd name="connsiteY15" fmla="*/ 227462 h 461059"/>
                <a:gd name="connsiteX16" fmla="*/ 76134 w 194745"/>
                <a:gd name="connsiteY16" fmla="*/ 209308 h 461059"/>
                <a:gd name="connsiteX17" fmla="*/ 19864 w 194745"/>
                <a:gd name="connsiteY17" fmla="*/ 118990 h 461059"/>
                <a:gd name="connsiteX18" fmla="*/ 13994 w 194745"/>
                <a:gd name="connsiteY18" fmla="*/ 59753 h 461059"/>
                <a:gd name="connsiteX19" fmla="*/ 13994 w 194745"/>
                <a:gd name="connsiteY19" fmla="*/ 59753 h 461059"/>
                <a:gd name="connsiteX20" fmla="*/ 60909 w 194745"/>
                <a:gd name="connsiteY20" fmla="*/ 155 h 4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745" h="461059">
                  <a:moveTo>
                    <a:pt x="60909" y="155"/>
                  </a:moveTo>
                  <a:cubicBezTo>
                    <a:pt x="59844" y="-1417"/>
                    <a:pt x="24153" y="8399"/>
                    <a:pt x="4837" y="56399"/>
                  </a:cubicBezTo>
                  <a:cubicBezTo>
                    <a:pt x="4837" y="56399"/>
                    <a:pt x="4837" y="56399"/>
                    <a:pt x="4837" y="56399"/>
                  </a:cubicBezTo>
                  <a:cubicBezTo>
                    <a:pt x="-2642" y="75916"/>
                    <a:pt x="-1503" y="99905"/>
                    <a:pt x="8635" y="123823"/>
                  </a:cubicBezTo>
                  <a:cubicBezTo>
                    <a:pt x="22745" y="157651"/>
                    <a:pt x="42002" y="182071"/>
                    <a:pt x="64542" y="216830"/>
                  </a:cubicBezTo>
                  <a:cubicBezTo>
                    <a:pt x="68217" y="222548"/>
                    <a:pt x="71820" y="228405"/>
                    <a:pt x="75257" y="234379"/>
                  </a:cubicBezTo>
                  <a:cubicBezTo>
                    <a:pt x="87447" y="255607"/>
                    <a:pt x="96531" y="276627"/>
                    <a:pt x="101079" y="298204"/>
                  </a:cubicBezTo>
                  <a:cubicBezTo>
                    <a:pt x="107169" y="326362"/>
                    <a:pt x="106055" y="355078"/>
                    <a:pt x="111133" y="380382"/>
                  </a:cubicBezTo>
                  <a:cubicBezTo>
                    <a:pt x="115780" y="403439"/>
                    <a:pt x="128065" y="421302"/>
                    <a:pt x="141095" y="432819"/>
                  </a:cubicBezTo>
                  <a:cubicBezTo>
                    <a:pt x="141095" y="432819"/>
                    <a:pt x="141095" y="432819"/>
                    <a:pt x="141095" y="432819"/>
                  </a:cubicBezTo>
                  <a:cubicBezTo>
                    <a:pt x="170278" y="458437"/>
                    <a:pt x="194082" y="462280"/>
                    <a:pt x="194732" y="460778"/>
                  </a:cubicBezTo>
                  <a:cubicBezTo>
                    <a:pt x="195381" y="459264"/>
                    <a:pt x="172379" y="452044"/>
                    <a:pt x="147022" y="426495"/>
                  </a:cubicBezTo>
                  <a:cubicBezTo>
                    <a:pt x="147022" y="426495"/>
                    <a:pt x="147022" y="426495"/>
                    <a:pt x="147022" y="426495"/>
                  </a:cubicBezTo>
                  <a:cubicBezTo>
                    <a:pt x="135903" y="415363"/>
                    <a:pt x="125745" y="398781"/>
                    <a:pt x="122364" y="378309"/>
                  </a:cubicBezTo>
                  <a:cubicBezTo>
                    <a:pt x="118379" y="354461"/>
                    <a:pt x="120234" y="326222"/>
                    <a:pt x="114186" y="295503"/>
                  </a:cubicBezTo>
                  <a:cubicBezTo>
                    <a:pt x="109466" y="272108"/>
                    <a:pt x="100019" y="249576"/>
                    <a:pt x="87315" y="227462"/>
                  </a:cubicBezTo>
                  <a:cubicBezTo>
                    <a:pt x="83729" y="221220"/>
                    <a:pt x="79972" y="215165"/>
                    <a:pt x="76134" y="209308"/>
                  </a:cubicBezTo>
                  <a:cubicBezTo>
                    <a:pt x="52814" y="173465"/>
                    <a:pt x="34120" y="151107"/>
                    <a:pt x="19864" y="118990"/>
                  </a:cubicBezTo>
                  <a:cubicBezTo>
                    <a:pt x="10421" y="97366"/>
                    <a:pt x="8150" y="76673"/>
                    <a:pt x="13994" y="59753"/>
                  </a:cubicBezTo>
                  <a:cubicBezTo>
                    <a:pt x="13994" y="59753"/>
                    <a:pt x="13994" y="59753"/>
                    <a:pt x="13994" y="59753"/>
                  </a:cubicBezTo>
                  <a:cubicBezTo>
                    <a:pt x="28140" y="16260"/>
                    <a:pt x="61974" y="1727"/>
                    <a:pt x="60909" y="1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BCAFF1C-2639-4BE2-9AB1-B3B153601BDD}"/>
                </a:ext>
              </a:extLst>
            </p:cNvPr>
            <p:cNvSpPr/>
            <p:nvPr/>
          </p:nvSpPr>
          <p:spPr>
            <a:xfrm>
              <a:off x="10246942" y="5406017"/>
              <a:ext cx="68717" cy="298988"/>
            </a:xfrm>
            <a:custGeom>
              <a:avLst/>
              <a:gdLst>
                <a:gd name="connsiteX0" fmla="*/ 185 w 68717"/>
                <a:gd name="connsiteY0" fmla="*/ 44 h 298988"/>
                <a:gd name="connsiteX1" fmla="*/ 16943 w 68717"/>
                <a:gd name="connsiteY1" fmla="*/ 79567 h 298988"/>
                <a:gd name="connsiteX2" fmla="*/ 7108 w 68717"/>
                <a:gd name="connsiteY2" fmla="*/ 155631 h 298988"/>
                <a:gd name="connsiteX3" fmla="*/ 4801 w 68717"/>
                <a:gd name="connsiteY3" fmla="*/ 173483 h 298988"/>
                <a:gd name="connsiteX4" fmla="*/ 14573 w 68717"/>
                <a:gd name="connsiteY4" fmla="*/ 240906 h 298988"/>
                <a:gd name="connsiteX5" fmla="*/ 68652 w 68717"/>
                <a:gd name="connsiteY5" fmla="*/ 298828 h 298988"/>
                <a:gd name="connsiteX6" fmla="*/ 25471 w 68717"/>
                <a:gd name="connsiteY6" fmla="*/ 236190 h 298988"/>
                <a:gd name="connsiteX7" fmla="*/ 18508 w 68717"/>
                <a:gd name="connsiteY7" fmla="*/ 174938 h 298988"/>
                <a:gd name="connsiteX8" fmla="*/ 20839 w 68717"/>
                <a:gd name="connsiteY8" fmla="*/ 157739 h 298988"/>
                <a:gd name="connsiteX9" fmla="*/ 29081 w 68717"/>
                <a:gd name="connsiteY9" fmla="*/ 79276 h 298988"/>
                <a:gd name="connsiteX10" fmla="*/ 185 w 68717"/>
                <a:gd name="connsiteY10" fmla="*/ 44 h 29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17" h="298988">
                  <a:moveTo>
                    <a:pt x="185" y="44"/>
                  </a:moveTo>
                  <a:cubicBezTo>
                    <a:pt x="-2063" y="1372"/>
                    <a:pt x="16956" y="31672"/>
                    <a:pt x="16943" y="79567"/>
                  </a:cubicBezTo>
                  <a:cubicBezTo>
                    <a:pt x="17027" y="104650"/>
                    <a:pt x="11874" y="124446"/>
                    <a:pt x="7108" y="155631"/>
                  </a:cubicBezTo>
                  <a:cubicBezTo>
                    <a:pt x="6191" y="161628"/>
                    <a:pt x="5398" y="167555"/>
                    <a:pt x="4801" y="173483"/>
                  </a:cubicBezTo>
                  <a:cubicBezTo>
                    <a:pt x="2182" y="198635"/>
                    <a:pt x="5785" y="221750"/>
                    <a:pt x="14573" y="240906"/>
                  </a:cubicBezTo>
                  <a:cubicBezTo>
                    <a:pt x="35465" y="285553"/>
                    <a:pt x="67036" y="300761"/>
                    <a:pt x="68652" y="298828"/>
                  </a:cubicBezTo>
                  <a:cubicBezTo>
                    <a:pt x="70267" y="296895"/>
                    <a:pt x="41820" y="277471"/>
                    <a:pt x="25471" y="236190"/>
                  </a:cubicBezTo>
                  <a:cubicBezTo>
                    <a:pt x="18437" y="218828"/>
                    <a:pt x="16024" y="198100"/>
                    <a:pt x="18508" y="174938"/>
                  </a:cubicBezTo>
                  <a:cubicBezTo>
                    <a:pt x="19134" y="169291"/>
                    <a:pt x="19936" y="163596"/>
                    <a:pt x="20839" y="157739"/>
                  </a:cubicBezTo>
                  <a:cubicBezTo>
                    <a:pt x="25444" y="127893"/>
                    <a:pt x="30241" y="105524"/>
                    <a:pt x="29081" y="79276"/>
                  </a:cubicBezTo>
                  <a:cubicBezTo>
                    <a:pt x="26628" y="27666"/>
                    <a:pt x="2432" y="-1295"/>
                    <a:pt x="185" y="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159C576-B5D4-4685-93E0-20F14A4699EB}"/>
                </a:ext>
              </a:extLst>
            </p:cNvPr>
            <p:cNvSpPr/>
            <p:nvPr/>
          </p:nvSpPr>
          <p:spPr>
            <a:xfrm>
              <a:off x="10312573" y="5434066"/>
              <a:ext cx="77595" cy="339331"/>
            </a:xfrm>
            <a:custGeom>
              <a:avLst/>
              <a:gdLst>
                <a:gd name="connsiteX0" fmla="*/ 46593 w 77595"/>
                <a:gd name="connsiteY0" fmla="*/ 1 h 339331"/>
                <a:gd name="connsiteX1" fmla="*/ 40456 w 77595"/>
                <a:gd name="connsiteY1" fmla="*/ 45788 h 339331"/>
                <a:gd name="connsiteX2" fmla="*/ 40456 w 77595"/>
                <a:gd name="connsiteY2" fmla="*/ 45788 h 339331"/>
                <a:gd name="connsiteX3" fmla="*/ 27419 w 77595"/>
                <a:gd name="connsiteY3" fmla="*/ 65410 h 339331"/>
                <a:gd name="connsiteX4" fmla="*/ 83 w 77595"/>
                <a:gd name="connsiteY4" fmla="*/ 150498 h 339331"/>
                <a:gd name="connsiteX5" fmla="*/ 4841 w 77595"/>
                <a:gd name="connsiteY5" fmla="*/ 176909 h 339331"/>
                <a:gd name="connsiteX6" fmla="*/ 27629 w 77595"/>
                <a:gd name="connsiteY6" fmla="*/ 223104 h 339331"/>
                <a:gd name="connsiteX7" fmla="*/ 63407 w 77595"/>
                <a:gd name="connsiteY7" fmla="*/ 278300 h 339331"/>
                <a:gd name="connsiteX8" fmla="*/ 66516 w 77595"/>
                <a:gd name="connsiteY8" fmla="*/ 315413 h 339331"/>
                <a:gd name="connsiteX9" fmla="*/ 55931 w 77595"/>
                <a:gd name="connsiteY9" fmla="*/ 339250 h 339331"/>
                <a:gd name="connsiteX10" fmla="*/ 73235 w 77595"/>
                <a:gd name="connsiteY10" fmla="*/ 317939 h 339331"/>
                <a:gd name="connsiteX11" fmla="*/ 73316 w 77595"/>
                <a:gd name="connsiteY11" fmla="*/ 274120 h 339331"/>
                <a:gd name="connsiteX12" fmla="*/ 38884 w 77595"/>
                <a:gd name="connsiteY12" fmla="*/ 215919 h 339331"/>
                <a:gd name="connsiteX13" fmla="*/ 18017 w 77595"/>
                <a:gd name="connsiteY13" fmla="*/ 172868 h 339331"/>
                <a:gd name="connsiteX14" fmla="*/ 13798 w 77595"/>
                <a:gd name="connsiteY14" fmla="*/ 149823 h 339331"/>
                <a:gd name="connsiteX15" fmla="*/ 36707 w 77595"/>
                <a:gd name="connsiteY15" fmla="*/ 71314 h 339331"/>
                <a:gd name="connsiteX16" fmla="*/ 49271 w 77595"/>
                <a:gd name="connsiteY16" fmla="*/ 48664 h 339331"/>
                <a:gd name="connsiteX17" fmla="*/ 49271 w 77595"/>
                <a:gd name="connsiteY17" fmla="*/ 48664 h 339331"/>
                <a:gd name="connsiteX18" fmla="*/ 46593 w 77595"/>
                <a:gd name="connsiteY18" fmla="*/ 1 h 3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595" h="339331">
                  <a:moveTo>
                    <a:pt x="46593" y="1"/>
                  </a:moveTo>
                  <a:cubicBezTo>
                    <a:pt x="44811" y="-139"/>
                    <a:pt x="50307" y="21532"/>
                    <a:pt x="40456" y="45788"/>
                  </a:cubicBezTo>
                  <a:cubicBezTo>
                    <a:pt x="40456" y="45788"/>
                    <a:pt x="40456" y="45788"/>
                    <a:pt x="40456" y="45788"/>
                  </a:cubicBezTo>
                  <a:cubicBezTo>
                    <a:pt x="38349" y="51762"/>
                    <a:pt x="32763" y="57340"/>
                    <a:pt x="27419" y="65410"/>
                  </a:cubicBezTo>
                  <a:cubicBezTo>
                    <a:pt x="13467" y="85916"/>
                    <a:pt x="-1242" y="116123"/>
                    <a:pt x="83" y="150498"/>
                  </a:cubicBezTo>
                  <a:cubicBezTo>
                    <a:pt x="554" y="159430"/>
                    <a:pt x="2210" y="168233"/>
                    <a:pt x="4841" y="176909"/>
                  </a:cubicBezTo>
                  <a:cubicBezTo>
                    <a:pt x="10066" y="194132"/>
                    <a:pt x="18821" y="209759"/>
                    <a:pt x="27629" y="223104"/>
                  </a:cubicBezTo>
                  <a:cubicBezTo>
                    <a:pt x="43612" y="247721"/>
                    <a:pt x="54127" y="257887"/>
                    <a:pt x="63407" y="278300"/>
                  </a:cubicBezTo>
                  <a:cubicBezTo>
                    <a:pt x="69613" y="291867"/>
                    <a:pt x="69497" y="305666"/>
                    <a:pt x="66516" y="315413"/>
                  </a:cubicBezTo>
                  <a:cubicBezTo>
                    <a:pt x="61975" y="330644"/>
                    <a:pt x="54930" y="338388"/>
                    <a:pt x="55931" y="339250"/>
                  </a:cubicBezTo>
                  <a:cubicBezTo>
                    <a:pt x="56921" y="340100"/>
                    <a:pt x="65887" y="334394"/>
                    <a:pt x="73235" y="317939"/>
                  </a:cubicBezTo>
                  <a:cubicBezTo>
                    <a:pt x="77974" y="307110"/>
                    <a:pt x="80000" y="291110"/>
                    <a:pt x="73316" y="274120"/>
                  </a:cubicBezTo>
                  <a:cubicBezTo>
                    <a:pt x="64711" y="252216"/>
                    <a:pt x="53346" y="239081"/>
                    <a:pt x="38884" y="215919"/>
                  </a:cubicBezTo>
                  <a:cubicBezTo>
                    <a:pt x="30870" y="202842"/>
                    <a:pt x="22750" y="188134"/>
                    <a:pt x="18017" y="172868"/>
                  </a:cubicBezTo>
                  <a:cubicBezTo>
                    <a:pt x="15623" y="165148"/>
                    <a:pt x="14146" y="157485"/>
                    <a:pt x="13798" y="149823"/>
                  </a:cubicBezTo>
                  <a:cubicBezTo>
                    <a:pt x="11959" y="120047"/>
                    <a:pt x="24806" y="91517"/>
                    <a:pt x="36707" y="71314"/>
                  </a:cubicBezTo>
                  <a:cubicBezTo>
                    <a:pt x="41423" y="63512"/>
                    <a:pt x="46430" y="57899"/>
                    <a:pt x="49271" y="48664"/>
                  </a:cubicBezTo>
                  <a:cubicBezTo>
                    <a:pt x="49271" y="48664"/>
                    <a:pt x="49271" y="48664"/>
                    <a:pt x="49271" y="48664"/>
                  </a:cubicBezTo>
                  <a:cubicBezTo>
                    <a:pt x="57771" y="16804"/>
                    <a:pt x="48363" y="152"/>
                    <a:pt x="46593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A13E36-2F99-4B56-8851-AE8EEFDCC993}"/>
                </a:ext>
              </a:extLst>
            </p:cNvPr>
            <p:cNvSpPr/>
            <p:nvPr/>
          </p:nvSpPr>
          <p:spPr>
            <a:xfrm>
              <a:off x="10376814" y="5437159"/>
              <a:ext cx="103782" cy="529163"/>
            </a:xfrm>
            <a:custGeom>
              <a:avLst/>
              <a:gdLst>
                <a:gd name="connsiteX0" fmla="*/ 72606 w 103782"/>
                <a:gd name="connsiteY0" fmla="*/ 29 h 529163"/>
                <a:gd name="connsiteX1" fmla="*/ 10251 w 103782"/>
                <a:gd name="connsiteY1" fmla="*/ 105566 h 529163"/>
                <a:gd name="connsiteX2" fmla="*/ 2612 w 103782"/>
                <a:gd name="connsiteY2" fmla="*/ 172559 h 529163"/>
                <a:gd name="connsiteX3" fmla="*/ 27834 w 103782"/>
                <a:gd name="connsiteY3" fmla="*/ 232005 h 529163"/>
                <a:gd name="connsiteX4" fmla="*/ 39140 w 103782"/>
                <a:gd name="connsiteY4" fmla="*/ 262235 h 529163"/>
                <a:gd name="connsiteX5" fmla="*/ 56211 w 103782"/>
                <a:gd name="connsiteY5" fmla="*/ 341560 h 529163"/>
                <a:gd name="connsiteX6" fmla="*/ 54709 w 103782"/>
                <a:gd name="connsiteY6" fmla="*/ 411778 h 529163"/>
                <a:gd name="connsiteX7" fmla="*/ 61870 w 103782"/>
                <a:gd name="connsiteY7" fmla="*/ 471947 h 529163"/>
                <a:gd name="connsiteX8" fmla="*/ 61870 w 103782"/>
                <a:gd name="connsiteY8" fmla="*/ 471947 h 529163"/>
                <a:gd name="connsiteX9" fmla="*/ 103719 w 103782"/>
                <a:gd name="connsiteY9" fmla="*/ 529112 h 529163"/>
                <a:gd name="connsiteX10" fmla="*/ 70370 w 103782"/>
                <a:gd name="connsiteY10" fmla="*/ 468617 h 529163"/>
                <a:gd name="connsiteX11" fmla="*/ 70370 w 103782"/>
                <a:gd name="connsiteY11" fmla="*/ 468617 h 529163"/>
                <a:gd name="connsiteX12" fmla="*/ 66248 w 103782"/>
                <a:gd name="connsiteY12" fmla="*/ 413152 h 529163"/>
                <a:gd name="connsiteX13" fmla="*/ 69404 w 103782"/>
                <a:gd name="connsiteY13" fmla="*/ 340174 h 529163"/>
                <a:gd name="connsiteX14" fmla="*/ 52310 w 103782"/>
                <a:gd name="connsiteY14" fmla="*/ 257938 h 529163"/>
                <a:gd name="connsiteX15" fmla="*/ 40491 w 103782"/>
                <a:gd name="connsiteY15" fmla="*/ 226591 h 529163"/>
                <a:gd name="connsiteX16" fmla="*/ 15142 w 103782"/>
                <a:gd name="connsiteY16" fmla="*/ 169007 h 529163"/>
                <a:gd name="connsiteX17" fmla="*/ 20882 w 103782"/>
                <a:gd name="connsiteY17" fmla="*/ 109665 h 529163"/>
                <a:gd name="connsiteX18" fmla="*/ 72606 w 103782"/>
                <a:gd name="connsiteY18" fmla="*/ 29 h 52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782" h="529163">
                  <a:moveTo>
                    <a:pt x="72606" y="29"/>
                  </a:moveTo>
                  <a:cubicBezTo>
                    <a:pt x="70580" y="-1183"/>
                    <a:pt x="38477" y="36116"/>
                    <a:pt x="10251" y="105566"/>
                  </a:cubicBezTo>
                  <a:cubicBezTo>
                    <a:pt x="2612" y="123999"/>
                    <a:pt x="-3769" y="148267"/>
                    <a:pt x="2612" y="172559"/>
                  </a:cubicBezTo>
                  <a:cubicBezTo>
                    <a:pt x="8761" y="194602"/>
                    <a:pt x="18845" y="210882"/>
                    <a:pt x="27834" y="232005"/>
                  </a:cubicBezTo>
                  <a:cubicBezTo>
                    <a:pt x="31979" y="241764"/>
                    <a:pt x="35752" y="251837"/>
                    <a:pt x="39140" y="262235"/>
                  </a:cubicBezTo>
                  <a:cubicBezTo>
                    <a:pt x="47897" y="289135"/>
                    <a:pt x="53311" y="315930"/>
                    <a:pt x="56211" y="341560"/>
                  </a:cubicBezTo>
                  <a:cubicBezTo>
                    <a:pt x="58971" y="365583"/>
                    <a:pt x="56851" y="390608"/>
                    <a:pt x="54709" y="411778"/>
                  </a:cubicBezTo>
                  <a:cubicBezTo>
                    <a:pt x="52252" y="434707"/>
                    <a:pt x="54779" y="454981"/>
                    <a:pt x="61870" y="471947"/>
                  </a:cubicBezTo>
                  <a:cubicBezTo>
                    <a:pt x="61870" y="471947"/>
                    <a:pt x="61870" y="471947"/>
                    <a:pt x="61870" y="471947"/>
                  </a:cubicBezTo>
                  <a:cubicBezTo>
                    <a:pt x="79592" y="513531"/>
                    <a:pt x="102380" y="530230"/>
                    <a:pt x="103719" y="529112"/>
                  </a:cubicBezTo>
                  <a:cubicBezTo>
                    <a:pt x="105070" y="528005"/>
                    <a:pt x="84495" y="508326"/>
                    <a:pt x="70370" y="468617"/>
                  </a:cubicBezTo>
                  <a:cubicBezTo>
                    <a:pt x="70370" y="468617"/>
                    <a:pt x="70370" y="468617"/>
                    <a:pt x="70370" y="468617"/>
                  </a:cubicBezTo>
                  <a:cubicBezTo>
                    <a:pt x="64711" y="453001"/>
                    <a:pt x="63419" y="434625"/>
                    <a:pt x="66248" y="413152"/>
                  </a:cubicBezTo>
                  <a:cubicBezTo>
                    <a:pt x="69159" y="391772"/>
                    <a:pt x="71896" y="366072"/>
                    <a:pt x="69404" y="340174"/>
                  </a:cubicBezTo>
                  <a:cubicBezTo>
                    <a:pt x="66807" y="313647"/>
                    <a:pt x="61404" y="285851"/>
                    <a:pt x="52310" y="257938"/>
                  </a:cubicBezTo>
                  <a:cubicBezTo>
                    <a:pt x="48805" y="247155"/>
                    <a:pt x="44858" y="236698"/>
                    <a:pt x="40491" y="226591"/>
                  </a:cubicBezTo>
                  <a:cubicBezTo>
                    <a:pt x="31479" y="205641"/>
                    <a:pt x="20475" y="187441"/>
                    <a:pt x="15142" y="169007"/>
                  </a:cubicBezTo>
                  <a:cubicBezTo>
                    <a:pt x="9087" y="149478"/>
                    <a:pt x="14571" y="127365"/>
                    <a:pt x="20882" y="109665"/>
                  </a:cubicBezTo>
                  <a:cubicBezTo>
                    <a:pt x="45719" y="41647"/>
                    <a:pt x="74632" y="1240"/>
                    <a:pt x="72606" y="2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7D4736B-1672-4518-AFB4-68D0D0DD87F0}"/>
                </a:ext>
              </a:extLst>
            </p:cNvPr>
            <p:cNvSpPr/>
            <p:nvPr/>
          </p:nvSpPr>
          <p:spPr>
            <a:xfrm>
              <a:off x="10471818" y="5328239"/>
              <a:ext cx="114732" cy="544674"/>
            </a:xfrm>
            <a:custGeom>
              <a:avLst/>
              <a:gdLst>
                <a:gd name="connsiteX0" fmla="*/ 95861 w 114732"/>
                <a:gd name="connsiteY0" fmla="*/ 12 h 544674"/>
                <a:gd name="connsiteX1" fmla="*/ 104501 w 114732"/>
                <a:gd name="connsiteY1" fmla="*/ 81316 h 544674"/>
                <a:gd name="connsiteX2" fmla="*/ 104501 w 114732"/>
                <a:gd name="connsiteY2" fmla="*/ 81316 h 544674"/>
                <a:gd name="connsiteX3" fmla="*/ 78872 w 114732"/>
                <a:gd name="connsiteY3" fmla="*/ 129619 h 544674"/>
                <a:gd name="connsiteX4" fmla="*/ 10357 w 114732"/>
                <a:gd name="connsiteY4" fmla="*/ 210970 h 544674"/>
                <a:gd name="connsiteX5" fmla="*/ 401 w 114732"/>
                <a:gd name="connsiteY5" fmla="*/ 265281 h 544674"/>
                <a:gd name="connsiteX6" fmla="*/ 6945 w 114732"/>
                <a:gd name="connsiteY6" fmla="*/ 294789 h 544674"/>
                <a:gd name="connsiteX7" fmla="*/ 61091 w 114732"/>
                <a:gd name="connsiteY7" fmla="*/ 394073 h 544674"/>
                <a:gd name="connsiteX8" fmla="*/ 85602 w 114732"/>
                <a:gd name="connsiteY8" fmla="*/ 488326 h 544674"/>
                <a:gd name="connsiteX9" fmla="*/ 77183 w 114732"/>
                <a:gd name="connsiteY9" fmla="*/ 544664 h 544674"/>
                <a:gd name="connsiteX10" fmla="*/ 93765 w 114732"/>
                <a:gd name="connsiteY10" fmla="*/ 488815 h 544674"/>
                <a:gd name="connsiteX11" fmla="*/ 71932 w 114732"/>
                <a:gd name="connsiteY11" fmla="*/ 388390 h 544674"/>
                <a:gd name="connsiteX12" fmla="*/ 19929 w 114732"/>
                <a:gd name="connsiteY12" fmla="*/ 290131 h 544674"/>
                <a:gd name="connsiteX13" fmla="*/ 14269 w 114732"/>
                <a:gd name="connsiteY13" fmla="*/ 264070 h 544674"/>
                <a:gd name="connsiteX14" fmla="*/ 22525 w 114732"/>
                <a:gd name="connsiteY14" fmla="*/ 217141 h 544674"/>
                <a:gd name="connsiteX15" fmla="*/ 87931 w 114732"/>
                <a:gd name="connsiteY15" fmla="*/ 137165 h 544674"/>
                <a:gd name="connsiteX16" fmla="*/ 114049 w 114732"/>
                <a:gd name="connsiteY16" fmla="*/ 82399 h 544674"/>
                <a:gd name="connsiteX17" fmla="*/ 114049 w 114732"/>
                <a:gd name="connsiteY17" fmla="*/ 82399 h 544674"/>
                <a:gd name="connsiteX18" fmla="*/ 95861 w 114732"/>
                <a:gd name="connsiteY18" fmla="*/ 12 h 54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732" h="544674">
                  <a:moveTo>
                    <a:pt x="95861" y="12"/>
                  </a:moveTo>
                  <a:cubicBezTo>
                    <a:pt x="94126" y="699"/>
                    <a:pt x="111522" y="31919"/>
                    <a:pt x="104501" y="81316"/>
                  </a:cubicBezTo>
                  <a:cubicBezTo>
                    <a:pt x="104501" y="81316"/>
                    <a:pt x="104501" y="81316"/>
                    <a:pt x="104501" y="81316"/>
                  </a:cubicBezTo>
                  <a:cubicBezTo>
                    <a:pt x="102370" y="97828"/>
                    <a:pt x="92833" y="113048"/>
                    <a:pt x="78872" y="129619"/>
                  </a:cubicBezTo>
                  <a:cubicBezTo>
                    <a:pt x="61603" y="149648"/>
                    <a:pt x="26892" y="179226"/>
                    <a:pt x="10357" y="210970"/>
                  </a:cubicBezTo>
                  <a:cubicBezTo>
                    <a:pt x="2055" y="227400"/>
                    <a:pt x="-1217" y="246242"/>
                    <a:pt x="401" y="265281"/>
                  </a:cubicBezTo>
                  <a:cubicBezTo>
                    <a:pt x="1274" y="275494"/>
                    <a:pt x="3533" y="285450"/>
                    <a:pt x="6945" y="294789"/>
                  </a:cubicBezTo>
                  <a:cubicBezTo>
                    <a:pt x="21256" y="334055"/>
                    <a:pt x="45185" y="364670"/>
                    <a:pt x="61091" y="394073"/>
                  </a:cubicBezTo>
                  <a:cubicBezTo>
                    <a:pt x="80141" y="429497"/>
                    <a:pt x="86405" y="461718"/>
                    <a:pt x="85602" y="488326"/>
                  </a:cubicBezTo>
                  <a:cubicBezTo>
                    <a:pt x="84636" y="523680"/>
                    <a:pt x="75751" y="544128"/>
                    <a:pt x="77183" y="544664"/>
                  </a:cubicBezTo>
                  <a:cubicBezTo>
                    <a:pt x="78616" y="545199"/>
                    <a:pt x="90353" y="525869"/>
                    <a:pt x="93765" y="488815"/>
                  </a:cubicBezTo>
                  <a:cubicBezTo>
                    <a:pt x="96280" y="460903"/>
                    <a:pt x="91168" y="426003"/>
                    <a:pt x="71932" y="388390"/>
                  </a:cubicBezTo>
                  <a:cubicBezTo>
                    <a:pt x="56224" y="357473"/>
                    <a:pt x="32795" y="326696"/>
                    <a:pt x="19929" y="290131"/>
                  </a:cubicBezTo>
                  <a:cubicBezTo>
                    <a:pt x="17029" y="281852"/>
                    <a:pt x="15061" y="273048"/>
                    <a:pt x="14269" y="264070"/>
                  </a:cubicBezTo>
                  <a:cubicBezTo>
                    <a:pt x="12802" y="247360"/>
                    <a:pt x="15457" y="231010"/>
                    <a:pt x="22525" y="217141"/>
                  </a:cubicBezTo>
                  <a:cubicBezTo>
                    <a:pt x="38338" y="184967"/>
                    <a:pt x="67565" y="162387"/>
                    <a:pt x="87931" y="137165"/>
                  </a:cubicBezTo>
                  <a:cubicBezTo>
                    <a:pt x="102381" y="119639"/>
                    <a:pt x="112116" y="101625"/>
                    <a:pt x="114049" y="82399"/>
                  </a:cubicBezTo>
                  <a:cubicBezTo>
                    <a:pt x="114049" y="82399"/>
                    <a:pt x="114049" y="82399"/>
                    <a:pt x="114049" y="82399"/>
                  </a:cubicBezTo>
                  <a:cubicBezTo>
                    <a:pt x="118765" y="28716"/>
                    <a:pt x="97596" y="-675"/>
                    <a:pt x="95861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4FC72BE-0BA5-46BD-AA73-883E24981278}"/>
                </a:ext>
              </a:extLst>
            </p:cNvPr>
            <p:cNvSpPr/>
            <p:nvPr/>
          </p:nvSpPr>
          <p:spPr>
            <a:xfrm>
              <a:off x="10563958" y="5365587"/>
              <a:ext cx="62580" cy="463752"/>
            </a:xfrm>
            <a:custGeom>
              <a:avLst/>
              <a:gdLst>
                <a:gd name="connsiteX0" fmla="*/ 56633 w 62580"/>
                <a:gd name="connsiteY0" fmla="*/ 8 h 463752"/>
                <a:gd name="connsiteX1" fmla="*/ 54712 w 62580"/>
                <a:gd name="connsiteY1" fmla="*/ 34372 h 463752"/>
                <a:gd name="connsiteX2" fmla="*/ 51358 w 62580"/>
                <a:gd name="connsiteY2" fmla="*/ 53481 h 463752"/>
                <a:gd name="connsiteX3" fmla="*/ 2802 w 62580"/>
                <a:gd name="connsiteY3" fmla="*/ 181015 h 463752"/>
                <a:gd name="connsiteX4" fmla="*/ 717 w 62580"/>
                <a:gd name="connsiteY4" fmla="*/ 230099 h 463752"/>
                <a:gd name="connsiteX5" fmla="*/ 7168 w 62580"/>
                <a:gd name="connsiteY5" fmla="*/ 266663 h 463752"/>
                <a:gd name="connsiteX6" fmla="*/ 34439 w 62580"/>
                <a:gd name="connsiteY6" fmla="*/ 360171 h 463752"/>
                <a:gd name="connsiteX7" fmla="*/ 50403 w 62580"/>
                <a:gd name="connsiteY7" fmla="*/ 463752 h 463752"/>
                <a:gd name="connsiteX8" fmla="*/ 45676 w 62580"/>
                <a:gd name="connsiteY8" fmla="*/ 357761 h 463752"/>
                <a:gd name="connsiteX9" fmla="*/ 20419 w 62580"/>
                <a:gd name="connsiteY9" fmla="*/ 263170 h 463752"/>
                <a:gd name="connsiteX10" fmla="*/ 14527 w 62580"/>
                <a:gd name="connsiteY10" fmla="*/ 228922 h 463752"/>
                <a:gd name="connsiteX11" fmla="*/ 16192 w 62580"/>
                <a:gd name="connsiteY11" fmla="*/ 183321 h 463752"/>
                <a:gd name="connsiteX12" fmla="*/ 59381 w 62580"/>
                <a:gd name="connsiteY12" fmla="*/ 57406 h 463752"/>
                <a:gd name="connsiteX13" fmla="*/ 61803 w 62580"/>
                <a:gd name="connsiteY13" fmla="*/ 33417 h 463752"/>
                <a:gd name="connsiteX14" fmla="*/ 56633 w 62580"/>
                <a:gd name="connsiteY14" fmla="*/ 8 h 46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80" h="463752">
                  <a:moveTo>
                    <a:pt x="56633" y="8"/>
                  </a:moveTo>
                  <a:cubicBezTo>
                    <a:pt x="55387" y="-388"/>
                    <a:pt x="52709" y="13516"/>
                    <a:pt x="54712" y="34372"/>
                  </a:cubicBezTo>
                  <a:cubicBezTo>
                    <a:pt x="55154" y="40288"/>
                    <a:pt x="54665" y="47542"/>
                    <a:pt x="51358" y="53481"/>
                  </a:cubicBezTo>
                  <a:cubicBezTo>
                    <a:pt x="36593" y="81184"/>
                    <a:pt x="12105" y="129301"/>
                    <a:pt x="2802" y="181015"/>
                  </a:cubicBezTo>
                  <a:cubicBezTo>
                    <a:pt x="7" y="196771"/>
                    <a:pt x="-715" y="213272"/>
                    <a:pt x="717" y="230099"/>
                  </a:cubicBezTo>
                  <a:cubicBezTo>
                    <a:pt x="1788" y="242710"/>
                    <a:pt x="4024" y="254972"/>
                    <a:pt x="7168" y="266663"/>
                  </a:cubicBezTo>
                  <a:cubicBezTo>
                    <a:pt x="16542" y="301644"/>
                    <a:pt x="27976" y="332643"/>
                    <a:pt x="34439" y="360171"/>
                  </a:cubicBezTo>
                  <a:cubicBezTo>
                    <a:pt x="48820" y="421260"/>
                    <a:pt x="48016" y="463740"/>
                    <a:pt x="50403" y="463752"/>
                  </a:cubicBezTo>
                  <a:cubicBezTo>
                    <a:pt x="52790" y="463752"/>
                    <a:pt x="57960" y="421097"/>
                    <a:pt x="45676" y="357761"/>
                  </a:cubicBezTo>
                  <a:cubicBezTo>
                    <a:pt x="40098" y="329103"/>
                    <a:pt x="29269" y="297347"/>
                    <a:pt x="20419" y="263170"/>
                  </a:cubicBezTo>
                  <a:cubicBezTo>
                    <a:pt x="17590" y="252165"/>
                    <a:pt x="15540" y="240684"/>
                    <a:pt x="14527" y="228922"/>
                  </a:cubicBezTo>
                  <a:cubicBezTo>
                    <a:pt x="13177" y="213214"/>
                    <a:pt x="13747" y="197912"/>
                    <a:pt x="16192" y="183321"/>
                  </a:cubicBezTo>
                  <a:cubicBezTo>
                    <a:pt x="24169" y="134786"/>
                    <a:pt x="46898" y="85388"/>
                    <a:pt x="59381" y="57406"/>
                  </a:cubicBezTo>
                  <a:cubicBezTo>
                    <a:pt x="63142" y="48893"/>
                    <a:pt x="63060" y="40183"/>
                    <a:pt x="61803" y="33417"/>
                  </a:cubicBezTo>
                  <a:cubicBezTo>
                    <a:pt x="58018" y="11152"/>
                    <a:pt x="57867" y="416"/>
                    <a:pt x="56633" y="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8EE91B7-B0BE-4A9D-9850-A80F4C0CD7D0}"/>
                </a:ext>
              </a:extLst>
            </p:cNvPr>
            <p:cNvSpPr/>
            <p:nvPr/>
          </p:nvSpPr>
          <p:spPr>
            <a:xfrm>
              <a:off x="10632869" y="5424685"/>
              <a:ext cx="56222" cy="457699"/>
            </a:xfrm>
            <a:custGeom>
              <a:avLst/>
              <a:gdLst>
                <a:gd name="connsiteX0" fmla="*/ 37512 w 56222"/>
                <a:gd name="connsiteY0" fmla="*/ 43 h 457699"/>
                <a:gd name="connsiteX1" fmla="*/ 146 w 56222"/>
                <a:gd name="connsiteY1" fmla="*/ 98942 h 457699"/>
                <a:gd name="connsiteX2" fmla="*/ 20477 w 56222"/>
                <a:gd name="connsiteY2" fmla="*/ 235233 h 457699"/>
                <a:gd name="connsiteX3" fmla="*/ 24692 w 56222"/>
                <a:gd name="connsiteY3" fmla="*/ 252107 h 457699"/>
                <a:gd name="connsiteX4" fmla="*/ 44627 w 56222"/>
                <a:gd name="connsiteY4" fmla="*/ 366505 h 457699"/>
                <a:gd name="connsiteX5" fmla="*/ 22188 w 56222"/>
                <a:gd name="connsiteY5" fmla="*/ 437073 h 457699"/>
                <a:gd name="connsiteX6" fmla="*/ 3278 w 56222"/>
                <a:gd name="connsiteY6" fmla="*/ 457556 h 457699"/>
                <a:gd name="connsiteX7" fmla="*/ 27044 w 56222"/>
                <a:gd name="connsiteY7" fmla="*/ 441393 h 457699"/>
                <a:gd name="connsiteX8" fmla="*/ 56120 w 56222"/>
                <a:gd name="connsiteY8" fmla="*/ 366657 h 457699"/>
                <a:gd name="connsiteX9" fmla="*/ 38118 w 56222"/>
                <a:gd name="connsiteY9" fmla="*/ 248823 h 457699"/>
                <a:gd name="connsiteX10" fmla="*/ 33972 w 56222"/>
                <a:gd name="connsiteY10" fmla="*/ 231879 h 457699"/>
                <a:gd name="connsiteX11" fmla="*/ 11592 w 56222"/>
                <a:gd name="connsiteY11" fmla="*/ 99105 h 457699"/>
                <a:gd name="connsiteX12" fmla="*/ 37512 w 56222"/>
                <a:gd name="connsiteY12" fmla="*/ 43 h 45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22" h="457699">
                  <a:moveTo>
                    <a:pt x="37512" y="43"/>
                  </a:moveTo>
                  <a:cubicBezTo>
                    <a:pt x="35626" y="-1390"/>
                    <a:pt x="2242" y="33370"/>
                    <a:pt x="146" y="98942"/>
                  </a:cubicBezTo>
                  <a:cubicBezTo>
                    <a:pt x="-1240" y="141946"/>
                    <a:pt x="7388" y="182738"/>
                    <a:pt x="20477" y="235233"/>
                  </a:cubicBezTo>
                  <a:cubicBezTo>
                    <a:pt x="23178" y="246051"/>
                    <a:pt x="21990" y="241288"/>
                    <a:pt x="24692" y="252107"/>
                  </a:cubicBezTo>
                  <a:cubicBezTo>
                    <a:pt x="35847" y="297638"/>
                    <a:pt x="44440" y="330045"/>
                    <a:pt x="44627" y="366505"/>
                  </a:cubicBezTo>
                  <a:cubicBezTo>
                    <a:pt x="44743" y="399332"/>
                    <a:pt x="33739" y="422633"/>
                    <a:pt x="22188" y="437073"/>
                  </a:cubicBezTo>
                  <a:cubicBezTo>
                    <a:pt x="11348" y="450709"/>
                    <a:pt x="2626" y="456578"/>
                    <a:pt x="3278" y="457556"/>
                  </a:cubicBezTo>
                  <a:cubicBezTo>
                    <a:pt x="3930" y="458535"/>
                    <a:pt x="13933" y="454633"/>
                    <a:pt x="27044" y="441393"/>
                  </a:cubicBezTo>
                  <a:cubicBezTo>
                    <a:pt x="40877" y="427315"/>
                    <a:pt x="55130" y="402208"/>
                    <a:pt x="56120" y="366657"/>
                  </a:cubicBezTo>
                  <a:cubicBezTo>
                    <a:pt x="57237" y="328753"/>
                    <a:pt x="49098" y="293795"/>
                    <a:pt x="38118" y="248823"/>
                  </a:cubicBezTo>
                  <a:cubicBezTo>
                    <a:pt x="36767" y="243198"/>
                    <a:pt x="35381" y="237586"/>
                    <a:pt x="33972" y="231879"/>
                  </a:cubicBezTo>
                  <a:cubicBezTo>
                    <a:pt x="20838" y="178884"/>
                    <a:pt x="11720" y="140887"/>
                    <a:pt x="11592" y="99105"/>
                  </a:cubicBezTo>
                  <a:cubicBezTo>
                    <a:pt x="11406" y="37108"/>
                    <a:pt x="39398" y="1486"/>
                    <a:pt x="37512" y="4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8DD5D9C-73E3-42C2-BD62-EF09C6B92C62}"/>
                </a:ext>
              </a:extLst>
            </p:cNvPr>
            <p:cNvSpPr/>
            <p:nvPr/>
          </p:nvSpPr>
          <p:spPr>
            <a:xfrm>
              <a:off x="10701166" y="5493175"/>
              <a:ext cx="49589" cy="376635"/>
            </a:xfrm>
            <a:custGeom>
              <a:avLst/>
              <a:gdLst>
                <a:gd name="connsiteX0" fmla="*/ 15897 w 49589"/>
                <a:gd name="connsiteY0" fmla="*/ 25 h 376635"/>
                <a:gd name="connsiteX1" fmla="*/ 3764 w 49589"/>
                <a:gd name="connsiteY1" fmla="*/ 102266 h 376635"/>
                <a:gd name="connsiteX2" fmla="*/ 23990 w 49589"/>
                <a:gd name="connsiteY2" fmla="*/ 194773 h 376635"/>
                <a:gd name="connsiteX3" fmla="*/ 35856 w 49589"/>
                <a:gd name="connsiteY3" fmla="*/ 260496 h 376635"/>
                <a:gd name="connsiteX4" fmla="*/ 34610 w 49589"/>
                <a:gd name="connsiteY4" fmla="*/ 310918 h 376635"/>
                <a:gd name="connsiteX5" fmla="*/ 10250 w 49589"/>
                <a:gd name="connsiteY5" fmla="*/ 352968 h 376635"/>
                <a:gd name="connsiteX6" fmla="*/ 341 w 49589"/>
                <a:gd name="connsiteY6" fmla="*/ 376619 h 376635"/>
                <a:gd name="connsiteX7" fmla="*/ 15676 w 49589"/>
                <a:gd name="connsiteY7" fmla="*/ 357044 h 376635"/>
                <a:gd name="connsiteX8" fmla="*/ 45159 w 49589"/>
                <a:gd name="connsiteY8" fmla="*/ 313806 h 376635"/>
                <a:gd name="connsiteX9" fmla="*/ 48827 w 49589"/>
                <a:gd name="connsiteY9" fmla="*/ 259495 h 376635"/>
                <a:gd name="connsiteX10" fmla="*/ 37474 w 49589"/>
                <a:gd name="connsiteY10" fmla="*/ 191524 h 376635"/>
                <a:gd name="connsiteX11" fmla="*/ 15793 w 49589"/>
                <a:gd name="connsiteY11" fmla="*/ 100415 h 376635"/>
                <a:gd name="connsiteX12" fmla="*/ 15897 w 49589"/>
                <a:gd name="connsiteY12" fmla="*/ 25 h 37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89" h="376635">
                  <a:moveTo>
                    <a:pt x="15897" y="25"/>
                  </a:moveTo>
                  <a:cubicBezTo>
                    <a:pt x="12684" y="-1128"/>
                    <a:pt x="-5027" y="38418"/>
                    <a:pt x="3764" y="102266"/>
                  </a:cubicBezTo>
                  <a:cubicBezTo>
                    <a:pt x="7944" y="133288"/>
                    <a:pt x="15350" y="159093"/>
                    <a:pt x="23990" y="194773"/>
                  </a:cubicBezTo>
                  <a:cubicBezTo>
                    <a:pt x="29707" y="218388"/>
                    <a:pt x="34004" y="239349"/>
                    <a:pt x="35856" y="260496"/>
                  </a:cubicBezTo>
                  <a:cubicBezTo>
                    <a:pt x="37521" y="280223"/>
                    <a:pt x="38347" y="295838"/>
                    <a:pt x="34610" y="310918"/>
                  </a:cubicBezTo>
                  <a:cubicBezTo>
                    <a:pt x="31407" y="325486"/>
                    <a:pt x="15490" y="344910"/>
                    <a:pt x="10250" y="352968"/>
                  </a:cubicBezTo>
                  <a:cubicBezTo>
                    <a:pt x="1074" y="366860"/>
                    <a:pt x="-917" y="376153"/>
                    <a:pt x="341" y="376619"/>
                  </a:cubicBezTo>
                  <a:cubicBezTo>
                    <a:pt x="1493" y="377049"/>
                    <a:pt x="5476" y="369061"/>
                    <a:pt x="15676" y="357044"/>
                  </a:cubicBezTo>
                  <a:cubicBezTo>
                    <a:pt x="21906" y="349824"/>
                    <a:pt x="39186" y="332648"/>
                    <a:pt x="45159" y="313806"/>
                  </a:cubicBezTo>
                  <a:cubicBezTo>
                    <a:pt x="50120" y="296968"/>
                    <a:pt x="50201" y="279489"/>
                    <a:pt x="48827" y="259495"/>
                  </a:cubicBezTo>
                  <a:cubicBezTo>
                    <a:pt x="47383" y="237358"/>
                    <a:pt x="43215" y="215396"/>
                    <a:pt x="37474" y="191524"/>
                  </a:cubicBezTo>
                  <a:cubicBezTo>
                    <a:pt x="28368" y="153666"/>
                    <a:pt x="21289" y="131996"/>
                    <a:pt x="15793" y="100415"/>
                  </a:cubicBezTo>
                  <a:cubicBezTo>
                    <a:pt x="5662" y="41259"/>
                    <a:pt x="18366" y="921"/>
                    <a:pt x="15897" y="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7288C15-FD0A-40E3-B083-6326FD2DDE09}"/>
                </a:ext>
              </a:extLst>
            </p:cNvPr>
            <p:cNvSpPr/>
            <p:nvPr/>
          </p:nvSpPr>
          <p:spPr>
            <a:xfrm>
              <a:off x="10752054" y="5486956"/>
              <a:ext cx="94752" cy="411208"/>
            </a:xfrm>
            <a:custGeom>
              <a:avLst/>
              <a:gdLst>
                <a:gd name="connsiteX0" fmla="*/ 58373 w 94752"/>
                <a:gd name="connsiteY0" fmla="*/ 25 h 411208"/>
                <a:gd name="connsiteX1" fmla="*/ 40475 w 94752"/>
                <a:gd name="connsiteY1" fmla="*/ 75623 h 411208"/>
                <a:gd name="connsiteX2" fmla="*/ 40475 w 94752"/>
                <a:gd name="connsiteY2" fmla="*/ 75623 h 411208"/>
                <a:gd name="connsiteX3" fmla="*/ 78529 w 94752"/>
                <a:gd name="connsiteY3" fmla="*/ 223932 h 411208"/>
                <a:gd name="connsiteX4" fmla="*/ 78820 w 94752"/>
                <a:gd name="connsiteY4" fmla="*/ 226156 h 411208"/>
                <a:gd name="connsiteX5" fmla="*/ 76177 w 94752"/>
                <a:gd name="connsiteY5" fmla="*/ 277067 h 411208"/>
                <a:gd name="connsiteX6" fmla="*/ 54239 w 94752"/>
                <a:gd name="connsiteY6" fmla="*/ 306040 h 411208"/>
                <a:gd name="connsiteX7" fmla="*/ 8000 w 94752"/>
                <a:gd name="connsiteY7" fmla="*/ 358814 h 411208"/>
                <a:gd name="connsiteX8" fmla="*/ 1456 w 94752"/>
                <a:gd name="connsiteY8" fmla="*/ 390616 h 411208"/>
                <a:gd name="connsiteX9" fmla="*/ 28074 w 94752"/>
                <a:gd name="connsiteY9" fmla="*/ 410016 h 411208"/>
                <a:gd name="connsiteX10" fmla="*/ 36586 w 94752"/>
                <a:gd name="connsiteY10" fmla="*/ 410843 h 411208"/>
                <a:gd name="connsiteX11" fmla="*/ 29344 w 94752"/>
                <a:gd name="connsiteY11" fmla="*/ 406569 h 411208"/>
                <a:gd name="connsiteX12" fmla="*/ 8745 w 94752"/>
                <a:gd name="connsiteY12" fmla="*/ 388008 h 411208"/>
                <a:gd name="connsiteX13" fmla="*/ 16279 w 94752"/>
                <a:gd name="connsiteY13" fmla="*/ 364171 h 411208"/>
                <a:gd name="connsiteX14" fmla="*/ 63391 w 94752"/>
                <a:gd name="connsiteY14" fmla="*/ 314808 h 411208"/>
                <a:gd name="connsiteX15" fmla="*/ 88520 w 94752"/>
                <a:gd name="connsiteY15" fmla="*/ 282459 h 411208"/>
                <a:gd name="connsiteX16" fmla="*/ 92595 w 94752"/>
                <a:gd name="connsiteY16" fmla="*/ 224165 h 411208"/>
                <a:gd name="connsiteX17" fmla="*/ 92234 w 94752"/>
                <a:gd name="connsiteY17" fmla="*/ 221882 h 411208"/>
                <a:gd name="connsiteX18" fmla="*/ 50711 w 94752"/>
                <a:gd name="connsiteY18" fmla="*/ 74389 h 411208"/>
                <a:gd name="connsiteX19" fmla="*/ 50711 w 94752"/>
                <a:gd name="connsiteY19" fmla="*/ 74389 h 411208"/>
                <a:gd name="connsiteX20" fmla="*/ 58373 w 94752"/>
                <a:gd name="connsiteY20" fmla="*/ 25 h 41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752" h="411208">
                  <a:moveTo>
                    <a:pt x="58373" y="25"/>
                  </a:moveTo>
                  <a:cubicBezTo>
                    <a:pt x="56580" y="-953"/>
                    <a:pt x="35771" y="26750"/>
                    <a:pt x="40475" y="75623"/>
                  </a:cubicBezTo>
                  <a:cubicBezTo>
                    <a:pt x="40475" y="75623"/>
                    <a:pt x="40475" y="75623"/>
                    <a:pt x="40475" y="75623"/>
                  </a:cubicBezTo>
                  <a:cubicBezTo>
                    <a:pt x="44493" y="117277"/>
                    <a:pt x="70261" y="167559"/>
                    <a:pt x="78529" y="223932"/>
                  </a:cubicBezTo>
                  <a:cubicBezTo>
                    <a:pt x="78634" y="224677"/>
                    <a:pt x="78727" y="225411"/>
                    <a:pt x="78820" y="226156"/>
                  </a:cubicBezTo>
                  <a:cubicBezTo>
                    <a:pt x="81347" y="245126"/>
                    <a:pt x="82721" y="262546"/>
                    <a:pt x="76177" y="277067"/>
                  </a:cubicBezTo>
                  <a:cubicBezTo>
                    <a:pt x="71857" y="287664"/>
                    <a:pt x="62506" y="297027"/>
                    <a:pt x="54239" y="306040"/>
                  </a:cubicBezTo>
                  <a:cubicBezTo>
                    <a:pt x="34677" y="326930"/>
                    <a:pt x="20575" y="338319"/>
                    <a:pt x="8000" y="358814"/>
                  </a:cubicBezTo>
                  <a:cubicBezTo>
                    <a:pt x="1234" y="368945"/>
                    <a:pt x="-2131" y="380310"/>
                    <a:pt x="1456" y="390616"/>
                  </a:cubicBezTo>
                  <a:cubicBezTo>
                    <a:pt x="7639" y="404625"/>
                    <a:pt x="23137" y="408840"/>
                    <a:pt x="28074" y="410016"/>
                  </a:cubicBezTo>
                  <a:cubicBezTo>
                    <a:pt x="33442" y="411367"/>
                    <a:pt x="36412" y="411460"/>
                    <a:pt x="36586" y="410843"/>
                  </a:cubicBezTo>
                  <a:cubicBezTo>
                    <a:pt x="36761" y="410238"/>
                    <a:pt x="34106" y="408945"/>
                    <a:pt x="29344" y="406569"/>
                  </a:cubicBezTo>
                  <a:cubicBezTo>
                    <a:pt x="25105" y="404380"/>
                    <a:pt x="11120" y="397836"/>
                    <a:pt x="8745" y="388008"/>
                  </a:cubicBezTo>
                  <a:cubicBezTo>
                    <a:pt x="6207" y="381184"/>
                    <a:pt x="10340" y="373650"/>
                    <a:pt x="16279" y="364171"/>
                  </a:cubicBezTo>
                  <a:cubicBezTo>
                    <a:pt x="29181" y="345353"/>
                    <a:pt x="42210" y="336433"/>
                    <a:pt x="63391" y="314808"/>
                  </a:cubicBezTo>
                  <a:cubicBezTo>
                    <a:pt x="71938" y="306284"/>
                    <a:pt x="82278" y="296013"/>
                    <a:pt x="88520" y="282459"/>
                  </a:cubicBezTo>
                  <a:cubicBezTo>
                    <a:pt x="96426" y="263909"/>
                    <a:pt x="95623" y="243786"/>
                    <a:pt x="92595" y="224165"/>
                  </a:cubicBezTo>
                  <a:cubicBezTo>
                    <a:pt x="92479" y="223408"/>
                    <a:pt x="92362" y="222639"/>
                    <a:pt x="92234" y="221882"/>
                  </a:cubicBezTo>
                  <a:cubicBezTo>
                    <a:pt x="83093" y="161655"/>
                    <a:pt x="56440" y="113644"/>
                    <a:pt x="50711" y="74389"/>
                  </a:cubicBezTo>
                  <a:cubicBezTo>
                    <a:pt x="50711" y="74389"/>
                    <a:pt x="50711" y="74389"/>
                    <a:pt x="50711" y="74389"/>
                  </a:cubicBezTo>
                  <a:cubicBezTo>
                    <a:pt x="44085" y="29067"/>
                    <a:pt x="60166" y="1003"/>
                    <a:pt x="58373" y="2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05EEDE-8E68-4FF0-9CF7-21FA12EC7F5F}"/>
                </a:ext>
              </a:extLst>
            </p:cNvPr>
            <p:cNvSpPr/>
            <p:nvPr/>
          </p:nvSpPr>
          <p:spPr>
            <a:xfrm>
              <a:off x="10836566" y="5440230"/>
              <a:ext cx="72443" cy="385988"/>
            </a:xfrm>
            <a:custGeom>
              <a:avLst/>
              <a:gdLst>
                <a:gd name="connsiteX0" fmla="*/ 51667 w 72443"/>
                <a:gd name="connsiteY0" fmla="*/ 67 h 385988"/>
                <a:gd name="connsiteX1" fmla="*/ 20681 w 72443"/>
                <a:gd name="connsiteY1" fmla="*/ 62507 h 385988"/>
                <a:gd name="connsiteX2" fmla="*/ 36564 w 72443"/>
                <a:gd name="connsiteY2" fmla="*/ 156527 h 385988"/>
                <a:gd name="connsiteX3" fmla="*/ 49932 w 72443"/>
                <a:gd name="connsiteY3" fmla="*/ 199706 h 385988"/>
                <a:gd name="connsiteX4" fmla="*/ 58828 w 72443"/>
                <a:gd name="connsiteY4" fmla="*/ 246251 h 385988"/>
                <a:gd name="connsiteX5" fmla="*/ 45286 w 72443"/>
                <a:gd name="connsiteY5" fmla="*/ 301424 h 385988"/>
                <a:gd name="connsiteX6" fmla="*/ 4298 w 72443"/>
                <a:gd name="connsiteY6" fmla="*/ 356923 h 385988"/>
                <a:gd name="connsiteX7" fmla="*/ 1864 w 72443"/>
                <a:gd name="connsiteY7" fmla="*/ 385989 h 385988"/>
                <a:gd name="connsiteX8" fmla="*/ 10667 w 72443"/>
                <a:gd name="connsiteY8" fmla="*/ 359799 h 385988"/>
                <a:gd name="connsiteX9" fmla="*/ 54974 w 72443"/>
                <a:gd name="connsiteY9" fmla="*/ 308038 h 385988"/>
                <a:gd name="connsiteX10" fmla="*/ 72277 w 72443"/>
                <a:gd name="connsiteY10" fmla="*/ 245412 h 385988"/>
                <a:gd name="connsiteX11" fmla="*/ 63288 w 72443"/>
                <a:gd name="connsiteY11" fmla="*/ 195933 h 385988"/>
                <a:gd name="connsiteX12" fmla="*/ 49466 w 72443"/>
                <a:gd name="connsiteY12" fmla="*/ 152440 h 385988"/>
                <a:gd name="connsiteX13" fmla="*/ 30975 w 72443"/>
                <a:gd name="connsiteY13" fmla="*/ 63089 h 385988"/>
                <a:gd name="connsiteX14" fmla="*/ 51667 w 72443"/>
                <a:gd name="connsiteY14" fmla="*/ 67 h 38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443" h="385988">
                  <a:moveTo>
                    <a:pt x="51667" y="67"/>
                  </a:moveTo>
                  <a:cubicBezTo>
                    <a:pt x="50141" y="-1295"/>
                    <a:pt x="24431" y="18047"/>
                    <a:pt x="20681" y="62507"/>
                  </a:cubicBezTo>
                  <a:cubicBezTo>
                    <a:pt x="18306" y="92003"/>
                    <a:pt x="25211" y="120184"/>
                    <a:pt x="36564" y="156527"/>
                  </a:cubicBezTo>
                  <a:cubicBezTo>
                    <a:pt x="40861" y="170571"/>
                    <a:pt x="45740" y="184975"/>
                    <a:pt x="49932" y="199706"/>
                  </a:cubicBezTo>
                  <a:cubicBezTo>
                    <a:pt x="54508" y="215858"/>
                    <a:pt x="57815" y="231054"/>
                    <a:pt x="58828" y="246251"/>
                  </a:cubicBezTo>
                  <a:cubicBezTo>
                    <a:pt x="60260" y="267235"/>
                    <a:pt x="54904" y="286728"/>
                    <a:pt x="45286" y="301424"/>
                  </a:cubicBezTo>
                  <a:cubicBezTo>
                    <a:pt x="30940" y="323537"/>
                    <a:pt x="10923" y="340306"/>
                    <a:pt x="4298" y="356923"/>
                  </a:cubicBezTo>
                  <a:cubicBezTo>
                    <a:pt x="-2630" y="374809"/>
                    <a:pt x="595" y="386000"/>
                    <a:pt x="1864" y="385989"/>
                  </a:cubicBezTo>
                  <a:cubicBezTo>
                    <a:pt x="3145" y="385989"/>
                    <a:pt x="2714" y="374821"/>
                    <a:pt x="10667" y="359799"/>
                  </a:cubicBezTo>
                  <a:cubicBezTo>
                    <a:pt x="17980" y="345604"/>
                    <a:pt x="37484" y="332562"/>
                    <a:pt x="54974" y="308038"/>
                  </a:cubicBezTo>
                  <a:cubicBezTo>
                    <a:pt x="66688" y="291491"/>
                    <a:pt x="73628" y="269424"/>
                    <a:pt x="72277" y="245412"/>
                  </a:cubicBezTo>
                  <a:cubicBezTo>
                    <a:pt x="71322" y="228888"/>
                    <a:pt x="67980" y="212644"/>
                    <a:pt x="63288" y="195933"/>
                  </a:cubicBezTo>
                  <a:cubicBezTo>
                    <a:pt x="59119" y="181086"/>
                    <a:pt x="53832" y="165808"/>
                    <a:pt x="49466" y="152440"/>
                  </a:cubicBezTo>
                  <a:cubicBezTo>
                    <a:pt x="37764" y="115957"/>
                    <a:pt x="30171" y="90862"/>
                    <a:pt x="30975" y="63089"/>
                  </a:cubicBezTo>
                  <a:cubicBezTo>
                    <a:pt x="31953" y="22809"/>
                    <a:pt x="53192" y="1430"/>
                    <a:pt x="51667" y="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471327F-1F59-4614-8437-0EBE279B6F76}"/>
                </a:ext>
              </a:extLst>
            </p:cNvPr>
            <p:cNvSpPr/>
            <p:nvPr/>
          </p:nvSpPr>
          <p:spPr>
            <a:xfrm>
              <a:off x="10004317" y="5745141"/>
              <a:ext cx="165082" cy="267959"/>
            </a:xfrm>
            <a:custGeom>
              <a:avLst/>
              <a:gdLst>
                <a:gd name="connsiteX0" fmla="*/ 62 w 165082"/>
                <a:gd name="connsiteY0" fmla="*/ 158 h 267959"/>
                <a:gd name="connsiteX1" fmla="*/ 55652 w 165082"/>
                <a:gd name="connsiteY1" fmla="*/ 76827 h 267959"/>
                <a:gd name="connsiteX2" fmla="*/ 55652 w 165082"/>
                <a:gd name="connsiteY2" fmla="*/ 76827 h 267959"/>
                <a:gd name="connsiteX3" fmla="*/ 79577 w 165082"/>
                <a:gd name="connsiteY3" fmla="*/ 134027 h 267959"/>
                <a:gd name="connsiteX4" fmla="*/ 119314 w 165082"/>
                <a:gd name="connsiteY4" fmla="*/ 221654 h 267959"/>
                <a:gd name="connsiteX5" fmla="*/ 165005 w 165082"/>
                <a:gd name="connsiteY5" fmla="*/ 267814 h 267959"/>
                <a:gd name="connsiteX6" fmla="*/ 128890 w 165082"/>
                <a:gd name="connsiteY6" fmla="*/ 216018 h 267959"/>
                <a:gd name="connsiteX7" fmla="*/ 92577 w 165082"/>
                <a:gd name="connsiteY7" fmla="*/ 129113 h 267959"/>
                <a:gd name="connsiteX8" fmla="*/ 66951 w 165082"/>
                <a:gd name="connsiteY8" fmla="*/ 70935 h 267959"/>
                <a:gd name="connsiteX9" fmla="*/ 66951 w 165082"/>
                <a:gd name="connsiteY9" fmla="*/ 70935 h 267959"/>
                <a:gd name="connsiteX10" fmla="*/ 62 w 165082"/>
                <a:gd name="connsiteY10" fmla="*/ 158 h 26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082" h="267959">
                  <a:moveTo>
                    <a:pt x="62" y="158"/>
                  </a:moveTo>
                  <a:cubicBezTo>
                    <a:pt x="-1612" y="2475"/>
                    <a:pt x="30819" y="27174"/>
                    <a:pt x="55652" y="76827"/>
                  </a:cubicBezTo>
                  <a:cubicBezTo>
                    <a:pt x="55652" y="76827"/>
                    <a:pt x="55652" y="76827"/>
                    <a:pt x="55652" y="76827"/>
                  </a:cubicBezTo>
                  <a:cubicBezTo>
                    <a:pt x="64439" y="94434"/>
                    <a:pt x="71418" y="112414"/>
                    <a:pt x="79577" y="134027"/>
                  </a:cubicBezTo>
                  <a:cubicBezTo>
                    <a:pt x="93171" y="170044"/>
                    <a:pt x="103307" y="196245"/>
                    <a:pt x="119314" y="221654"/>
                  </a:cubicBezTo>
                  <a:cubicBezTo>
                    <a:pt x="140632" y="255424"/>
                    <a:pt x="163554" y="269572"/>
                    <a:pt x="165005" y="267814"/>
                  </a:cubicBezTo>
                  <a:cubicBezTo>
                    <a:pt x="166456" y="266067"/>
                    <a:pt x="147077" y="249334"/>
                    <a:pt x="128890" y="216018"/>
                  </a:cubicBezTo>
                  <a:cubicBezTo>
                    <a:pt x="114470" y="189666"/>
                    <a:pt x="106710" y="166527"/>
                    <a:pt x="92577" y="129113"/>
                  </a:cubicBezTo>
                  <a:cubicBezTo>
                    <a:pt x="84440" y="107581"/>
                    <a:pt x="76664" y="88763"/>
                    <a:pt x="66951" y="70935"/>
                  </a:cubicBezTo>
                  <a:cubicBezTo>
                    <a:pt x="66951" y="70935"/>
                    <a:pt x="66951" y="70935"/>
                    <a:pt x="66951" y="70935"/>
                  </a:cubicBezTo>
                  <a:cubicBezTo>
                    <a:pt x="38177" y="17974"/>
                    <a:pt x="1629" y="-2008"/>
                    <a:pt x="62" y="1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75AC522-C5A2-4208-A63A-7284F3D83654}"/>
                </a:ext>
              </a:extLst>
            </p:cNvPr>
            <p:cNvSpPr/>
            <p:nvPr/>
          </p:nvSpPr>
          <p:spPr>
            <a:xfrm>
              <a:off x="9993488" y="5788871"/>
              <a:ext cx="241394" cy="357942"/>
            </a:xfrm>
            <a:custGeom>
              <a:avLst/>
              <a:gdLst>
                <a:gd name="connsiteX0" fmla="*/ 7779 w 241394"/>
                <a:gd name="connsiteY0" fmla="*/ 2 h 357942"/>
                <a:gd name="connsiteX1" fmla="*/ 15939 w 241394"/>
                <a:gd name="connsiteY1" fmla="*/ 118291 h 357942"/>
                <a:gd name="connsiteX2" fmla="*/ 79458 w 241394"/>
                <a:gd name="connsiteY2" fmla="*/ 204952 h 357942"/>
                <a:gd name="connsiteX3" fmla="*/ 99804 w 241394"/>
                <a:gd name="connsiteY3" fmla="*/ 223595 h 357942"/>
                <a:gd name="connsiteX4" fmla="*/ 99804 w 241394"/>
                <a:gd name="connsiteY4" fmla="*/ 223595 h 357942"/>
                <a:gd name="connsiteX5" fmla="*/ 211772 w 241394"/>
                <a:gd name="connsiteY5" fmla="*/ 321575 h 357942"/>
                <a:gd name="connsiteX6" fmla="*/ 211772 w 241394"/>
                <a:gd name="connsiteY6" fmla="*/ 321575 h 357942"/>
                <a:gd name="connsiteX7" fmla="*/ 241190 w 241394"/>
                <a:gd name="connsiteY7" fmla="*/ 357918 h 357942"/>
                <a:gd name="connsiteX8" fmla="*/ 218288 w 241394"/>
                <a:gd name="connsiteY8" fmla="*/ 316113 h 357942"/>
                <a:gd name="connsiteX9" fmla="*/ 218288 w 241394"/>
                <a:gd name="connsiteY9" fmla="*/ 316113 h 357942"/>
                <a:gd name="connsiteX10" fmla="*/ 108931 w 241394"/>
                <a:gd name="connsiteY10" fmla="*/ 213289 h 357942"/>
                <a:gd name="connsiteX11" fmla="*/ 108931 w 241394"/>
                <a:gd name="connsiteY11" fmla="*/ 213289 h 357942"/>
                <a:gd name="connsiteX12" fmla="*/ 89140 w 241394"/>
                <a:gd name="connsiteY12" fmla="*/ 194925 h 357942"/>
                <a:gd name="connsiteX13" fmla="*/ 27111 w 241394"/>
                <a:gd name="connsiteY13" fmla="*/ 113330 h 357942"/>
                <a:gd name="connsiteX14" fmla="*/ 7779 w 241394"/>
                <a:gd name="connsiteY14" fmla="*/ 2 h 35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94" h="357942">
                  <a:moveTo>
                    <a:pt x="7779" y="2"/>
                  </a:moveTo>
                  <a:cubicBezTo>
                    <a:pt x="5169" y="-405"/>
                    <a:pt x="-12417" y="51275"/>
                    <a:pt x="15939" y="118291"/>
                  </a:cubicBezTo>
                  <a:cubicBezTo>
                    <a:pt x="29152" y="149138"/>
                    <a:pt x="50624" y="177132"/>
                    <a:pt x="79458" y="204952"/>
                  </a:cubicBezTo>
                  <a:cubicBezTo>
                    <a:pt x="86202" y="211461"/>
                    <a:pt x="93048" y="217679"/>
                    <a:pt x="99804" y="223595"/>
                  </a:cubicBezTo>
                  <a:cubicBezTo>
                    <a:pt x="99804" y="223595"/>
                    <a:pt x="99804" y="223595"/>
                    <a:pt x="99804" y="223595"/>
                  </a:cubicBezTo>
                  <a:cubicBezTo>
                    <a:pt x="145799" y="264107"/>
                    <a:pt x="188084" y="295490"/>
                    <a:pt x="211772" y="321575"/>
                  </a:cubicBezTo>
                  <a:cubicBezTo>
                    <a:pt x="211772" y="321575"/>
                    <a:pt x="211772" y="321575"/>
                    <a:pt x="211772" y="321575"/>
                  </a:cubicBezTo>
                  <a:cubicBezTo>
                    <a:pt x="231332" y="343094"/>
                    <a:pt x="239757" y="358640"/>
                    <a:pt x="241190" y="357918"/>
                  </a:cubicBezTo>
                  <a:cubicBezTo>
                    <a:pt x="242624" y="357208"/>
                    <a:pt x="236693" y="339845"/>
                    <a:pt x="218288" y="316113"/>
                  </a:cubicBezTo>
                  <a:cubicBezTo>
                    <a:pt x="218288" y="316113"/>
                    <a:pt x="218288" y="316113"/>
                    <a:pt x="218288" y="316113"/>
                  </a:cubicBezTo>
                  <a:cubicBezTo>
                    <a:pt x="187804" y="276835"/>
                    <a:pt x="163686" y="262127"/>
                    <a:pt x="108931" y="213289"/>
                  </a:cubicBezTo>
                  <a:cubicBezTo>
                    <a:pt x="108931" y="213289"/>
                    <a:pt x="108931" y="213289"/>
                    <a:pt x="108931" y="213289"/>
                  </a:cubicBezTo>
                  <a:cubicBezTo>
                    <a:pt x="102364" y="207397"/>
                    <a:pt x="95694" y="201260"/>
                    <a:pt x="89140" y="194925"/>
                  </a:cubicBezTo>
                  <a:cubicBezTo>
                    <a:pt x="61031" y="167769"/>
                    <a:pt x="40300" y="141976"/>
                    <a:pt x="27111" y="113330"/>
                  </a:cubicBezTo>
                  <a:cubicBezTo>
                    <a:pt x="-1597" y="51729"/>
                    <a:pt x="10390" y="410"/>
                    <a:pt x="7779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3B26A89-9DEF-4A95-B175-E47013C14830}"/>
                </a:ext>
              </a:extLst>
            </p:cNvPr>
            <p:cNvSpPr/>
            <p:nvPr/>
          </p:nvSpPr>
          <p:spPr>
            <a:xfrm>
              <a:off x="10171604" y="5835549"/>
              <a:ext cx="122315" cy="270910"/>
            </a:xfrm>
            <a:custGeom>
              <a:avLst/>
              <a:gdLst>
                <a:gd name="connsiteX0" fmla="*/ 831 w 122315"/>
                <a:gd name="connsiteY0" fmla="*/ 9 h 270910"/>
                <a:gd name="connsiteX1" fmla="*/ 35931 w 122315"/>
                <a:gd name="connsiteY1" fmla="*/ 147060 h 270910"/>
                <a:gd name="connsiteX2" fmla="*/ 44242 w 122315"/>
                <a:gd name="connsiteY2" fmla="*/ 166961 h 270910"/>
                <a:gd name="connsiteX3" fmla="*/ 44242 w 122315"/>
                <a:gd name="connsiteY3" fmla="*/ 166961 h 270910"/>
                <a:gd name="connsiteX4" fmla="*/ 122205 w 122315"/>
                <a:gd name="connsiteY4" fmla="*/ 270786 h 270910"/>
                <a:gd name="connsiteX5" fmla="*/ 56808 w 122315"/>
                <a:gd name="connsiteY5" fmla="*/ 161441 h 270910"/>
                <a:gd name="connsiteX6" fmla="*/ 56808 w 122315"/>
                <a:gd name="connsiteY6" fmla="*/ 161441 h 270910"/>
                <a:gd name="connsiteX7" fmla="*/ 48826 w 122315"/>
                <a:gd name="connsiteY7" fmla="*/ 142029 h 270910"/>
                <a:gd name="connsiteX8" fmla="*/ 831 w 122315"/>
                <a:gd name="connsiteY8" fmla="*/ 9 h 27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315" h="270910">
                  <a:moveTo>
                    <a:pt x="831" y="9"/>
                  </a:moveTo>
                  <a:cubicBezTo>
                    <a:pt x="-2891" y="894"/>
                    <a:pt x="5382" y="68806"/>
                    <a:pt x="35931" y="147060"/>
                  </a:cubicBezTo>
                  <a:cubicBezTo>
                    <a:pt x="38592" y="153883"/>
                    <a:pt x="41362" y="160509"/>
                    <a:pt x="44242" y="166961"/>
                  </a:cubicBezTo>
                  <a:cubicBezTo>
                    <a:pt x="44242" y="166961"/>
                    <a:pt x="44242" y="166961"/>
                    <a:pt x="44242" y="166961"/>
                  </a:cubicBezTo>
                  <a:cubicBezTo>
                    <a:pt x="75249" y="236364"/>
                    <a:pt x="119656" y="273348"/>
                    <a:pt x="122205" y="270786"/>
                  </a:cubicBezTo>
                  <a:cubicBezTo>
                    <a:pt x="124667" y="268306"/>
                    <a:pt x="85281" y="227292"/>
                    <a:pt x="56808" y="161441"/>
                  </a:cubicBezTo>
                  <a:cubicBezTo>
                    <a:pt x="56808" y="161441"/>
                    <a:pt x="56808" y="161441"/>
                    <a:pt x="56808" y="161441"/>
                  </a:cubicBezTo>
                  <a:cubicBezTo>
                    <a:pt x="54078" y="155130"/>
                    <a:pt x="51423" y="148667"/>
                    <a:pt x="48826" y="142029"/>
                  </a:cubicBezTo>
                  <a:cubicBezTo>
                    <a:pt x="19010" y="65744"/>
                    <a:pt x="4554" y="-876"/>
                    <a:pt x="831" y="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AE0D390-8723-4582-B6D1-BD958367CD9D}"/>
                </a:ext>
              </a:extLst>
            </p:cNvPr>
            <p:cNvSpPr/>
            <p:nvPr/>
          </p:nvSpPr>
          <p:spPr>
            <a:xfrm>
              <a:off x="9910819" y="5642280"/>
              <a:ext cx="67536" cy="115471"/>
            </a:xfrm>
            <a:custGeom>
              <a:avLst/>
              <a:gdLst>
                <a:gd name="connsiteX0" fmla="*/ 196 w 67536"/>
                <a:gd name="connsiteY0" fmla="*/ 311 h 115471"/>
                <a:gd name="connsiteX1" fmla="*/ 38394 w 67536"/>
                <a:gd name="connsiteY1" fmla="*/ 55065 h 115471"/>
                <a:gd name="connsiteX2" fmla="*/ 40872 w 67536"/>
                <a:gd name="connsiteY2" fmla="*/ 59350 h 115471"/>
                <a:gd name="connsiteX3" fmla="*/ 40872 w 67536"/>
                <a:gd name="connsiteY3" fmla="*/ 59350 h 115471"/>
                <a:gd name="connsiteX4" fmla="*/ 65550 w 67536"/>
                <a:gd name="connsiteY4" fmla="*/ 115466 h 115471"/>
                <a:gd name="connsiteX5" fmla="*/ 52972 w 67536"/>
                <a:gd name="connsiteY5" fmla="*/ 52666 h 115471"/>
                <a:gd name="connsiteX6" fmla="*/ 52972 w 67536"/>
                <a:gd name="connsiteY6" fmla="*/ 52666 h 115471"/>
                <a:gd name="connsiteX7" fmla="*/ 50287 w 67536"/>
                <a:gd name="connsiteY7" fmla="*/ 47973 h 115471"/>
                <a:gd name="connsiteX8" fmla="*/ 196 w 67536"/>
                <a:gd name="connsiteY8" fmla="*/ 311 h 1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36" h="115471">
                  <a:moveTo>
                    <a:pt x="196" y="311"/>
                  </a:moveTo>
                  <a:cubicBezTo>
                    <a:pt x="-2331" y="3187"/>
                    <a:pt x="20099" y="24276"/>
                    <a:pt x="38394" y="55065"/>
                  </a:cubicBezTo>
                  <a:cubicBezTo>
                    <a:pt x="39246" y="56497"/>
                    <a:pt x="40072" y="57929"/>
                    <a:pt x="40872" y="59350"/>
                  </a:cubicBezTo>
                  <a:cubicBezTo>
                    <a:pt x="40872" y="59350"/>
                    <a:pt x="40872" y="59350"/>
                    <a:pt x="40872" y="59350"/>
                  </a:cubicBezTo>
                  <a:cubicBezTo>
                    <a:pt x="57268" y="88380"/>
                    <a:pt x="61929" y="115909"/>
                    <a:pt x="65550" y="115466"/>
                  </a:cubicBezTo>
                  <a:cubicBezTo>
                    <a:pt x="68258" y="115140"/>
                    <a:pt x="71075" y="86122"/>
                    <a:pt x="52972" y="52666"/>
                  </a:cubicBezTo>
                  <a:cubicBezTo>
                    <a:pt x="52972" y="52666"/>
                    <a:pt x="52972" y="52666"/>
                    <a:pt x="52972" y="52666"/>
                  </a:cubicBezTo>
                  <a:cubicBezTo>
                    <a:pt x="52115" y="51094"/>
                    <a:pt x="51220" y="49533"/>
                    <a:pt x="50287" y="47973"/>
                  </a:cubicBezTo>
                  <a:cubicBezTo>
                    <a:pt x="30264" y="14471"/>
                    <a:pt x="2721" y="-2554"/>
                    <a:pt x="196" y="31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2E01285-5717-4643-84AB-AECFE180FD8C}"/>
                </a:ext>
              </a:extLst>
            </p:cNvPr>
            <p:cNvSpPr/>
            <p:nvPr/>
          </p:nvSpPr>
          <p:spPr>
            <a:xfrm>
              <a:off x="10337193" y="5950639"/>
              <a:ext cx="58173" cy="193041"/>
            </a:xfrm>
            <a:custGeom>
              <a:avLst/>
              <a:gdLst>
                <a:gd name="connsiteX0" fmla="*/ 186 w 58173"/>
                <a:gd name="connsiteY0" fmla="*/ 75 h 193041"/>
                <a:gd name="connsiteX1" fmla="*/ 34012 w 58173"/>
                <a:gd name="connsiteY1" fmla="*/ 72715 h 193041"/>
                <a:gd name="connsiteX2" fmla="*/ 34012 w 58173"/>
                <a:gd name="connsiteY2" fmla="*/ 72715 h 193041"/>
                <a:gd name="connsiteX3" fmla="*/ 39043 w 58173"/>
                <a:gd name="connsiteY3" fmla="*/ 92209 h 193041"/>
                <a:gd name="connsiteX4" fmla="*/ 48428 w 58173"/>
                <a:gd name="connsiteY4" fmla="*/ 168110 h 193041"/>
                <a:gd name="connsiteX5" fmla="*/ 53097 w 58173"/>
                <a:gd name="connsiteY5" fmla="*/ 193041 h 193041"/>
                <a:gd name="connsiteX6" fmla="*/ 57487 w 58173"/>
                <a:gd name="connsiteY6" fmla="*/ 167981 h 193041"/>
                <a:gd name="connsiteX7" fmla="*/ 52550 w 58173"/>
                <a:gd name="connsiteY7" fmla="*/ 89297 h 193041"/>
                <a:gd name="connsiteX8" fmla="*/ 46949 w 58173"/>
                <a:gd name="connsiteY8" fmla="*/ 68605 h 193041"/>
                <a:gd name="connsiteX9" fmla="*/ 46949 w 58173"/>
                <a:gd name="connsiteY9" fmla="*/ 68605 h 193041"/>
                <a:gd name="connsiteX10" fmla="*/ 186 w 58173"/>
                <a:gd name="connsiteY10" fmla="*/ 75 h 1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73" h="193041">
                  <a:moveTo>
                    <a:pt x="186" y="75"/>
                  </a:moveTo>
                  <a:cubicBezTo>
                    <a:pt x="-2314" y="2299"/>
                    <a:pt x="20994" y="29606"/>
                    <a:pt x="34012" y="72715"/>
                  </a:cubicBezTo>
                  <a:cubicBezTo>
                    <a:pt x="34012" y="72715"/>
                    <a:pt x="34012" y="72715"/>
                    <a:pt x="34012" y="72715"/>
                  </a:cubicBezTo>
                  <a:cubicBezTo>
                    <a:pt x="35910" y="78957"/>
                    <a:pt x="37576" y="85431"/>
                    <a:pt x="39043" y="92209"/>
                  </a:cubicBezTo>
                  <a:cubicBezTo>
                    <a:pt x="44888" y="119376"/>
                    <a:pt x="46868" y="151632"/>
                    <a:pt x="48428" y="168110"/>
                  </a:cubicBezTo>
                  <a:cubicBezTo>
                    <a:pt x="49860" y="183597"/>
                    <a:pt x="51362" y="193041"/>
                    <a:pt x="53097" y="193041"/>
                  </a:cubicBezTo>
                  <a:cubicBezTo>
                    <a:pt x="54821" y="193041"/>
                    <a:pt x="56497" y="183632"/>
                    <a:pt x="57487" y="167981"/>
                  </a:cubicBezTo>
                  <a:cubicBezTo>
                    <a:pt x="58640" y="150002"/>
                    <a:pt x="59094" y="119644"/>
                    <a:pt x="52550" y="89297"/>
                  </a:cubicBezTo>
                  <a:cubicBezTo>
                    <a:pt x="51001" y="82124"/>
                    <a:pt x="49138" y="75230"/>
                    <a:pt x="46949" y="68605"/>
                  </a:cubicBezTo>
                  <a:cubicBezTo>
                    <a:pt x="46949" y="68605"/>
                    <a:pt x="46949" y="68605"/>
                    <a:pt x="46949" y="68605"/>
                  </a:cubicBezTo>
                  <a:cubicBezTo>
                    <a:pt x="31125" y="21094"/>
                    <a:pt x="1923" y="-1474"/>
                    <a:pt x="186" y="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E1B6E16-36D1-460F-BB2F-AEA9D468E3DE}"/>
                </a:ext>
              </a:extLst>
            </p:cNvPr>
            <p:cNvSpPr/>
            <p:nvPr/>
          </p:nvSpPr>
          <p:spPr>
            <a:xfrm>
              <a:off x="10370272" y="5841786"/>
              <a:ext cx="120593" cy="298776"/>
            </a:xfrm>
            <a:custGeom>
              <a:avLst/>
              <a:gdLst>
                <a:gd name="connsiteX0" fmla="*/ 1341 w 120593"/>
                <a:gd name="connsiteY0" fmla="*/ 1 h 298776"/>
                <a:gd name="connsiteX1" fmla="*/ 3414 w 120593"/>
                <a:gd name="connsiteY1" fmla="*/ 38150 h 298776"/>
                <a:gd name="connsiteX2" fmla="*/ 35633 w 120593"/>
                <a:gd name="connsiteY2" fmla="*/ 127710 h 298776"/>
                <a:gd name="connsiteX3" fmla="*/ 35633 w 120593"/>
                <a:gd name="connsiteY3" fmla="*/ 127710 h 298776"/>
                <a:gd name="connsiteX4" fmla="*/ 49350 w 120593"/>
                <a:gd name="connsiteY4" fmla="*/ 154493 h 298776"/>
                <a:gd name="connsiteX5" fmla="*/ 98792 w 120593"/>
                <a:gd name="connsiteY5" fmla="*/ 247466 h 298776"/>
                <a:gd name="connsiteX6" fmla="*/ 119600 w 120593"/>
                <a:gd name="connsiteY6" fmla="*/ 298773 h 298776"/>
                <a:gd name="connsiteX7" fmla="*/ 108445 w 120593"/>
                <a:gd name="connsiteY7" fmla="*/ 243390 h 298776"/>
                <a:gd name="connsiteX8" fmla="*/ 61577 w 120593"/>
                <a:gd name="connsiteY8" fmla="*/ 147949 h 298776"/>
                <a:gd name="connsiteX9" fmla="*/ 47848 w 120593"/>
                <a:gd name="connsiteY9" fmla="*/ 121667 h 298776"/>
                <a:gd name="connsiteX10" fmla="*/ 47848 w 120593"/>
                <a:gd name="connsiteY10" fmla="*/ 121667 h 298776"/>
                <a:gd name="connsiteX11" fmla="*/ 12019 w 120593"/>
                <a:gd name="connsiteY11" fmla="*/ 36019 h 298776"/>
                <a:gd name="connsiteX12" fmla="*/ 1341 w 120593"/>
                <a:gd name="connsiteY12" fmla="*/ 1 h 29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93" h="298776">
                  <a:moveTo>
                    <a:pt x="1341" y="1"/>
                  </a:moveTo>
                  <a:cubicBezTo>
                    <a:pt x="-347" y="153"/>
                    <a:pt x="-1174" y="14697"/>
                    <a:pt x="3414" y="38150"/>
                  </a:cubicBezTo>
                  <a:cubicBezTo>
                    <a:pt x="8339" y="63396"/>
                    <a:pt x="18237" y="91961"/>
                    <a:pt x="35633" y="127710"/>
                  </a:cubicBezTo>
                  <a:cubicBezTo>
                    <a:pt x="35633" y="127710"/>
                    <a:pt x="35633" y="127710"/>
                    <a:pt x="35633" y="127710"/>
                  </a:cubicBezTo>
                  <a:cubicBezTo>
                    <a:pt x="39918" y="136560"/>
                    <a:pt x="44495" y="145410"/>
                    <a:pt x="49350" y="154493"/>
                  </a:cubicBezTo>
                  <a:cubicBezTo>
                    <a:pt x="73209" y="199058"/>
                    <a:pt x="82781" y="213137"/>
                    <a:pt x="98792" y="247466"/>
                  </a:cubicBezTo>
                  <a:cubicBezTo>
                    <a:pt x="113044" y="278092"/>
                    <a:pt x="117527" y="299076"/>
                    <a:pt x="119600" y="298773"/>
                  </a:cubicBezTo>
                  <a:cubicBezTo>
                    <a:pt x="121905" y="298447"/>
                    <a:pt x="120962" y="276287"/>
                    <a:pt x="108445" y="243390"/>
                  </a:cubicBezTo>
                  <a:cubicBezTo>
                    <a:pt x="96719" y="212543"/>
                    <a:pt x="82606" y="187192"/>
                    <a:pt x="61577" y="147949"/>
                  </a:cubicBezTo>
                  <a:cubicBezTo>
                    <a:pt x="56744" y="138912"/>
                    <a:pt x="52203" y="130295"/>
                    <a:pt x="47848" y="121667"/>
                  </a:cubicBezTo>
                  <a:cubicBezTo>
                    <a:pt x="47848" y="121667"/>
                    <a:pt x="47848" y="121667"/>
                    <a:pt x="47848" y="121667"/>
                  </a:cubicBezTo>
                  <a:cubicBezTo>
                    <a:pt x="29846" y="85824"/>
                    <a:pt x="19564" y="60787"/>
                    <a:pt x="12019" y="36019"/>
                  </a:cubicBezTo>
                  <a:cubicBezTo>
                    <a:pt x="5265" y="13859"/>
                    <a:pt x="3029" y="-162"/>
                    <a:pt x="134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CACDEC-D4BD-4167-B08F-B7CA9857F82E}"/>
                </a:ext>
              </a:extLst>
            </p:cNvPr>
            <p:cNvSpPr/>
            <p:nvPr/>
          </p:nvSpPr>
          <p:spPr>
            <a:xfrm>
              <a:off x="10489437" y="5879106"/>
              <a:ext cx="64328" cy="236601"/>
            </a:xfrm>
            <a:custGeom>
              <a:avLst/>
              <a:gdLst>
                <a:gd name="connsiteX0" fmla="*/ 435 w 64328"/>
                <a:gd name="connsiteY0" fmla="*/ 26 h 236601"/>
                <a:gd name="connsiteX1" fmla="*/ 35531 w 64328"/>
                <a:gd name="connsiteY1" fmla="*/ 118070 h 236601"/>
                <a:gd name="connsiteX2" fmla="*/ 42657 w 64328"/>
                <a:gd name="connsiteY2" fmla="*/ 142897 h 236601"/>
                <a:gd name="connsiteX3" fmla="*/ 42657 w 64328"/>
                <a:gd name="connsiteY3" fmla="*/ 142897 h 236601"/>
                <a:gd name="connsiteX4" fmla="*/ 54826 w 64328"/>
                <a:gd name="connsiteY4" fmla="*/ 207340 h 236601"/>
                <a:gd name="connsiteX5" fmla="*/ 54826 w 64328"/>
                <a:gd name="connsiteY5" fmla="*/ 207340 h 236601"/>
                <a:gd name="connsiteX6" fmla="*/ 53347 w 64328"/>
                <a:gd name="connsiteY6" fmla="*/ 236556 h 236601"/>
                <a:gd name="connsiteX7" fmla="*/ 63873 w 64328"/>
                <a:gd name="connsiteY7" fmla="*/ 207549 h 236601"/>
                <a:gd name="connsiteX8" fmla="*/ 63873 w 64328"/>
                <a:gd name="connsiteY8" fmla="*/ 207549 h 236601"/>
                <a:gd name="connsiteX9" fmla="*/ 55780 w 64328"/>
                <a:gd name="connsiteY9" fmla="*/ 139532 h 236601"/>
                <a:gd name="connsiteX10" fmla="*/ 55780 w 64328"/>
                <a:gd name="connsiteY10" fmla="*/ 139532 h 236601"/>
                <a:gd name="connsiteX11" fmla="*/ 48794 w 64328"/>
                <a:gd name="connsiteY11" fmla="*/ 114064 h 236601"/>
                <a:gd name="connsiteX12" fmla="*/ 435 w 64328"/>
                <a:gd name="connsiteY12" fmla="*/ 26 h 23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28" h="236601">
                  <a:moveTo>
                    <a:pt x="435" y="26"/>
                  </a:moveTo>
                  <a:cubicBezTo>
                    <a:pt x="-3151" y="1366"/>
                    <a:pt x="16027" y="53639"/>
                    <a:pt x="35531" y="118070"/>
                  </a:cubicBezTo>
                  <a:cubicBezTo>
                    <a:pt x="38116" y="126606"/>
                    <a:pt x="40480" y="134827"/>
                    <a:pt x="42657" y="142897"/>
                  </a:cubicBezTo>
                  <a:cubicBezTo>
                    <a:pt x="42657" y="142897"/>
                    <a:pt x="42657" y="142897"/>
                    <a:pt x="42657" y="142897"/>
                  </a:cubicBezTo>
                  <a:cubicBezTo>
                    <a:pt x="50203" y="171171"/>
                    <a:pt x="54022" y="188032"/>
                    <a:pt x="54826" y="207340"/>
                  </a:cubicBezTo>
                  <a:cubicBezTo>
                    <a:pt x="54826" y="207340"/>
                    <a:pt x="54826" y="207340"/>
                    <a:pt x="54826" y="207340"/>
                  </a:cubicBezTo>
                  <a:cubicBezTo>
                    <a:pt x="55489" y="225412"/>
                    <a:pt x="51798" y="235788"/>
                    <a:pt x="53347" y="236556"/>
                  </a:cubicBezTo>
                  <a:cubicBezTo>
                    <a:pt x="54930" y="237348"/>
                    <a:pt x="62266" y="227660"/>
                    <a:pt x="63873" y="207549"/>
                  </a:cubicBezTo>
                  <a:cubicBezTo>
                    <a:pt x="63873" y="207549"/>
                    <a:pt x="63873" y="207549"/>
                    <a:pt x="63873" y="207549"/>
                  </a:cubicBezTo>
                  <a:cubicBezTo>
                    <a:pt x="65527" y="187974"/>
                    <a:pt x="62639" y="167363"/>
                    <a:pt x="55780" y="139532"/>
                  </a:cubicBezTo>
                  <a:cubicBezTo>
                    <a:pt x="55780" y="139532"/>
                    <a:pt x="55780" y="139532"/>
                    <a:pt x="55780" y="139532"/>
                  </a:cubicBezTo>
                  <a:cubicBezTo>
                    <a:pt x="53754" y="131217"/>
                    <a:pt x="51426" y="122740"/>
                    <a:pt x="48794" y="114064"/>
                  </a:cubicBezTo>
                  <a:cubicBezTo>
                    <a:pt x="28882" y="48318"/>
                    <a:pt x="4022" y="-1313"/>
                    <a:pt x="435" y="2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E264939-5E08-4009-96CB-72D6197EA56B}"/>
                </a:ext>
              </a:extLst>
            </p:cNvPr>
            <p:cNvSpPr/>
            <p:nvPr/>
          </p:nvSpPr>
          <p:spPr>
            <a:xfrm>
              <a:off x="10599634" y="5882197"/>
              <a:ext cx="33825" cy="258394"/>
            </a:xfrm>
            <a:custGeom>
              <a:avLst/>
              <a:gdLst>
                <a:gd name="connsiteX0" fmla="*/ 11618 w 33825"/>
                <a:gd name="connsiteY0" fmla="*/ 45 h 258394"/>
                <a:gd name="connsiteX1" fmla="*/ 21562 w 33825"/>
                <a:gd name="connsiteY1" fmla="*/ 67562 h 258394"/>
                <a:gd name="connsiteX2" fmla="*/ 13050 w 33825"/>
                <a:gd name="connsiteY2" fmla="*/ 127113 h 258394"/>
                <a:gd name="connsiteX3" fmla="*/ 2617 w 33825"/>
                <a:gd name="connsiteY3" fmla="*/ 182997 h 258394"/>
                <a:gd name="connsiteX4" fmla="*/ 5062 w 33825"/>
                <a:gd name="connsiteY4" fmla="*/ 247789 h 258394"/>
                <a:gd name="connsiteX5" fmla="*/ 11618 w 33825"/>
                <a:gd name="connsiteY5" fmla="*/ 258362 h 258394"/>
                <a:gd name="connsiteX6" fmla="*/ 10652 w 33825"/>
                <a:gd name="connsiteY6" fmla="*/ 246403 h 258394"/>
                <a:gd name="connsiteX7" fmla="*/ 14983 w 33825"/>
                <a:gd name="connsiteY7" fmla="*/ 185023 h 258394"/>
                <a:gd name="connsiteX8" fmla="*/ 26662 w 33825"/>
                <a:gd name="connsiteY8" fmla="*/ 129850 h 258394"/>
                <a:gd name="connsiteX9" fmla="*/ 33824 w 33825"/>
                <a:gd name="connsiteY9" fmla="*/ 67806 h 258394"/>
                <a:gd name="connsiteX10" fmla="*/ 11618 w 33825"/>
                <a:gd name="connsiteY10" fmla="*/ 45 h 25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825" h="258394">
                  <a:moveTo>
                    <a:pt x="11618" y="45"/>
                  </a:moveTo>
                  <a:cubicBezTo>
                    <a:pt x="9347" y="1431"/>
                    <a:pt x="23367" y="27189"/>
                    <a:pt x="21562" y="67562"/>
                  </a:cubicBezTo>
                  <a:cubicBezTo>
                    <a:pt x="20701" y="86275"/>
                    <a:pt x="17603" y="104581"/>
                    <a:pt x="13050" y="127113"/>
                  </a:cubicBezTo>
                  <a:cubicBezTo>
                    <a:pt x="8812" y="148063"/>
                    <a:pt x="5179" y="164505"/>
                    <a:pt x="2617" y="182997"/>
                  </a:cubicBezTo>
                  <a:cubicBezTo>
                    <a:pt x="-1808" y="213670"/>
                    <a:pt x="-375" y="232919"/>
                    <a:pt x="5062" y="247789"/>
                  </a:cubicBezTo>
                  <a:cubicBezTo>
                    <a:pt x="7822" y="255253"/>
                    <a:pt x="10675" y="258770"/>
                    <a:pt x="11618" y="258362"/>
                  </a:cubicBezTo>
                  <a:cubicBezTo>
                    <a:pt x="12561" y="257967"/>
                    <a:pt x="11583" y="253763"/>
                    <a:pt x="10652" y="246403"/>
                  </a:cubicBezTo>
                  <a:cubicBezTo>
                    <a:pt x="8532" y="230042"/>
                    <a:pt x="9196" y="216418"/>
                    <a:pt x="14983" y="185023"/>
                  </a:cubicBezTo>
                  <a:cubicBezTo>
                    <a:pt x="18150" y="168429"/>
                    <a:pt x="22657" y="149844"/>
                    <a:pt x="26662" y="129850"/>
                  </a:cubicBezTo>
                  <a:cubicBezTo>
                    <a:pt x="31192" y="107224"/>
                    <a:pt x="33917" y="87405"/>
                    <a:pt x="33824" y="67806"/>
                  </a:cubicBezTo>
                  <a:cubicBezTo>
                    <a:pt x="33684" y="22007"/>
                    <a:pt x="13598" y="-1166"/>
                    <a:pt x="11618" y="4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04F10B-4A5E-452D-AA1E-2140C73F6FC3}"/>
                </a:ext>
              </a:extLst>
            </p:cNvPr>
            <p:cNvSpPr/>
            <p:nvPr/>
          </p:nvSpPr>
          <p:spPr>
            <a:xfrm>
              <a:off x="10646061" y="5922707"/>
              <a:ext cx="60496" cy="196449"/>
            </a:xfrm>
            <a:custGeom>
              <a:avLst/>
              <a:gdLst>
                <a:gd name="connsiteX0" fmla="*/ 58554 w 60496"/>
                <a:gd name="connsiteY0" fmla="*/ 0 h 196449"/>
                <a:gd name="connsiteX1" fmla="*/ 45582 w 60496"/>
                <a:gd name="connsiteY1" fmla="*/ 37357 h 196449"/>
                <a:gd name="connsiteX2" fmla="*/ 21712 w 60496"/>
                <a:gd name="connsiteY2" fmla="*/ 96210 h 196449"/>
                <a:gd name="connsiteX3" fmla="*/ 5177 w 60496"/>
                <a:gd name="connsiteY3" fmla="*/ 144279 h 196449"/>
                <a:gd name="connsiteX4" fmla="*/ 5177 w 60496"/>
                <a:gd name="connsiteY4" fmla="*/ 144279 h 196449"/>
                <a:gd name="connsiteX5" fmla="*/ 252 w 60496"/>
                <a:gd name="connsiteY5" fmla="*/ 180076 h 196449"/>
                <a:gd name="connsiteX6" fmla="*/ 9753 w 60496"/>
                <a:gd name="connsiteY6" fmla="*/ 196262 h 196449"/>
                <a:gd name="connsiteX7" fmla="*/ 11872 w 60496"/>
                <a:gd name="connsiteY7" fmla="*/ 196076 h 196449"/>
                <a:gd name="connsiteX8" fmla="*/ 11139 w 60496"/>
                <a:gd name="connsiteY8" fmla="*/ 194213 h 196449"/>
                <a:gd name="connsiteX9" fmla="*/ 8193 w 60496"/>
                <a:gd name="connsiteY9" fmla="*/ 179994 h 196449"/>
                <a:gd name="connsiteX10" fmla="*/ 16775 w 60496"/>
                <a:gd name="connsiteY10" fmla="*/ 147808 h 196449"/>
                <a:gd name="connsiteX11" fmla="*/ 16775 w 60496"/>
                <a:gd name="connsiteY11" fmla="*/ 147808 h 196449"/>
                <a:gd name="connsiteX12" fmla="*/ 34590 w 60496"/>
                <a:gd name="connsiteY12" fmla="*/ 101357 h 196449"/>
                <a:gd name="connsiteX13" fmla="*/ 55981 w 60496"/>
                <a:gd name="connsiteY13" fmla="*/ 40687 h 196449"/>
                <a:gd name="connsiteX14" fmla="*/ 58554 w 60496"/>
                <a:gd name="connsiteY14" fmla="*/ 0 h 1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496" h="196449">
                  <a:moveTo>
                    <a:pt x="58554" y="0"/>
                  </a:moveTo>
                  <a:cubicBezTo>
                    <a:pt x="56330" y="-23"/>
                    <a:pt x="54013" y="14824"/>
                    <a:pt x="45582" y="37357"/>
                  </a:cubicBezTo>
                  <a:cubicBezTo>
                    <a:pt x="39423" y="53624"/>
                    <a:pt x="30701" y="73747"/>
                    <a:pt x="21712" y="96210"/>
                  </a:cubicBezTo>
                  <a:cubicBezTo>
                    <a:pt x="14714" y="113700"/>
                    <a:pt x="9218" y="129083"/>
                    <a:pt x="5177" y="144279"/>
                  </a:cubicBezTo>
                  <a:cubicBezTo>
                    <a:pt x="5177" y="144279"/>
                    <a:pt x="5177" y="144279"/>
                    <a:pt x="5177" y="144279"/>
                  </a:cubicBezTo>
                  <a:cubicBezTo>
                    <a:pt x="1253" y="158707"/>
                    <a:pt x="-738" y="169328"/>
                    <a:pt x="252" y="180076"/>
                  </a:cubicBezTo>
                  <a:cubicBezTo>
                    <a:pt x="717" y="189473"/>
                    <a:pt x="6737" y="195342"/>
                    <a:pt x="9753" y="196262"/>
                  </a:cubicBezTo>
                  <a:cubicBezTo>
                    <a:pt x="10964" y="196600"/>
                    <a:pt x="11686" y="196448"/>
                    <a:pt x="11872" y="196076"/>
                  </a:cubicBezTo>
                  <a:cubicBezTo>
                    <a:pt x="12070" y="195680"/>
                    <a:pt x="11721" y="195098"/>
                    <a:pt x="11139" y="194213"/>
                  </a:cubicBezTo>
                  <a:cubicBezTo>
                    <a:pt x="9136" y="191301"/>
                    <a:pt x="7832" y="188868"/>
                    <a:pt x="8193" y="179994"/>
                  </a:cubicBezTo>
                  <a:cubicBezTo>
                    <a:pt x="9055" y="169991"/>
                    <a:pt x="11814" y="162504"/>
                    <a:pt x="16775" y="147808"/>
                  </a:cubicBezTo>
                  <a:cubicBezTo>
                    <a:pt x="16775" y="147808"/>
                    <a:pt x="16775" y="147808"/>
                    <a:pt x="16775" y="147808"/>
                  </a:cubicBezTo>
                  <a:cubicBezTo>
                    <a:pt x="22003" y="132704"/>
                    <a:pt x="27324" y="119499"/>
                    <a:pt x="34590" y="101357"/>
                  </a:cubicBezTo>
                  <a:cubicBezTo>
                    <a:pt x="44092" y="77659"/>
                    <a:pt x="51020" y="59470"/>
                    <a:pt x="55981" y="40687"/>
                  </a:cubicBezTo>
                  <a:cubicBezTo>
                    <a:pt x="62350" y="16908"/>
                    <a:pt x="60767" y="12"/>
                    <a:pt x="5855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0BE23A4-992A-4C19-8E92-6ACA95230039}"/>
                </a:ext>
              </a:extLst>
            </p:cNvPr>
            <p:cNvSpPr/>
            <p:nvPr/>
          </p:nvSpPr>
          <p:spPr>
            <a:xfrm>
              <a:off x="10733786" y="5823081"/>
              <a:ext cx="139286" cy="230343"/>
            </a:xfrm>
            <a:custGeom>
              <a:avLst/>
              <a:gdLst>
                <a:gd name="connsiteX0" fmla="*/ 138879 w 139286"/>
                <a:gd name="connsiteY0" fmla="*/ 28 h 230343"/>
                <a:gd name="connsiteX1" fmla="*/ 123042 w 139286"/>
                <a:gd name="connsiteY1" fmla="*/ 21967 h 230343"/>
                <a:gd name="connsiteX2" fmla="*/ 78829 w 139286"/>
                <a:gd name="connsiteY2" fmla="*/ 73530 h 230343"/>
                <a:gd name="connsiteX3" fmla="*/ 78829 w 139286"/>
                <a:gd name="connsiteY3" fmla="*/ 73530 h 230343"/>
                <a:gd name="connsiteX4" fmla="*/ 50056 w 139286"/>
                <a:gd name="connsiteY4" fmla="*/ 103364 h 230343"/>
                <a:gd name="connsiteX5" fmla="*/ 17138 w 139286"/>
                <a:gd name="connsiteY5" fmla="*/ 145868 h 230343"/>
                <a:gd name="connsiteX6" fmla="*/ 196 w 139286"/>
                <a:gd name="connsiteY6" fmla="*/ 210823 h 230343"/>
                <a:gd name="connsiteX7" fmla="*/ 196 w 139286"/>
                <a:gd name="connsiteY7" fmla="*/ 210823 h 230343"/>
                <a:gd name="connsiteX8" fmla="*/ 5063 w 139286"/>
                <a:gd name="connsiteY8" fmla="*/ 230339 h 230343"/>
                <a:gd name="connsiteX9" fmla="*/ 7322 w 139286"/>
                <a:gd name="connsiteY9" fmla="*/ 210916 h 230343"/>
                <a:gd name="connsiteX10" fmla="*/ 7322 w 139286"/>
                <a:gd name="connsiteY10" fmla="*/ 210916 h 230343"/>
                <a:gd name="connsiteX11" fmla="*/ 27991 w 139286"/>
                <a:gd name="connsiteY11" fmla="*/ 152657 h 230343"/>
                <a:gd name="connsiteX12" fmla="*/ 60257 w 139286"/>
                <a:gd name="connsiteY12" fmla="*/ 112785 h 230343"/>
                <a:gd name="connsiteX13" fmla="*/ 88482 w 139286"/>
                <a:gd name="connsiteY13" fmla="*/ 82567 h 230343"/>
                <a:gd name="connsiteX14" fmla="*/ 88482 w 139286"/>
                <a:gd name="connsiteY14" fmla="*/ 82567 h 230343"/>
                <a:gd name="connsiteX15" fmla="*/ 130076 w 139286"/>
                <a:gd name="connsiteY15" fmla="*/ 26252 h 230343"/>
                <a:gd name="connsiteX16" fmla="*/ 138879 w 139286"/>
                <a:gd name="connsiteY16" fmla="*/ 28 h 23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286" h="230343">
                  <a:moveTo>
                    <a:pt x="138879" y="28"/>
                  </a:moveTo>
                  <a:cubicBezTo>
                    <a:pt x="137446" y="-566"/>
                    <a:pt x="132695" y="8354"/>
                    <a:pt x="123042" y="21967"/>
                  </a:cubicBezTo>
                  <a:cubicBezTo>
                    <a:pt x="111887" y="37699"/>
                    <a:pt x="99859" y="51626"/>
                    <a:pt x="78829" y="73530"/>
                  </a:cubicBezTo>
                  <a:cubicBezTo>
                    <a:pt x="78829" y="73530"/>
                    <a:pt x="78829" y="73530"/>
                    <a:pt x="78829" y="73530"/>
                  </a:cubicBezTo>
                  <a:cubicBezTo>
                    <a:pt x="70410" y="82217"/>
                    <a:pt x="59383" y="93256"/>
                    <a:pt x="50056" y="103364"/>
                  </a:cubicBezTo>
                  <a:cubicBezTo>
                    <a:pt x="36980" y="117536"/>
                    <a:pt x="25988" y="131125"/>
                    <a:pt x="17138" y="145868"/>
                  </a:cubicBezTo>
                  <a:cubicBezTo>
                    <a:pt x="2047" y="171032"/>
                    <a:pt x="-864" y="195032"/>
                    <a:pt x="196" y="210823"/>
                  </a:cubicBezTo>
                  <a:cubicBezTo>
                    <a:pt x="196" y="210823"/>
                    <a:pt x="196" y="210823"/>
                    <a:pt x="196" y="210823"/>
                  </a:cubicBezTo>
                  <a:cubicBezTo>
                    <a:pt x="1081" y="223620"/>
                    <a:pt x="3771" y="230526"/>
                    <a:pt x="5063" y="230339"/>
                  </a:cubicBezTo>
                  <a:cubicBezTo>
                    <a:pt x="6344" y="230153"/>
                    <a:pt x="6123" y="222922"/>
                    <a:pt x="7322" y="210916"/>
                  </a:cubicBezTo>
                  <a:cubicBezTo>
                    <a:pt x="7322" y="210916"/>
                    <a:pt x="7322" y="210916"/>
                    <a:pt x="7322" y="210916"/>
                  </a:cubicBezTo>
                  <a:cubicBezTo>
                    <a:pt x="8789" y="196069"/>
                    <a:pt x="13389" y="174980"/>
                    <a:pt x="27991" y="152657"/>
                  </a:cubicBezTo>
                  <a:cubicBezTo>
                    <a:pt x="36794" y="139149"/>
                    <a:pt x="47378" y="126689"/>
                    <a:pt x="60257" y="112785"/>
                  </a:cubicBezTo>
                  <a:cubicBezTo>
                    <a:pt x="69945" y="102328"/>
                    <a:pt x="79668" y="92325"/>
                    <a:pt x="88482" y="82567"/>
                  </a:cubicBezTo>
                  <a:cubicBezTo>
                    <a:pt x="88482" y="82567"/>
                    <a:pt x="88482" y="82567"/>
                    <a:pt x="88482" y="82567"/>
                  </a:cubicBezTo>
                  <a:cubicBezTo>
                    <a:pt x="108464" y="60628"/>
                    <a:pt x="121342" y="43009"/>
                    <a:pt x="130076" y="26252"/>
                  </a:cubicBezTo>
                  <a:cubicBezTo>
                    <a:pt x="138110" y="10834"/>
                    <a:pt x="140311" y="622"/>
                    <a:pt x="138879" y="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F8DE210-5678-4604-BA5A-130EDD535D5E}"/>
                </a:ext>
              </a:extLst>
            </p:cNvPr>
            <p:cNvSpPr/>
            <p:nvPr/>
          </p:nvSpPr>
          <p:spPr>
            <a:xfrm>
              <a:off x="10766669" y="5922706"/>
              <a:ext cx="66821" cy="118588"/>
            </a:xfrm>
            <a:custGeom>
              <a:avLst/>
              <a:gdLst>
                <a:gd name="connsiteX0" fmla="*/ 62435 w 66821"/>
                <a:gd name="connsiteY0" fmla="*/ 2 h 118588"/>
                <a:gd name="connsiteX1" fmla="*/ 45376 w 66821"/>
                <a:gd name="connsiteY1" fmla="*/ 52112 h 118588"/>
                <a:gd name="connsiteX2" fmla="*/ 45376 w 66821"/>
                <a:gd name="connsiteY2" fmla="*/ 52112 h 118588"/>
                <a:gd name="connsiteX3" fmla="*/ 39647 w 66821"/>
                <a:gd name="connsiteY3" fmla="*/ 62721 h 118588"/>
                <a:gd name="connsiteX4" fmla="*/ 6752 w 66821"/>
                <a:gd name="connsiteY4" fmla="*/ 107262 h 118588"/>
                <a:gd name="connsiteX5" fmla="*/ 185 w 66821"/>
                <a:gd name="connsiteY5" fmla="*/ 118267 h 118588"/>
                <a:gd name="connsiteX6" fmla="*/ 12097 w 66821"/>
                <a:gd name="connsiteY6" fmla="*/ 113050 h 118588"/>
                <a:gd name="connsiteX7" fmla="*/ 51594 w 66821"/>
                <a:gd name="connsiteY7" fmla="*/ 69708 h 118588"/>
                <a:gd name="connsiteX8" fmla="*/ 57696 w 66821"/>
                <a:gd name="connsiteY8" fmla="*/ 57958 h 118588"/>
                <a:gd name="connsiteX9" fmla="*/ 57696 w 66821"/>
                <a:gd name="connsiteY9" fmla="*/ 57958 h 118588"/>
                <a:gd name="connsiteX10" fmla="*/ 62435 w 66821"/>
                <a:gd name="connsiteY10" fmla="*/ 2 h 11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21" h="118588">
                  <a:moveTo>
                    <a:pt x="62435" y="2"/>
                  </a:moveTo>
                  <a:cubicBezTo>
                    <a:pt x="59046" y="270"/>
                    <a:pt x="58941" y="24782"/>
                    <a:pt x="45376" y="52112"/>
                  </a:cubicBezTo>
                  <a:cubicBezTo>
                    <a:pt x="45376" y="52112"/>
                    <a:pt x="45376" y="52112"/>
                    <a:pt x="45376" y="52112"/>
                  </a:cubicBezTo>
                  <a:cubicBezTo>
                    <a:pt x="43641" y="55617"/>
                    <a:pt x="41731" y="59146"/>
                    <a:pt x="39647" y="62721"/>
                  </a:cubicBezTo>
                  <a:cubicBezTo>
                    <a:pt x="28422" y="81923"/>
                    <a:pt x="14344" y="97853"/>
                    <a:pt x="6752" y="107262"/>
                  </a:cubicBezTo>
                  <a:cubicBezTo>
                    <a:pt x="1908" y="113259"/>
                    <a:pt x="-747" y="117137"/>
                    <a:pt x="185" y="118267"/>
                  </a:cubicBezTo>
                  <a:cubicBezTo>
                    <a:pt x="1128" y="119385"/>
                    <a:pt x="5553" y="117580"/>
                    <a:pt x="12097" y="113050"/>
                  </a:cubicBezTo>
                  <a:cubicBezTo>
                    <a:pt x="22577" y="105830"/>
                    <a:pt x="39065" y="91099"/>
                    <a:pt x="51594" y="69708"/>
                  </a:cubicBezTo>
                  <a:cubicBezTo>
                    <a:pt x="53865" y="65807"/>
                    <a:pt x="55902" y="61883"/>
                    <a:pt x="57696" y="57958"/>
                  </a:cubicBezTo>
                  <a:cubicBezTo>
                    <a:pt x="57696" y="57958"/>
                    <a:pt x="57696" y="57958"/>
                    <a:pt x="57696" y="57958"/>
                  </a:cubicBezTo>
                  <a:cubicBezTo>
                    <a:pt x="72647" y="25224"/>
                    <a:pt x="65416" y="-243"/>
                    <a:pt x="62435" y="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590B662-5B71-4428-A657-623920EDAA69}"/>
                </a:ext>
              </a:extLst>
            </p:cNvPr>
            <p:cNvSpPr/>
            <p:nvPr/>
          </p:nvSpPr>
          <p:spPr>
            <a:xfrm>
              <a:off x="10692146" y="5981837"/>
              <a:ext cx="104139" cy="202802"/>
            </a:xfrm>
            <a:custGeom>
              <a:avLst/>
              <a:gdLst>
                <a:gd name="connsiteX0" fmla="*/ 96494 w 104139"/>
                <a:gd name="connsiteY0" fmla="*/ 3 h 202802"/>
                <a:gd name="connsiteX1" fmla="*/ 77025 w 104139"/>
                <a:gd name="connsiteY1" fmla="*/ 112666 h 202802"/>
                <a:gd name="connsiteX2" fmla="*/ 75732 w 104139"/>
                <a:gd name="connsiteY2" fmla="*/ 115776 h 202802"/>
                <a:gd name="connsiteX3" fmla="*/ 21703 w 104139"/>
                <a:gd name="connsiteY3" fmla="*/ 186786 h 202802"/>
                <a:gd name="connsiteX4" fmla="*/ 21 w 104139"/>
                <a:gd name="connsiteY4" fmla="*/ 202297 h 202802"/>
                <a:gd name="connsiteX5" fmla="*/ 26465 w 104139"/>
                <a:gd name="connsiteY5" fmla="*/ 194087 h 202802"/>
                <a:gd name="connsiteX6" fmla="*/ 88506 w 104139"/>
                <a:gd name="connsiteY6" fmla="*/ 121202 h 202802"/>
                <a:gd name="connsiteX7" fmla="*/ 89880 w 104139"/>
                <a:gd name="connsiteY7" fmla="*/ 117848 h 202802"/>
                <a:gd name="connsiteX8" fmla="*/ 96494 w 104139"/>
                <a:gd name="connsiteY8" fmla="*/ 3 h 20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39" h="202802">
                  <a:moveTo>
                    <a:pt x="96494" y="3"/>
                  </a:moveTo>
                  <a:cubicBezTo>
                    <a:pt x="92756" y="445"/>
                    <a:pt x="100616" y="54663"/>
                    <a:pt x="77025" y="112666"/>
                  </a:cubicBezTo>
                  <a:cubicBezTo>
                    <a:pt x="76605" y="113703"/>
                    <a:pt x="76175" y="114739"/>
                    <a:pt x="75732" y="115776"/>
                  </a:cubicBezTo>
                  <a:cubicBezTo>
                    <a:pt x="60676" y="151083"/>
                    <a:pt x="39821" y="173056"/>
                    <a:pt x="21703" y="186786"/>
                  </a:cubicBezTo>
                  <a:cubicBezTo>
                    <a:pt x="8719" y="196637"/>
                    <a:pt x="-503" y="200736"/>
                    <a:pt x="21" y="202297"/>
                  </a:cubicBezTo>
                  <a:cubicBezTo>
                    <a:pt x="464" y="203648"/>
                    <a:pt x="11002" y="202727"/>
                    <a:pt x="26465" y="194087"/>
                  </a:cubicBezTo>
                  <a:cubicBezTo>
                    <a:pt x="47402" y="182372"/>
                    <a:pt x="72507" y="159106"/>
                    <a:pt x="88506" y="121202"/>
                  </a:cubicBezTo>
                  <a:cubicBezTo>
                    <a:pt x="88983" y="120084"/>
                    <a:pt x="89437" y="118966"/>
                    <a:pt x="89880" y="117848"/>
                  </a:cubicBezTo>
                  <a:cubicBezTo>
                    <a:pt x="114833" y="55222"/>
                    <a:pt x="100231" y="-440"/>
                    <a:pt x="96494" y="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C81AAC7-53A1-482B-B32C-8B2CF46D3879}"/>
                </a:ext>
              </a:extLst>
            </p:cNvPr>
            <p:cNvSpPr/>
            <p:nvPr/>
          </p:nvSpPr>
          <p:spPr>
            <a:xfrm>
              <a:off x="10655006" y="6100086"/>
              <a:ext cx="65927" cy="171202"/>
            </a:xfrm>
            <a:custGeom>
              <a:avLst/>
              <a:gdLst>
                <a:gd name="connsiteX0" fmla="*/ 65166 w 65927"/>
                <a:gd name="connsiteY0" fmla="*/ 19 h 171202"/>
                <a:gd name="connsiteX1" fmla="*/ 31293 w 65927"/>
                <a:gd name="connsiteY1" fmla="*/ 59011 h 171202"/>
                <a:gd name="connsiteX2" fmla="*/ 31293 w 65927"/>
                <a:gd name="connsiteY2" fmla="*/ 59011 h 171202"/>
                <a:gd name="connsiteX3" fmla="*/ 19357 w 65927"/>
                <a:gd name="connsiteY3" fmla="*/ 79681 h 171202"/>
                <a:gd name="connsiteX4" fmla="*/ 2473 w 65927"/>
                <a:gd name="connsiteY4" fmla="*/ 122732 h 171202"/>
                <a:gd name="connsiteX5" fmla="*/ 6036 w 65927"/>
                <a:gd name="connsiteY5" fmla="*/ 171197 h 171202"/>
                <a:gd name="connsiteX6" fmla="*/ 14199 w 65927"/>
                <a:gd name="connsiteY6" fmla="*/ 125748 h 171202"/>
                <a:gd name="connsiteX7" fmla="*/ 31607 w 65927"/>
                <a:gd name="connsiteY7" fmla="*/ 86272 h 171202"/>
                <a:gd name="connsiteX8" fmla="*/ 42914 w 65927"/>
                <a:gd name="connsiteY8" fmla="*/ 65684 h 171202"/>
                <a:gd name="connsiteX9" fmla="*/ 42914 w 65927"/>
                <a:gd name="connsiteY9" fmla="*/ 65684 h 171202"/>
                <a:gd name="connsiteX10" fmla="*/ 65166 w 65927"/>
                <a:gd name="connsiteY10" fmla="*/ 19 h 17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27" h="171202">
                  <a:moveTo>
                    <a:pt x="65166" y="19"/>
                  </a:moveTo>
                  <a:cubicBezTo>
                    <a:pt x="62057" y="-797"/>
                    <a:pt x="51414" y="25346"/>
                    <a:pt x="31293" y="59011"/>
                  </a:cubicBezTo>
                  <a:cubicBezTo>
                    <a:pt x="31293" y="59011"/>
                    <a:pt x="31293" y="59011"/>
                    <a:pt x="31293" y="59011"/>
                  </a:cubicBezTo>
                  <a:cubicBezTo>
                    <a:pt x="27450" y="65369"/>
                    <a:pt x="23258" y="72414"/>
                    <a:pt x="19357" y="79681"/>
                  </a:cubicBezTo>
                  <a:cubicBezTo>
                    <a:pt x="11276" y="94738"/>
                    <a:pt x="5559" y="108653"/>
                    <a:pt x="2473" y="122732"/>
                  </a:cubicBezTo>
                  <a:cubicBezTo>
                    <a:pt x="-3768" y="151856"/>
                    <a:pt x="3463" y="171570"/>
                    <a:pt x="6036" y="171197"/>
                  </a:cubicBezTo>
                  <a:cubicBezTo>
                    <a:pt x="8610" y="170813"/>
                    <a:pt x="6397" y="151285"/>
                    <a:pt x="14199" y="125748"/>
                  </a:cubicBezTo>
                  <a:cubicBezTo>
                    <a:pt x="18007" y="113067"/>
                    <a:pt x="23689" y="100932"/>
                    <a:pt x="31607" y="86272"/>
                  </a:cubicBezTo>
                  <a:cubicBezTo>
                    <a:pt x="35426" y="79192"/>
                    <a:pt x="39316" y="72321"/>
                    <a:pt x="42914" y="65684"/>
                  </a:cubicBezTo>
                  <a:cubicBezTo>
                    <a:pt x="42914" y="65684"/>
                    <a:pt x="42914" y="65684"/>
                    <a:pt x="42914" y="65684"/>
                  </a:cubicBezTo>
                  <a:cubicBezTo>
                    <a:pt x="62068" y="30901"/>
                    <a:pt x="68275" y="834"/>
                    <a:pt x="65166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D82FBE-9826-4389-BDFF-9E4EC0DBDA42}"/>
                </a:ext>
              </a:extLst>
            </p:cNvPr>
            <p:cNvSpPr/>
            <p:nvPr/>
          </p:nvSpPr>
          <p:spPr>
            <a:xfrm>
              <a:off x="10526268" y="6118754"/>
              <a:ext cx="45629" cy="161875"/>
            </a:xfrm>
            <a:custGeom>
              <a:avLst/>
              <a:gdLst>
                <a:gd name="connsiteX0" fmla="*/ 38302 w 45629"/>
                <a:gd name="connsiteY0" fmla="*/ 30 h 161875"/>
                <a:gd name="connsiteX1" fmla="*/ 34029 w 45629"/>
                <a:gd name="connsiteY1" fmla="*/ 34918 h 161875"/>
                <a:gd name="connsiteX2" fmla="*/ 22454 w 45629"/>
                <a:gd name="connsiteY2" fmla="*/ 80612 h 161875"/>
                <a:gd name="connsiteX3" fmla="*/ 16178 w 45629"/>
                <a:gd name="connsiteY3" fmla="*/ 100885 h 161875"/>
                <a:gd name="connsiteX4" fmla="*/ 16178 w 45629"/>
                <a:gd name="connsiteY4" fmla="*/ 100885 h 161875"/>
                <a:gd name="connsiteX5" fmla="*/ 365 w 45629"/>
                <a:gd name="connsiteY5" fmla="*/ 154871 h 161875"/>
                <a:gd name="connsiteX6" fmla="*/ 947 w 45629"/>
                <a:gd name="connsiteY6" fmla="*/ 161869 h 161875"/>
                <a:gd name="connsiteX7" fmla="*/ 5384 w 45629"/>
                <a:gd name="connsiteY7" fmla="*/ 156629 h 161875"/>
                <a:gd name="connsiteX8" fmla="*/ 28882 w 45629"/>
                <a:gd name="connsiteY8" fmla="*/ 105183 h 161875"/>
                <a:gd name="connsiteX9" fmla="*/ 28882 w 45629"/>
                <a:gd name="connsiteY9" fmla="*/ 105183 h 161875"/>
                <a:gd name="connsiteX10" fmla="*/ 35740 w 45629"/>
                <a:gd name="connsiteY10" fmla="*/ 84617 h 161875"/>
                <a:gd name="connsiteX11" fmla="*/ 45289 w 45629"/>
                <a:gd name="connsiteY11" fmla="*/ 36385 h 161875"/>
                <a:gd name="connsiteX12" fmla="*/ 38302 w 45629"/>
                <a:gd name="connsiteY12" fmla="*/ 30 h 1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9" h="161875">
                  <a:moveTo>
                    <a:pt x="38302" y="30"/>
                  </a:moveTo>
                  <a:cubicBezTo>
                    <a:pt x="36043" y="682"/>
                    <a:pt x="37836" y="14178"/>
                    <a:pt x="34029" y="34918"/>
                  </a:cubicBezTo>
                  <a:cubicBezTo>
                    <a:pt x="31374" y="48903"/>
                    <a:pt x="27822" y="62783"/>
                    <a:pt x="22454" y="80612"/>
                  </a:cubicBezTo>
                  <a:cubicBezTo>
                    <a:pt x="20382" y="87494"/>
                    <a:pt x="18169" y="94516"/>
                    <a:pt x="16178" y="100885"/>
                  </a:cubicBezTo>
                  <a:cubicBezTo>
                    <a:pt x="16178" y="100885"/>
                    <a:pt x="16178" y="100885"/>
                    <a:pt x="16178" y="100885"/>
                  </a:cubicBezTo>
                  <a:cubicBezTo>
                    <a:pt x="7631" y="128204"/>
                    <a:pt x="2345" y="141107"/>
                    <a:pt x="365" y="154871"/>
                  </a:cubicBezTo>
                  <a:cubicBezTo>
                    <a:pt x="-217" y="159121"/>
                    <a:pt x="-159" y="161648"/>
                    <a:pt x="947" y="161869"/>
                  </a:cubicBezTo>
                  <a:cubicBezTo>
                    <a:pt x="1646" y="161998"/>
                    <a:pt x="3346" y="160181"/>
                    <a:pt x="5384" y="156629"/>
                  </a:cubicBezTo>
                  <a:cubicBezTo>
                    <a:pt x="8924" y="150644"/>
                    <a:pt x="21104" y="126679"/>
                    <a:pt x="28882" y="105183"/>
                  </a:cubicBezTo>
                  <a:cubicBezTo>
                    <a:pt x="28882" y="105183"/>
                    <a:pt x="28882" y="105183"/>
                    <a:pt x="28882" y="105183"/>
                  </a:cubicBezTo>
                  <a:cubicBezTo>
                    <a:pt x="31234" y="98719"/>
                    <a:pt x="33586" y="91802"/>
                    <a:pt x="35740" y="84617"/>
                  </a:cubicBezTo>
                  <a:cubicBezTo>
                    <a:pt x="41120" y="66731"/>
                    <a:pt x="44217" y="50836"/>
                    <a:pt x="45289" y="36385"/>
                  </a:cubicBezTo>
                  <a:cubicBezTo>
                    <a:pt x="47152" y="13118"/>
                    <a:pt x="40887" y="-727"/>
                    <a:pt x="38302" y="3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0CFD0FF-1EB6-4A38-9C1E-1FA4A3AADC5C}"/>
                </a:ext>
              </a:extLst>
            </p:cNvPr>
            <p:cNvSpPr/>
            <p:nvPr/>
          </p:nvSpPr>
          <p:spPr>
            <a:xfrm>
              <a:off x="10451565" y="6174737"/>
              <a:ext cx="78825" cy="153096"/>
            </a:xfrm>
            <a:custGeom>
              <a:avLst/>
              <a:gdLst>
                <a:gd name="connsiteX0" fmla="*/ 32090 w 78825"/>
                <a:gd name="connsiteY0" fmla="*/ 58 h 153096"/>
                <a:gd name="connsiteX1" fmla="*/ 3736 w 78825"/>
                <a:gd name="connsiteY1" fmla="*/ 52657 h 153096"/>
                <a:gd name="connsiteX2" fmla="*/ 3736 w 78825"/>
                <a:gd name="connsiteY2" fmla="*/ 52657 h 153096"/>
                <a:gd name="connsiteX3" fmla="*/ 2047 w 78825"/>
                <a:gd name="connsiteY3" fmla="*/ 92855 h 153096"/>
                <a:gd name="connsiteX4" fmla="*/ 2886 w 78825"/>
                <a:gd name="connsiteY4" fmla="*/ 95766 h 153096"/>
                <a:gd name="connsiteX5" fmla="*/ 29749 w 78825"/>
                <a:gd name="connsiteY5" fmla="*/ 130025 h 153096"/>
                <a:gd name="connsiteX6" fmla="*/ 78771 w 78825"/>
                <a:gd name="connsiteY6" fmla="*/ 152570 h 153096"/>
                <a:gd name="connsiteX7" fmla="*/ 37458 w 78825"/>
                <a:gd name="connsiteY7" fmla="*/ 120325 h 153096"/>
                <a:gd name="connsiteX8" fmla="*/ 16055 w 78825"/>
                <a:gd name="connsiteY8" fmla="*/ 91434 h 153096"/>
                <a:gd name="connsiteX9" fmla="*/ 15380 w 78825"/>
                <a:gd name="connsiteY9" fmla="*/ 89257 h 153096"/>
                <a:gd name="connsiteX10" fmla="*/ 16090 w 78825"/>
                <a:gd name="connsiteY10" fmla="*/ 55894 h 153096"/>
                <a:gd name="connsiteX11" fmla="*/ 16090 w 78825"/>
                <a:gd name="connsiteY11" fmla="*/ 55894 h 153096"/>
                <a:gd name="connsiteX12" fmla="*/ 32090 w 78825"/>
                <a:gd name="connsiteY12" fmla="*/ 58 h 15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25" h="153096">
                  <a:moveTo>
                    <a:pt x="32090" y="58"/>
                  </a:moveTo>
                  <a:cubicBezTo>
                    <a:pt x="29505" y="-1200"/>
                    <a:pt x="13948" y="18200"/>
                    <a:pt x="3736" y="52657"/>
                  </a:cubicBezTo>
                  <a:cubicBezTo>
                    <a:pt x="3736" y="52657"/>
                    <a:pt x="3736" y="52657"/>
                    <a:pt x="3736" y="52657"/>
                  </a:cubicBezTo>
                  <a:cubicBezTo>
                    <a:pt x="254" y="64116"/>
                    <a:pt x="-1737" y="78416"/>
                    <a:pt x="2047" y="92855"/>
                  </a:cubicBezTo>
                  <a:cubicBezTo>
                    <a:pt x="2304" y="93833"/>
                    <a:pt x="2583" y="94800"/>
                    <a:pt x="2886" y="95766"/>
                  </a:cubicBezTo>
                  <a:cubicBezTo>
                    <a:pt x="8277" y="111370"/>
                    <a:pt x="19514" y="122608"/>
                    <a:pt x="29749" y="130025"/>
                  </a:cubicBezTo>
                  <a:cubicBezTo>
                    <a:pt x="56065" y="149402"/>
                    <a:pt x="77549" y="154980"/>
                    <a:pt x="78771" y="152570"/>
                  </a:cubicBezTo>
                  <a:cubicBezTo>
                    <a:pt x="79994" y="150148"/>
                    <a:pt x="60269" y="139982"/>
                    <a:pt x="37458" y="120325"/>
                  </a:cubicBezTo>
                  <a:cubicBezTo>
                    <a:pt x="28957" y="112861"/>
                    <a:pt x="19630" y="103068"/>
                    <a:pt x="16055" y="91434"/>
                  </a:cubicBezTo>
                  <a:cubicBezTo>
                    <a:pt x="15811" y="90724"/>
                    <a:pt x="15590" y="89991"/>
                    <a:pt x="15380" y="89257"/>
                  </a:cubicBezTo>
                  <a:cubicBezTo>
                    <a:pt x="12364" y="78474"/>
                    <a:pt x="13831" y="66305"/>
                    <a:pt x="16090" y="55894"/>
                  </a:cubicBezTo>
                  <a:cubicBezTo>
                    <a:pt x="16090" y="55894"/>
                    <a:pt x="16090" y="55894"/>
                    <a:pt x="16090" y="55894"/>
                  </a:cubicBezTo>
                  <a:cubicBezTo>
                    <a:pt x="23368" y="23685"/>
                    <a:pt x="34663" y="1327"/>
                    <a:pt x="32090" y="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A8519C3-DB44-4C48-A7F4-AFA9A9F4646F}"/>
                </a:ext>
              </a:extLst>
            </p:cNvPr>
            <p:cNvSpPr/>
            <p:nvPr/>
          </p:nvSpPr>
          <p:spPr>
            <a:xfrm>
              <a:off x="10325935" y="6156128"/>
              <a:ext cx="101627" cy="168153"/>
            </a:xfrm>
            <a:custGeom>
              <a:avLst/>
              <a:gdLst>
                <a:gd name="connsiteX0" fmla="*/ 98590 w 101627"/>
                <a:gd name="connsiteY0" fmla="*/ 0 h 168153"/>
                <a:gd name="connsiteX1" fmla="*/ 82137 w 101627"/>
                <a:gd name="connsiteY1" fmla="*/ 38952 h 168153"/>
                <a:gd name="connsiteX2" fmla="*/ 39845 w 101627"/>
                <a:gd name="connsiteY2" fmla="*/ 77078 h 168153"/>
                <a:gd name="connsiteX3" fmla="*/ 39577 w 101627"/>
                <a:gd name="connsiteY3" fmla="*/ 77287 h 168153"/>
                <a:gd name="connsiteX4" fmla="*/ 7419 w 101627"/>
                <a:gd name="connsiteY4" fmla="*/ 108309 h 168153"/>
                <a:gd name="connsiteX5" fmla="*/ 606 w 101627"/>
                <a:gd name="connsiteY5" fmla="*/ 139692 h 168153"/>
                <a:gd name="connsiteX6" fmla="*/ 606 w 101627"/>
                <a:gd name="connsiteY6" fmla="*/ 139692 h 168153"/>
                <a:gd name="connsiteX7" fmla="*/ 17668 w 101627"/>
                <a:gd name="connsiteY7" fmla="*/ 168058 h 168153"/>
                <a:gd name="connsiteX8" fmla="*/ 10507 w 101627"/>
                <a:gd name="connsiteY8" fmla="*/ 138457 h 168153"/>
                <a:gd name="connsiteX9" fmla="*/ 10507 w 101627"/>
                <a:gd name="connsiteY9" fmla="*/ 138457 h 168153"/>
                <a:gd name="connsiteX10" fmla="*/ 17732 w 101627"/>
                <a:gd name="connsiteY10" fmla="*/ 115552 h 168153"/>
                <a:gd name="connsiteX11" fmla="*/ 48066 w 101627"/>
                <a:gd name="connsiteY11" fmla="*/ 88256 h 168153"/>
                <a:gd name="connsiteX12" fmla="*/ 48333 w 101627"/>
                <a:gd name="connsiteY12" fmla="*/ 88047 h 168153"/>
                <a:gd name="connsiteX13" fmla="*/ 91627 w 101627"/>
                <a:gd name="connsiteY13" fmla="*/ 45240 h 168153"/>
                <a:gd name="connsiteX14" fmla="*/ 98590 w 101627"/>
                <a:gd name="connsiteY14" fmla="*/ 0 h 16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627" h="168153">
                  <a:moveTo>
                    <a:pt x="98590" y="0"/>
                  </a:moveTo>
                  <a:cubicBezTo>
                    <a:pt x="96238" y="117"/>
                    <a:pt x="96808" y="19086"/>
                    <a:pt x="82137" y="38952"/>
                  </a:cubicBezTo>
                  <a:cubicBezTo>
                    <a:pt x="71773" y="53252"/>
                    <a:pt x="58953" y="62126"/>
                    <a:pt x="39845" y="77078"/>
                  </a:cubicBezTo>
                  <a:cubicBezTo>
                    <a:pt x="39845" y="77078"/>
                    <a:pt x="39577" y="77287"/>
                    <a:pt x="39577" y="77287"/>
                  </a:cubicBezTo>
                  <a:cubicBezTo>
                    <a:pt x="26955" y="86941"/>
                    <a:pt x="15801" y="95861"/>
                    <a:pt x="7419" y="108309"/>
                  </a:cubicBezTo>
                  <a:cubicBezTo>
                    <a:pt x="578" y="118580"/>
                    <a:pt x="-1068" y="130306"/>
                    <a:pt x="606" y="139692"/>
                  </a:cubicBezTo>
                  <a:cubicBezTo>
                    <a:pt x="606" y="139692"/>
                    <a:pt x="606" y="139692"/>
                    <a:pt x="606" y="139692"/>
                  </a:cubicBezTo>
                  <a:cubicBezTo>
                    <a:pt x="4741" y="161060"/>
                    <a:pt x="16036" y="169142"/>
                    <a:pt x="17668" y="168058"/>
                  </a:cubicBezTo>
                  <a:cubicBezTo>
                    <a:pt x="19302" y="166987"/>
                    <a:pt x="11214" y="155866"/>
                    <a:pt x="10507" y="138457"/>
                  </a:cubicBezTo>
                  <a:cubicBezTo>
                    <a:pt x="10507" y="138457"/>
                    <a:pt x="10507" y="138457"/>
                    <a:pt x="10507" y="138457"/>
                  </a:cubicBezTo>
                  <a:cubicBezTo>
                    <a:pt x="10116" y="131319"/>
                    <a:pt x="12247" y="122830"/>
                    <a:pt x="17732" y="115552"/>
                  </a:cubicBezTo>
                  <a:cubicBezTo>
                    <a:pt x="25220" y="105398"/>
                    <a:pt x="35280" y="98283"/>
                    <a:pt x="48066" y="88256"/>
                  </a:cubicBezTo>
                  <a:cubicBezTo>
                    <a:pt x="48042" y="88268"/>
                    <a:pt x="48345" y="88035"/>
                    <a:pt x="48333" y="88047"/>
                  </a:cubicBezTo>
                  <a:cubicBezTo>
                    <a:pt x="66964" y="73782"/>
                    <a:pt x="81426" y="61928"/>
                    <a:pt x="91627" y="45240"/>
                  </a:cubicBezTo>
                  <a:cubicBezTo>
                    <a:pt x="106636" y="20344"/>
                    <a:pt x="100942" y="-116"/>
                    <a:pt x="9859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B2B0176-7C2A-460D-AC59-87B93C3B3E1F}"/>
                </a:ext>
              </a:extLst>
            </p:cNvPr>
            <p:cNvSpPr/>
            <p:nvPr/>
          </p:nvSpPr>
          <p:spPr>
            <a:xfrm>
              <a:off x="10268633" y="6152977"/>
              <a:ext cx="72226" cy="175470"/>
            </a:xfrm>
            <a:custGeom>
              <a:avLst/>
              <a:gdLst>
                <a:gd name="connsiteX0" fmla="*/ 71859 w 72226"/>
                <a:gd name="connsiteY0" fmla="*/ 42 h 175470"/>
                <a:gd name="connsiteX1" fmla="*/ 37892 w 72226"/>
                <a:gd name="connsiteY1" fmla="*/ 44199 h 175470"/>
                <a:gd name="connsiteX2" fmla="*/ 6471 w 72226"/>
                <a:gd name="connsiteY2" fmla="*/ 94482 h 175470"/>
                <a:gd name="connsiteX3" fmla="*/ 6140 w 72226"/>
                <a:gd name="connsiteY3" fmla="*/ 95262 h 175470"/>
                <a:gd name="connsiteX4" fmla="*/ 1363 w 72226"/>
                <a:gd name="connsiteY4" fmla="*/ 134156 h 175470"/>
                <a:gd name="connsiteX5" fmla="*/ 1363 w 72226"/>
                <a:gd name="connsiteY5" fmla="*/ 134156 h 175470"/>
                <a:gd name="connsiteX6" fmla="*/ 24846 w 72226"/>
                <a:gd name="connsiteY6" fmla="*/ 162721 h 175470"/>
                <a:gd name="connsiteX7" fmla="*/ 24846 w 72226"/>
                <a:gd name="connsiteY7" fmla="*/ 162721 h 175470"/>
                <a:gd name="connsiteX8" fmla="*/ 68747 w 72226"/>
                <a:gd name="connsiteY8" fmla="*/ 174330 h 175470"/>
                <a:gd name="connsiteX9" fmla="*/ 30761 w 72226"/>
                <a:gd name="connsiteY9" fmla="*/ 153486 h 175470"/>
                <a:gd name="connsiteX10" fmla="*/ 30761 w 72226"/>
                <a:gd name="connsiteY10" fmla="*/ 153486 h 175470"/>
                <a:gd name="connsiteX11" fmla="*/ 14139 w 72226"/>
                <a:gd name="connsiteY11" fmla="*/ 131093 h 175470"/>
                <a:gd name="connsiteX12" fmla="*/ 14139 w 72226"/>
                <a:gd name="connsiteY12" fmla="*/ 131093 h 175470"/>
                <a:gd name="connsiteX13" fmla="*/ 18927 w 72226"/>
                <a:gd name="connsiteY13" fmla="*/ 100619 h 175470"/>
                <a:gd name="connsiteX14" fmla="*/ 19219 w 72226"/>
                <a:gd name="connsiteY14" fmla="*/ 99920 h 175470"/>
                <a:gd name="connsiteX15" fmla="*/ 47740 w 72226"/>
                <a:gd name="connsiteY15" fmla="*/ 50930 h 175470"/>
                <a:gd name="connsiteX16" fmla="*/ 71859 w 72226"/>
                <a:gd name="connsiteY16" fmla="*/ 42 h 17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226" h="175470">
                  <a:moveTo>
                    <a:pt x="71859" y="42"/>
                  </a:moveTo>
                  <a:cubicBezTo>
                    <a:pt x="69544" y="-994"/>
                    <a:pt x="57775" y="17113"/>
                    <a:pt x="37892" y="44199"/>
                  </a:cubicBezTo>
                  <a:cubicBezTo>
                    <a:pt x="28421" y="56997"/>
                    <a:pt x="14927" y="74825"/>
                    <a:pt x="6471" y="94482"/>
                  </a:cubicBezTo>
                  <a:cubicBezTo>
                    <a:pt x="6360" y="94750"/>
                    <a:pt x="6250" y="95006"/>
                    <a:pt x="6140" y="95262"/>
                  </a:cubicBezTo>
                  <a:cubicBezTo>
                    <a:pt x="730" y="107629"/>
                    <a:pt x="-1749" y="121137"/>
                    <a:pt x="1363" y="134156"/>
                  </a:cubicBezTo>
                  <a:cubicBezTo>
                    <a:pt x="1363" y="134156"/>
                    <a:pt x="1363" y="134156"/>
                    <a:pt x="1363" y="134156"/>
                  </a:cubicBezTo>
                  <a:cubicBezTo>
                    <a:pt x="5301" y="148234"/>
                    <a:pt x="15648" y="157539"/>
                    <a:pt x="24846" y="162721"/>
                  </a:cubicBezTo>
                  <a:cubicBezTo>
                    <a:pt x="24846" y="162721"/>
                    <a:pt x="24846" y="162721"/>
                    <a:pt x="24846" y="162721"/>
                  </a:cubicBezTo>
                  <a:cubicBezTo>
                    <a:pt x="49690" y="176997"/>
                    <a:pt x="68195" y="176485"/>
                    <a:pt x="68747" y="174330"/>
                  </a:cubicBezTo>
                  <a:cubicBezTo>
                    <a:pt x="69299" y="172164"/>
                    <a:pt x="51224" y="168240"/>
                    <a:pt x="30761" y="153486"/>
                  </a:cubicBezTo>
                  <a:cubicBezTo>
                    <a:pt x="30761" y="153486"/>
                    <a:pt x="30761" y="153486"/>
                    <a:pt x="30761" y="153486"/>
                  </a:cubicBezTo>
                  <a:cubicBezTo>
                    <a:pt x="23702" y="148258"/>
                    <a:pt x="15824" y="140397"/>
                    <a:pt x="14139" y="131093"/>
                  </a:cubicBezTo>
                  <a:cubicBezTo>
                    <a:pt x="14139" y="131093"/>
                    <a:pt x="14139" y="131093"/>
                    <a:pt x="14139" y="131093"/>
                  </a:cubicBezTo>
                  <a:cubicBezTo>
                    <a:pt x="11939" y="121999"/>
                    <a:pt x="14537" y="111658"/>
                    <a:pt x="18927" y="100619"/>
                  </a:cubicBezTo>
                  <a:cubicBezTo>
                    <a:pt x="19023" y="100386"/>
                    <a:pt x="19121" y="100153"/>
                    <a:pt x="19219" y="99920"/>
                  </a:cubicBezTo>
                  <a:cubicBezTo>
                    <a:pt x="26459" y="82756"/>
                    <a:pt x="39379" y="64240"/>
                    <a:pt x="47740" y="50930"/>
                  </a:cubicBezTo>
                  <a:cubicBezTo>
                    <a:pt x="65501" y="22854"/>
                    <a:pt x="74173" y="1067"/>
                    <a:pt x="71859" y="4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4DC7220-5041-495C-B369-AA7F56AC5A85}"/>
                </a:ext>
              </a:extLst>
            </p:cNvPr>
            <p:cNvSpPr/>
            <p:nvPr/>
          </p:nvSpPr>
          <p:spPr>
            <a:xfrm>
              <a:off x="10123197" y="6062759"/>
              <a:ext cx="114631" cy="171672"/>
            </a:xfrm>
            <a:custGeom>
              <a:avLst/>
              <a:gdLst>
                <a:gd name="connsiteX0" fmla="*/ 5668 w 114631"/>
                <a:gd name="connsiteY0" fmla="*/ 1 h 171672"/>
                <a:gd name="connsiteX1" fmla="*/ 11392 w 114631"/>
                <a:gd name="connsiteY1" fmla="*/ 81212 h 171672"/>
                <a:gd name="connsiteX2" fmla="*/ 11392 w 114631"/>
                <a:gd name="connsiteY2" fmla="*/ 81212 h 171672"/>
                <a:gd name="connsiteX3" fmla="*/ 25728 w 114631"/>
                <a:gd name="connsiteY3" fmla="*/ 107005 h 171672"/>
                <a:gd name="connsiteX4" fmla="*/ 82760 w 114631"/>
                <a:gd name="connsiteY4" fmla="*/ 159652 h 171672"/>
                <a:gd name="connsiteX5" fmla="*/ 114594 w 114631"/>
                <a:gd name="connsiteY5" fmla="*/ 171180 h 171672"/>
                <a:gd name="connsiteX6" fmla="*/ 88211 w 114631"/>
                <a:gd name="connsiteY6" fmla="*/ 151314 h 171672"/>
                <a:gd name="connsiteX7" fmla="*/ 37156 w 114631"/>
                <a:gd name="connsiteY7" fmla="*/ 99203 h 171672"/>
                <a:gd name="connsiteX8" fmla="*/ 23568 w 114631"/>
                <a:gd name="connsiteY8" fmla="*/ 75646 h 171672"/>
                <a:gd name="connsiteX9" fmla="*/ 23568 w 114631"/>
                <a:gd name="connsiteY9" fmla="*/ 75646 h 171672"/>
                <a:gd name="connsiteX10" fmla="*/ 5668 w 114631"/>
                <a:gd name="connsiteY10" fmla="*/ 1 h 17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631" h="171672">
                  <a:moveTo>
                    <a:pt x="5668" y="1"/>
                  </a:moveTo>
                  <a:cubicBezTo>
                    <a:pt x="4066" y="-220"/>
                    <a:pt x="-9175" y="34167"/>
                    <a:pt x="11392" y="81212"/>
                  </a:cubicBezTo>
                  <a:cubicBezTo>
                    <a:pt x="11392" y="81212"/>
                    <a:pt x="11392" y="81212"/>
                    <a:pt x="11392" y="81212"/>
                  </a:cubicBezTo>
                  <a:cubicBezTo>
                    <a:pt x="15200" y="89887"/>
                    <a:pt x="19958" y="98551"/>
                    <a:pt x="25728" y="107005"/>
                  </a:cubicBezTo>
                  <a:cubicBezTo>
                    <a:pt x="43172" y="132589"/>
                    <a:pt x="65151" y="149602"/>
                    <a:pt x="82760" y="159652"/>
                  </a:cubicBezTo>
                  <a:cubicBezTo>
                    <a:pt x="100948" y="170039"/>
                    <a:pt x="113824" y="172973"/>
                    <a:pt x="114594" y="171180"/>
                  </a:cubicBezTo>
                  <a:cubicBezTo>
                    <a:pt x="115364" y="169375"/>
                    <a:pt x="104193" y="163273"/>
                    <a:pt x="88211" y="151314"/>
                  </a:cubicBezTo>
                  <a:cubicBezTo>
                    <a:pt x="72746" y="139716"/>
                    <a:pt x="53241" y="122749"/>
                    <a:pt x="37156" y="99203"/>
                  </a:cubicBezTo>
                  <a:cubicBezTo>
                    <a:pt x="31820" y="91390"/>
                    <a:pt x="27318" y="83518"/>
                    <a:pt x="23568" y="75646"/>
                  </a:cubicBezTo>
                  <a:cubicBezTo>
                    <a:pt x="23568" y="75646"/>
                    <a:pt x="23568" y="75646"/>
                    <a:pt x="23568" y="75646"/>
                  </a:cubicBezTo>
                  <a:cubicBezTo>
                    <a:pt x="4523" y="35832"/>
                    <a:pt x="8838" y="432"/>
                    <a:pt x="5668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35FFE53-B2A3-4EAA-990A-88299C2469F1}"/>
                </a:ext>
              </a:extLst>
            </p:cNvPr>
            <p:cNvSpPr/>
            <p:nvPr/>
          </p:nvSpPr>
          <p:spPr>
            <a:xfrm>
              <a:off x="10179717" y="6124996"/>
              <a:ext cx="67767" cy="102925"/>
            </a:xfrm>
            <a:custGeom>
              <a:avLst/>
              <a:gdLst>
                <a:gd name="connsiteX0" fmla="*/ 2055 w 67767"/>
                <a:gd name="connsiteY0" fmla="*/ 5 h 102925"/>
                <a:gd name="connsiteX1" fmla="*/ 12730 w 67767"/>
                <a:gd name="connsiteY1" fmla="*/ 47749 h 102925"/>
                <a:gd name="connsiteX2" fmla="*/ 12730 w 67767"/>
                <a:gd name="connsiteY2" fmla="*/ 47749 h 102925"/>
                <a:gd name="connsiteX3" fmla="*/ 21169 w 67767"/>
                <a:gd name="connsiteY3" fmla="*/ 60197 h 102925"/>
                <a:gd name="connsiteX4" fmla="*/ 58075 w 67767"/>
                <a:gd name="connsiteY4" fmla="*/ 97670 h 102925"/>
                <a:gd name="connsiteX5" fmla="*/ 67410 w 67767"/>
                <a:gd name="connsiteY5" fmla="*/ 102713 h 102925"/>
                <a:gd name="connsiteX6" fmla="*/ 63713 w 67767"/>
                <a:gd name="connsiteY6" fmla="*/ 92663 h 102925"/>
                <a:gd name="connsiteX7" fmla="*/ 32186 w 67767"/>
                <a:gd name="connsiteY7" fmla="*/ 51836 h 102925"/>
                <a:gd name="connsiteX8" fmla="*/ 24141 w 67767"/>
                <a:gd name="connsiteY8" fmla="*/ 40576 h 102925"/>
                <a:gd name="connsiteX9" fmla="*/ 24141 w 67767"/>
                <a:gd name="connsiteY9" fmla="*/ 40576 h 102925"/>
                <a:gd name="connsiteX10" fmla="*/ 2055 w 67767"/>
                <a:gd name="connsiteY10" fmla="*/ 5 h 10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67" h="102925">
                  <a:moveTo>
                    <a:pt x="2055" y="5"/>
                  </a:moveTo>
                  <a:cubicBezTo>
                    <a:pt x="-1082" y="378"/>
                    <a:pt x="-2627" y="22060"/>
                    <a:pt x="12730" y="47749"/>
                  </a:cubicBezTo>
                  <a:cubicBezTo>
                    <a:pt x="12730" y="47749"/>
                    <a:pt x="12730" y="47749"/>
                    <a:pt x="12730" y="47749"/>
                  </a:cubicBezTo>
                  <a:cubicBezTo>
                    <a:pt x="15237" y="51941"/>
                    <a:pt x="18051" y="56075"/>
                    <a:pt x="21169" y="60197"/>
                  </a:cubicBezTo>
                  <a:cubicBezTo>
                    <a:pt x="33729" y="76780"/>
                    <a:pt x="50778" y="91871"/>
                    <a:pt x="58075" y="97670"/>
                  </a:cubicBezTo>
                  <a:cubicBezTo>
                    <a:pt x="63027" y="101618"/>
                    <a:pt x="66341" y="103609"/>
                    <a:pt x="67410" y="102713"/>
                  </a:cubicBezTo>
                  <a:cubicBezTo>
                    <a:pt x="68476" y="101828"/>
                    <a:pt x="67137" y="98148"/>
                    <a:pt x="63713" y="92663"/>
                  </a:cubicBezTo>
                  <a:cubicBezTo>
                    <a:pt x="57746" y="83068"/>
                    <a:pt x="44857" y="68535"/>
                    <a:pt x="32186" y="51836"/>
                  </a:cubicBezTo>
                  <a:cubicBezTo>
                    <a:pt x="29267" y="47994"/>
                    <a:pt x="26608" y="44291"/>
                    <a:pt x="24141" y="40576"/>
                  </a:cubicBezTo>
                  <a:cubicBezTo>
                    <a:pt x="24141" y="40576"/>
                    <a:pt x="24141" y="40576"/>
                    <a:pt x="24141" y="40576"/>
                  </a:cubicBezTo>
                  <a:cubicBezTo>
                    <a:pt x="9824" y="19044"/>
                    <a:pt x="5301" y="-368"/>
                    <a:pt x="2055" y="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369BB8F-E2BE-4CAB-B3C5-A0FAE27DE5E9}"/>
                </a:ext>
              </a:extLst>
            </p:cNvPr>
            <p:cNvSpPr/>
            <p:nvPr/>
          </p:nvSpPr>
          <p:spPr>
            <a:xfrm>
              <a:off x="10228449" y="6115654"/>
              <a:ext cx="97686" cy="101392"/>
            </a:xfrm>
            <a:custGeom>
              <a:avLst/>
              <a:gdLst>
                <a:gd name="connsiteX0" fmla="*/ 96481 w 97686"/>
                <a:gd name="connsiteY0" fmla="*/ 9 h 101392"/>
                <a:gd name="connsiteX1" fmla="*/ 59610 w 97686"/>
                <a:gd name="connsiteY1" fmla="*/ 61412 h 101392"/>
                <a:gd name="connsiteX2" fmla="*/ 56803 w 97686"/>
                <a:gd name="connsiteY2" fmla="*/ 64346 h 101392"/>
                <a:gd name="connsiteX3" fmla="*/ 56803 w 97686"/>
                <a:gd name="connsiteY3" fmla="*/ 64346 h 101392"/>
                <a:gd name="connsiteX4" fmla="*/ 5877 w 97686"/>
                <a:gd name="connsiteY4" fmla="*/ 95822 h 101392"/>
                <a:gd name="connsiteX5" fmla="*/ 5 w 97686"/>
                <a:gd name="connsiteY5" fmla="*/ 99607 h 101392"/>
                <a:gd name="connsiteX6" fmla="*/ 6921 w 97686"/>
                <a:gd name="connsiteY6" fmla="*/ 101388 h 101392"/>
                <a:gd name="connsiteX7" fmla="*/ 66610 w 97686"/>
                <a:gd name="connsiteY7" fmla="*/ 74116 h 101392"/>
                <a:gd name="connsiteX8" fmla="*/ 66610 w 97686"/>
                <a:gd name="connsiteY8" fmla="*/ 74116 h 101392"/>
                <a:gd name="connsiteX9" fmla="*/ 69783 w 97686"/>
                <a:gd name="connsiteY9" fmla="*/ 70809 h 101392"/>
                <a:gd name="connsiteX10" fmla="*/ 96481 w 97686"/>
                <a:gd name="connsiteY10" fmla="*/ 9 h 10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686" h="101392">
                  <a:moveTo>
                    <a:pt x="96481" y="9"/>
                  </a:moveTo>
                  <a:cubicBezTo>
                    <a:pt x="92708" y="-620"/>
                    <a:pt x="85810" y="33126"/>
                    <a:pt x="59610" y="61412"/>
                  </a:cubicBezTo>
                  <a:cubicBezTo>
                    <a:pt x="58684" y="62413"/>
                    <a:pt x="57748" y="63391"/>
                    <a:pt x="56803" y="64346"/>
                  </a:cubicBezTo>
                  <a:cubicBezTo>
                    <a:pt x="56803" y="64346"/>
                    <a:pt x="56803" y="64346"/>
                    <a:pt x="56803" y="64346"/>
                  </a:cubicBezTo>
                  <a:cubicBezTo>
                    <a:pt x="37432" y="84026"/>
                    <a:pt x="16544" y="91374"/>
                    <a:pt x="5877" y="95822"/>
                  </a:cubicBezTo>
                  <a:cubicBezTo>
                    <a:pt x="2059" y="97418"/>
                    <a:pt x="-121" y="98606"/>
                    <a:pt x="5" y="99607"/>
                  </a:cubicBezTo>
                  <a:cubicBezTo>
                    <a:pt x="130" y="100608"/>
                    <a:pt x="2563" y="101330"/>
                    <a:pt x="6921" y="101388"/>
                  </a:cubicBezTo>
                  <a:cubicBezTo>
                    <a:pt x="18644" y="101552"/>
                    <a:pt x="44303" y="96288"/>
                    <a:pt x="66610" y="74116"/>
                  </a:cubicBezTo>
                  <a:cubicBezTo>
                    <a:pt x="66610" y="74116"/>
                    <a:pt x="66610" y="74116"/>
                    <a:pt x="66610" y="74116"/>
                  </a:cubicBezTo>
                  <a:cubicBezTo>
                    <a:pt x="67684" y="73045"/>
                    <a:pt x="68742" y="71939"/>
                    <a:pt x="69783" y="70809"/>
                  </a:cubicBezTo>
                  <a:cubicBezTo>
                    <a:pt x="101322" y="36597"/>
                    <a:pt x="98698" y="381"/>
                    <a:pt x="96481" y="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D06E918-0EF0-469F-8CEE-17ABC4173FAE}"/>
                </a:ext>
              </a:extLst>
            </p:cNvPr>
            <p:cNvSpPr/>
            <p:nvPr/>
          </p:nvSpPr>
          <p:spPr>
            <a:xfrm>
              <a:off x="10165573" y="5222064"/>
              <a:ext cx="69147" cy="215148"/>
            </a:xfrm>
            <a:custGeom>
              <a:avLst/>
              <a:gdLst>
                <a:gd name="connsiteX0" fmla="*/ 69105 w 69147"/>
                <a:gd name="connsiteY0" fmla="*/ 369 h 215148"/>
                <a:gd name="connsiteX1" fmla="*/ 17870 w 69147"/>
                <a:gd name="connsiteY1" fmla="*/ 42000 h 215148"/>
                <a:gd name="connsiteX2" fmla="*/ 960 w 69147"/>
                <a:gd name="connsiteY2" fmla="*/ 96649 h 215148"/>
                <a:gd name="connsiteX3" fmla="*/ 185 w 69147"/>
                <a:gd name="connsiteY3" fmla="*/ 123642 h 215148"/>
                <a:gd name="connsiteX4" fmla="*/ 185 w 69147"/>
                <a:gd name="connsiteY4" fmla="*/ 123642 h 215148"/>
                <a:gd name="connsiteX5" fmla="*/ 25535 w 69147"/>
                <a:gd name="connsiteY5" fmla="*/ 215123 h 215148"/>
                <a:gd name="connsiteX6" fmla="*/ 13716 w 69147"/>
                <a:gd name="connsiteY6" fmla="*/ 123257 h 215148"/>
                <a:gd name="connsiteX7" fmla="*/ 13716 w 69147"/>
                <a:gd name="connsiteY7" fmla="*/ 123257 h 215148"/>
                <a:gd name="connsiteX8" fmla="*/ 14797 w 69147"/>
                <a:gd name="connsiteY8" fmla="*/ 98093 h 215148"/>
                <a:gd name="connsiteX9" fmla="*/ 28703 w 69147"/>
                <a:gd name="connsiteY9" fmla="*/ 47857 h 215148"/>
                <a:gd name="connsiteX10" fmla="*/ 69105 w 69147"/>
                <a:gd name="connsiteY10" fmla="*/ 369 h 21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47" h="215148">
                  <a:moveTo>
                    <a:pt x="69105" y="369"/>
                  </a:moveTo>
                  <a:cubicBezTo>
                    <a:pt x="67893" y="-2018"/>
                    <a:pt x="38325" y="6634"/>
                    <a:pt x="17870" y="42000"/>
                  </a:cubicBezTo>
                  <a:cubicBezTo>
                    <a:pt x="9072" y="57336"/>
                    <a:pt x="3166" y="75711"/>
                    <a:pt x="960" y="96649"/>
                  </a:cubicBezTo>
                  <a:cubicBezTo>
                    <a:pt x="-17" y="105918"/>
                    <a:pt x="-194" y="115001"/>
                    <a:pt x="185" y="123642"/>
                  </a:cubicBezTo>
                  <a:cubicBezTo>
                    <a:pt x="185" y="123642"/>
                    <a:pt x="185" y="123642"/>
                    <a:pt x="185" y="123642"/>
                  </a:cubicBezTo>
                  <a:cubicBezTo>
                    <a:pt x="2470" y="178792"/>
                    <a:pt x="22432" y="216265"/>
                    <a:pt x="25535" y="215123"/>
                  </a:cubicBezTo>
                  <a:cubicBezTo>
                    <a:pt x="28638" y="213971"/>
                    <a:pt x="14479" y="175519"/>
                    <a:pt x="13716" y="123257"/>
                  </a:cubicBezTo>
                  <a:cubicBezTo>
                    <a:pt x="13716" y="123257"/>
                    <a:pt x="13716" y="123257"/>
                    <a:pt x="13716" y="123257"/>
                  </a:cubicBezTo>
                  <a:cubicBezTo>
                    <a:pt x="13621" y="115141"/>
                    <a:pt x="13911" y="106663"/>
                    <a:pt x="14797" y="98093"/>
                  </a:cubicBezTo>
                  <a:cubicBezTo>
                    <a:pt x="16802" y="78704"/>
                    <a:pt x="21517" y="62075"/>
                    <a:pt x="28703" y="47857"/>
                  </a:cubicBezTo>
                  <a:cubicBezTo>
                    <a:pt x="44914" y="15426"/>
                    <a:pt x="70318" y="2757"/>
                    <a:pt x="69105" y="36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B132007-84EB-458F-8CA9-FFDA609D6514}"/>
                </a:ext>
              </a:extLst>
            </p:cNvPr>
            <p:cNvSpPr/>
            <p:nvPr/>
          </p:nvSpPr>
          <p:spPr>
            <a:xfrm>
              <a:off x="10207873" y="5228529"/>
              <a:ext cx="48739" cy="165132"/>
            </a:xfrm>
            <a:custGeom>
              <a:avLst/>
              <a:gdLst>
                <a:gd name="connsiteX0" fmla="*/ 48590 w 48739"/>
                <a:gd name="connsiteY0" fmla="*/ 124 h 165132"/>
                <a:gd name="connsiteX1" fmla="*/ 5162 w 48739"/>
                <a:gd name="connsiteY1" fmla="*/ 59186 h 165132"/>
                <a:gd name="connsiteX2" fmla="*/ 5162 w 48739"/>
                <a:gd name="connsiteY2" fmla="*/ 59186 h 165132"/>
                <a:gd name="connsiteX3" fmla="*/ 1469 w 48739"/>
                <a:gd name="connsiteY3" fmla="*/ 76758 h 165132"/>
                <a:gd name="connsiteX4" fmla="*/ 16219 w 48739"/>
                <a:gd name="connsiteY4" fmla="*/ 160927 h 165132"/>
                <a:gd name="connsiteX5" fmla="*/ 16219 w 48739"/>
                <a:gd name="connsiteY5" fmla="*/ 160927 h 165132"/>
                <a:gd name="connsiteX6" fmla="*/ 20581 w 48739"/>
                <a:gd name="connsiteY6" fmla="*/ 165084 h 165132"/>
                <a:gd name="connsiteX7" fmla="*/ 20666 w 48739"/>
                <a:gd name="connsiteY7" fmla="*/ 159134 h 165132"/>
                <a:gd name="connsiteX8" fmla="*/ 20666 w 48739"/>
                <a:gd name="connsiteY8" fmla="*/ 159134 h 165132"/>
                <a:gd name="connsiteX9" fmla="*/ 15176 w 48739"/>
                <a:gd name="connsiteY9" fmla="*/ 78738 h 165132"/>
                <a:gd name="connsiteX10" fmla="*/ 18316 w 48739"/>
                <a:gd name="connsiteY10" fmla="*/ 62668 h 165132"/>
                <a:gd name="connsiteX11" fmla="*/ 18316 w 48739"/>
                <a:gd name="connsiteY11" fmla="*/ 62668 h 165132"/>
                <a:gd name="connsiteX12" fmla="*/ 48590 w 48739"/>
                <a:gd name="connsiteY12" fmla="*/ 124 h 16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39" h="165132">
                  <a:moveTo>
                    <a:pt x="48590" y="124"/>
                  </a:moveTo>
                  <a:cubicBezTo>
                    <a:pt x="47065" y="-1611"/>
                    <a:pt x="17545" y="14761"/>
                    <a:pt x="5162" y="59186"/>
                  </a:cubicBezTo>
                  <a:cubicBezTo>
                    <a:pt x="5162" y="59186"/>
                    <a:pt x="5162" y="59186"/>
                    <a:pt x="5162" y="59186"/>
                  </a:cubicBezTo>
                  <a:cubicBezTo>
                    <a:pt x="3594" y="64811"/>
                    <a:pt x="2345" y="70680"/>
                    <a:pt x="1469" y="76758"/>
                  </a:cubicBezTo>
                  <a:cubicBezTo>
                    <a:pt x="-4448" y="117876"/>
                    <a:pt x="8942" y="149993"/>
                    <a:pt x="16219" y="160927"/>
                  </a:cubicBezTo>
                  <a:cubicBezTo>
                    <a:pt x="16219" y="160927"/>
                    <a:pt x="16219" y="160927"/>
                    <a:pt x="16219" y="160927"/>
                  </a:cubicBezTo>
                  <a:cubicBezTo>
                    <a:pt x="18258" y="163990"/>
                    <a:pt x="19811" y="165422"/>
                    <a:pt x="20581" y="165084"/>
                  </a:cubicBezTo>
                  <a:cubicBezTo>
                    <a:pt x="21349" y="164735"/>
                    <a:pt x="21277" y="162650"/>
                    <a:pt x="20666" y="159134"/>
                  </a:cubicBezTo>
                  <a:cubicBezTo>
                    <a:pt x="20666" y="159134"/>
                    <a:pt x="20666" y="159134"/>
                    <a:pt x="20666" y="159134"/>
                  </a:cubicBezTo>
                  <a:cubicBezTo>
                    <a:pt x="18373" y="145940"/>
                    <a:pt x="9760" y="116351"/>
                    <a:pt x="15176" y="78738"/>
                  </a:cubicBezTo>
                  <a:cubicBezTo>
                    <a:pt x="15976" y="73183"/>
                    <a:pt x="17034" y="67827"/>
                    <a:pt x="18316" y="62668"/>
                  </a:cubicBezTo>
                  <a:cubicBezTo>
                    <a:pt x="18316" y="62668"/>
                    <a:pt x="18316" y="62668"/>
                    <a:pt x="18316" y="62668"/>
                  </a:cubicBezTo>
                  <a:cubicBezTo>
                    <a:pt x="27728" y="24869"/>
                    <a:pt x="50812" y="2662"/>
                    <a:pt x="48590" y="12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70706A1-2A4D-4664-882C-B5C8C0AC822E}"/>
                </a:ext>
              </a:extLst>
            </p:cNvPr>
            <p:cNvSpPr/>
            <p:nvPr/>
          </p:nvSpPr>
          <p:spPr>
            <a:xfrm>
              <a:off x="10262191" y="5203683"/>
              <a:ext cx="38192" cy="177554"/>
            </a:xfrm>
            <a:custGeom>
              <a:avLst/>
              <a:gdLst>
                <a:gd name="connsiteX0" fmla="*/ 37843 w 38192"/>
                <a:gd name="connsiteY0" fmla="*/ 73 h 177554"/>
                <a:gd name="connsiteX1" fmla="*/ 948 w 38192"/>
                <a:gd name="connsiteY1" fmla="*/ 86815 h 177554"/>
                <a:gd name="connsiteX2" fmla="*/ 311 w 38192"/>
                <a:gd name="connsiteY2" fmla="*/ 94082 h 177554"/>
                <a:gd name="connsiteX3" fmla="*/ 311 w 38192"/>
                <a:gd name="connsiteY3" fmla="*/ 94082 h 177554"/>
                <a:gd name="connsiteX4" fmla="*/ 19528 w 38192"/>
                <a:gd name="connsiteY4" fmla="*/ 172254 h 177554"/>
                <a:gd name="connsiteX5" fmla="*/ 25394 w 38192"/>
                <a:gd name="connsiteY5" fmla="*/ 177482 h 177554"/>
                <a:gd name="connsiteX6" fmla="*/ 24341 w 38192"/>
                <a:gd name="connsiteY6" fmla="*/ 169831 h 177554"/>
                <a:gd name="connsiteX7" fmla="*/ 14103 w 38192"/>
                <a:gd name="connsiteY7" fmla="*/ 95048 h 177554"/>
                <a:gd name="connsiteX8" fmla="*/ 14103 w 38192"/>
                <a:gd name="connsiteY8" fmla="*/ 95048 h 177554"/>
                <a:gd name="connsiteX9" fmla="*/ 14713 w 38192"/>
                <a:gd name="connsiteY9" fmla="*/ 88306 h 177554"/>
                <a:gd name="connsiteX10" fmla="*/ 37843 w 38192"/>
                <a:gd name="connsiteY10" fmla="*/ 73 h 17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92" h="177554">
                  <a:moveTo>
                    <a:pt x="37843" y="73"/>
                  </a:moveTo>
                  <a:cubicBezTo>
                    <a:pt x="34532" y="-1837"/>
                    <a:pt x="6740" y="33855"/>
                    <a:pt x="948" y="86815"/>
                  </a:cubicBezTo>
                  <a:cubicBezTo>
                    <a:pt x="681" y="89261"/>
                    <a:pt x="470" y="91683"/>
                    <a:pt x="311" y="94082"/>
                  </a:cubicBezTo>
                  <a:cubicBezTo>
                    <a:pt x="311" y="94082"/>
                    <a:pt x="311" y="94082"/>
                    <a:pt x="311" y="94082"/>
                  </a:cubicBezTo>
                  <a:cubicBezTo>
                    <a:pt x="-2198" y="132673"/>
                    <a:pt x="11038" y="160772"/>
                    <a:pt x="19528" y="172254"/>
                  </a:cubicBezTo>
                  <a:cubicBezTo>
                    <a:pt x="22427" y="176166"/>
                    <a:pt x="24564" y="177948"/>
                    <a:pt x="25394" y="177482"/>
                  </a:cubicBezTo>
                  <a:cubicBezTo>
                    <a:pt x="26223" y="177005"/>
                    <a:pt x="25678" y="174326"/>
                    <a:pt x="24341" y="169831"/>
                  </a:cubicBezTo>
                  <a:cubicBezTo>
                    <a:pt x="20197" y="155904"/>
                    <a:pt x="11441" y="130844"/>
                    <a:pt x="14103" y="95048"/>
                  </a:cubicBezTo>
                  <a:cubicBezTo>
                    <a:pt x="14103" y="95048"/>
                    <a:pt x="14103" y="95048"/>
                    <a:pt x="14103" y="95048"/>
                  </a:cubicBezTo>
                  <a:cubicBezTo>
                    <a:pt x="14267" y="92812"/>
                    <a:pt x="14469" y="90577"/>
                    <a:pt x="14713" y="88306"/>
                  </a:cubicBezTo>
                  <a:cubicBezTo>
                    <a:pt x="19991" y="39165"/>
                    <a:pt x="41152" y="1994"/>
                    <a:pt x="37843" y="7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AFCFD57-F33A-4ACA-8C80-000BE88E51B4}"/>
                </a:ext>
              </a:extLst>
            </p:cNvPr>
            <p:cNvSpPr/>
            <p:nvPr/>
          </p:nvSpPr>
          <p:spPr>
            <a:xfrm>
              <a:off x="10340233" y="5206817"/>
              <a:ext cx="23505" cy="198002"/>
            </a:xfrm>
            <a:custGeom>
              <a:avLst/>
              <a:gdLst>
                <a:gd name="connsiteX0" fmla="*/ 9594 w 23505"/>
                <a:gd name="connsiteY0" fmla="*/ 60 h 198002"/>
                <a:gd name="connsiteX1" fmla="*/ 11760 w 23505"/>
                <a:gd name="connsiteY1" fmla="*/ 40945 h 198002"/>
                <a:gd name="connsiteX2" fmla="*/ 6817 w 23505"/>
                <a:gd name="connsiteY2" fmla="*/ 104910 h 198002"/>
                <a:gd name="connsiteX3" fmla="*/ 4195 w 23505"/>
                <a:gd name="connsiteY3" fmla="*/ 128537 h 198002"/>
                <a:gd name="connsiteX4" fmla="*/ 157 w 23505"/>
                <a:gd name="connsiteY4" fmla="*/ 180636 h 198002"/>
                <a:gd name="connsiteX5" fmla="*/ 2429 w 23505"/>
                <a:gd name="connsiteY5" fmla="*/ 194785 h 198002"/>
                <a:gd name="connsiteX6" fmla="*/ 14019 w 23505"/>
                <a:gd name="connsiteY6" fmla="*/ 195018 h 198002"/>
                <a:gd name="connsiteX7" fmla="*/ 18933 w 23505"/>
                <a:gd name="connsiteY7" fmla="*/ 183687 h 198002"/>
                <a:gd name="connsiteX8" fmla="*/ 9618 w 23505"/>
                <a:gd name="connsiteY8" fmla="*/ 190534 h 198002"/>
                <a:gd name="connsiteX9" fmla="*/ 9688 w 23505"/>
                <a:gd name="connsiteY9" fmla="*/ 191967 h 198002"/>
                <a:gd name="connsiteX10" fmla="*/ 9955 w 23505"/>
                <a:gd name="connsiteY10" fmla="*/ 180764 h 198002"/>
                <a:gd name="connsiteX11" fmla="*/ 17617 w 23505"/>
                <a:gd name="connsiteY11" fmla="*/ 130179 h 198002"/>
                <a:gd name="connsiteX12" fmla="*/ 20610 w 23505"/>
                <a:gd name="connsiteY12" fmla="*/ 106459 h 198002"/>
                <a:gd name="connsiteX13" fmla="*/ 22741 w 23505"/>
                <a:gd name="connsiteY13" fmla="*/ 40607 h 198002"/>
                <a:gd name="connsiteX14" fmla="*/ 9594 w 23505"/>
                <a:gd name="connsiteY14" fmla="*/ 60 h 19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05" h="198002">
                  <a:moveTo>
                    <a:pt x="9594" y="60"/>
                  </a:moveTo>
                  <a:cubicBezTo>
                    <a:pt x="7557" y="968"/>
                    <a:pt x="12121" y="16106"/>
                    <a:pt x="11760" y="40945"/>
                  </a:cubicBezTo>
                  <a:cubicBezTo>
                    <a:pt x="11388" y="60590"/>
                    <a:pt x="9746" y="78744"/>
                    <a:pt x="6817" y="104910"/>
                  </a:cubicBezTo>
                  <a:cubicBezTo>
                    <a:pt x="5885" y="113248"/>
                    <a:pt x="5027" y="120689"/>
                    <a:pt x="4195" y="128537"/>
                  </a:cubicBezTo>
                  <a:cubicBezTo>
                    <a:pt x="1821" y="150674"/>
                    <a:pt x="-653" y="163367"/>
                    <a:pt x="157" y="180636"/>
                  </a:cubicBezTo>
                  <a:cubicBezTo>
                    <a:pt x="273" y="185387"/>
                    <a:pt x="344" y="189975"/>
                    <a:pt x="2429" y="194785"/>
                  </a:cubicBezTo>
                  <a:cubicBezTo>
                    <a:pt x="7685" y="200176"/>
                    <a:pt x="12482" y="197754"/>
                    <a:pt x="14019" y="195018"/>
                  </a:cubicBezTo>
                  <a:cubicBezTo>
                    <a:pt x="19166" y="188590"/>
                    <a:pt x="19865" y="184316"/>
                    <a:pt x="18933" y="183687"/>
                  </a:cubicBezTo>
                  <a:cubicBezTo>
                    <a:pt x="18001" y="183047"/>
                    <a:pt x="15032" y="186610"/>
                    <a:pt x="9618" y="190534"/>
                  </a:cubicBezTo>
                  <a:cubicBezTo>
                    <a:pt x="8372" y="190430"/>
                    <a:pt x="6313" y="191338"/>
                    <a:pt x="9688" y="191967"/>
                  </a:cubicBezTo>
                  <a:cubicBezTo>
                    <a:pt x="8779" y="189009"/>
                    <a:pt x="9699" y="186261"/>
                    <a:pt x="9955" y="180764"/>
                  </a:cubicBezTo>
                  <a:cubicBezTo>
                    <a:pt x="11015" y="167326"/>
                    <a:pt x="14881" y="150360"/>
                    <a:pt x="17617" y="130179"/>
                  </a:cubicBezTo>
                  <a:cubicBezTo>
                    <a:pt x="18654" y="122645"/>
                    <a:pt x="19702" y="114598"/>
                    <a:pt x="20610" y="106459"/>
                  </a:cubicBezTo>
                  <a:cubicBezTo>
                    <a:pt x="23463" y="80991"/>
                    <a:pt x="24278" y="59903"/>
                    <a:pt x="22741" y="40607"/>
                  </a:cubicBezTo>
                  <a:cubicBezTo>
                    <a:pt x="20738" y="13859"/>
                    <a:pt x="12110" y="-1070"/>
                    <a:pt x="9594" y="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9940ED2-55C1-4655-B005-F24DBCE218B1}"/>
                </a:ext>
              </a:extLst>
            </p:cNvPr>
            <p:cNvSpPr/>
            <p:nvPr/>
          </p:nvSpPr>
          <p:spPr>
            <a:xfrm>
              <a:off x="10389872" y="5194376"/>
              <a:ext cx="35944" cy="211694"/>
            </a:xfrm>
            <a:custGeom>
              <a:avLst/>
              <a:gdLst>
                <a:gd name="connsiteX0" fmla="*/ 418 w 35944"/>
                <a:gd name="connsiteY0" fmla="*/ 52 h 211694"/>
                <a:gd name="connsiteX1" fmla="*/ 15369 w 35944"/>
                <a:gd name="connsiteY1" fmla="*/ 75522 h 211694"/>
                <a:gd name="connsiteX2" fmla="*/ 15369 w 35944"/>
                <a:gd name="connsiteY2" fmla="*/ 75522 h 211694"/>
                <a:gd name="connsiteX3" fmla="*/ 18478 w 35944"/>
                <a:gd name="connsiteY3" fmla="*/ 104878 h 211694"/>
                <a:gd name="connsiteX4" fmla="*/ 26303 w 35944"/>
                <a:gd name="connsiteY4" fmla="*/ 184017 h 211694"/>
                <a:gd name="connsiteX5" fmla="*/ 34652 w 35944"/>
                <a:gd name="connsiteY5" fmla="*/ 211685 h 211694"/>
                <a:gd name="connsiteX6" fmla="*/ 35630 w 35944"/>
                <a:gd name="connsiteY6" fmla="*/ 183190 h 211694"/>
                <a:gd name="connsiteX7" fmla="*/ 32277 w 35944"/>
                <a:gd name="connsiteY7" fmla="*/ 103656 h 211694"/>
                <a:gd name="connsiteX8" fmla="*/ 28551 w 35944"/>
                <a:gd name="connsiteY8" fmla="*/ 73589 h 211694"/>
                <a:gd name="connsiteX9" fmla="*/ 28551 w 35944"/>
                <a:gd name="connsiteY9" fmla="*/ 73589 h 211694"/>
                <a:gd name="connsiteX10" fmla="*/ 418 w 35944"/>
                <a:gd name="connsiteY10" fmla="*/ 52 h 21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44" h="211694">
                  <a:moveTo>
                    <a:pt x="418" y="52"/>
                  </a:moveTo>
                  <a:cubicBezTo>
                    <a:pt x="-2388" y="1507"/>
                    <a:pt x="9640" y="31481"/>
                    <a:pt x="15369" y="75522"/>
                  </a:cubicBezTo>
                  <a:cubicBezTo>
                    <a:pt x="15369" y="75522"/>
                    <a:pt x="15369" y="75522"/>
                    <a:pt x="15369" y="75522"/>
                  </a:cubicBezTo>
                  <a:cubicBezTo>
                    <a:pt x="16580" y="84919"/>
                    <a:pt x="17558" y="94514"/>
                    <a:pt x="18478" y="104878"/>
                  </a:cubicBezTo>
                  <a:cubicBezTo>
                    <a:pt x="21634" y="140477"/>
                    <a:pt x="22426" y="159795"/>
                    <a:pt x="26303" y="184017"/>
                  </a:cubicBezTo>
                  <a:cubicBezTo>
                    <a:pt x="29121" y="201694"/>
                    <a:pt x="32743" y="212057"/>
                    <a:pt x="34652" y="211685"/>
                  </a:cubicBezTo>
                  <a:cubicBezTo>
                    <a:pt x="36422" y="211335"/>
                    <a:pt x="35968" y="200715"/>
                    <a:pt x="35630" y="183190"/>
                  </a:cubicBezTo>
                  <a:cubicBezTo>
                    <a:pt x="35351" y="168156"/>
                    <a:pt x="34687" y="130730"/>
                    <a:pt x="32277" y="103656"/>
                  </a:cubicBezTo>
                  <a:cubicBezTo>
                    <a:pt x="31345" y="93152"/>
                    <a:pt x="30134" y="83184"/>
                    <a:pt x="28551" y="73589"/>
                  </a:cubicBezTo>
                  <a:cubicBezTo>
                    <a:pt x="28551" y="73589"/>
                    <a:pt x="28551" y="73589"/>
                    <a:pt x="28551" y="73589"/>
                  </a:cubicBezTo>
                  <a:cubicBezTo>
                    <a:pt x="21203" y="28593"/>
                    <a:pt x="3213" y="-1416"/>
                    <a:pt x="418" y="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668669F-F0C2-401D-938B-F62CBDD2EA57}"/>
                </a:ext>
              </a:extLst>
            </p:cNvPr>
            <p:cNvSpPr/>
            <p:nvPr/>
          </p:nvSpPr>
          <p:spPr>
            <a:xfrm>
              <a:off x="10442840" y="5194382"/>
              <a:ext cx="41408" cy="214801"/>
            </a:xfrm>
            <a:custGeom>
              <a:avLst/>
              <a:gdLst>
                <a:gd name="connsiteX0" fmla="*/ 350 w 41408"/>
                <a:gd name="connsiteY0" fmla="*/ 46 h 214801"/>
                <a:gd name="connsiteX1" fmla="*/ 25933 w 41408"/>
                <a:gd name="connsiteY1" fmla="*/ 105874 h 214801"/>
                <a:gd name="connsiteX2" fmla="*/ 28040 w 41408"/>
                <a:gd name="connsiteY2" fmla="*/ 134450 h 214801"/>
                <a:gd name="connsiteX3" fmla="*/ 28040 w 41408"/>
                <a:gd name="connsiteY3" fmla="*/ 134450 h 214801"/>
                <a:gd name="connsiteX4" fmla="*/ 25246 w 41408"/>
                <a:gd name="connsiteY4" fmla="*/ 214788 h 214801"/>
                <a:gd name="connsiteX5" fmla="*/ 41408 w 41408"/>
                <a:gd name="connsiteY5" fmla="*/ 134252 h 214801"/>
                <a:gd name="connsiteX6" fmla="*/ 41408 w 41408"/>
                <a:gd name="connsiteY6" fmla="*/ 134252 h 214801"/>
                <a:gd name="connsiteX7" fmla="*/ 39696 w 41408"/>
                <a:gd name="connsiteY7" fmla="*/ 104290 h 214801"/>
                <a:gd name="connsiteX8" fmla="*/ 350 w 41408"/>
                <a:gd name="connsiteY8" fmla="*/ 46 h 2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08" h="214801">
                  <a:moveTo>
                    <a:pt x="350" y="46"/>
                  </a:moveTo>
                  <a:cubicBezTo>
                    <a:pt x="-3038" y="1827"/>
                    <a:pt x="19098" y="46660"/>
                    <a:pt x="25933" y="105874"/>
                  </a:cubicBezTo>
                  <a:cubicBezTo>
                    <a:pt x="27062" y="115760"/>
                    <a:pt x="27738" y="125297"/>
                    <a:pt x="28040" y="134450"/>
                  </a:cubicBezTo>
                  <a:cubicBezTo>
                    <a:pt x="28040" y="134450"/>
                    <a:pt x="28040" y="134450"/>
                    <a:pt x="28040" y="134450"/>
                  </a:cubicBezTo>
                  <a:cubicBezTo>
                    <a:pt x="29531" y="180180"/>
                    <a:pt x="22160" y="214019"/>
                    <a:pt x="25246" y="214788"/>
                  </a:cubicBezTo>
                  <a:cubicBezTo>
                    <a:pt x="28343" y="215568"/>
                    <a:pt x="41303" y="182113"/>
                    <a:pt x="41408" y="134252"/>
                  </a:cubicBezTo>
                  <a:cubicBezTo>
                    <a:pt x="41408" y="134252"/>
                    <a:pt x="41408" y="134252"/>
                    <a:pt x="41408" y="134252"/>
                  </a:cubicBezTo>
                  <a:cubicBezTo>
                    <a:pt x="41420" y="124657"/>
                    <a:pt x="40896" y="114642"/>
                    <a:pt x="39696" y="104290"/>
                  </a:cubicBezTo>
                  <a:cubicBezTo>
                    <a:pt x="32349" y="40581"/>
                    <a:pt x="3424" y="-1585"/>
                    <a:pt x="350" y="4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CD7FA5-0163-4182-8F1A-FEA0EB563896}"/>
                </a:ext>
              </a:extLst>
            </p:cNvPr>
            <p:cNvSpPr/>
            <p:nvPr/>
          </p:nvSpPr>
          <p:spPr>
            <a:xfrm>
              <a:off x="10498771" y="5194396"/>
              <a:ext cx="48141" cy="214823"/>
            </a:xfrm>
            <a:custGeom>
              <a:avLst/>
              <a:gdLst>
                <a:gd name="connsiteX0" fmla="*/ 440 w 48141"/>
                <a:gd name="connsiteY0" fmla="*/ 32 h 214823"/>
                <a:gd name="connsiteX1" fmla="*/ 27233 w 48141"/>
                <a:gd name="connsiteY1" fmla="*/ 95717 h 214823"/>
                <a:gd name="connsiteX2" fmla="*/ 27233 w 48141"/>
                <a:gd name="connsiteY2" fmla="*/ 95717 h 214823"/>
                <a:gd name="connsiteX3" fmla="*/ 30016 w 48141"/>
                <a:gd name="connsiteY3" fmla="*/ 107315 h 214823"/>
                <a:gd name="connsiteX4" fmla="*/ 34429 w 48141"/>
                <a:gd name="connsiteY4" fmla="*/ 169103 h 214823"/>
                <a:gd name="connsiteX5" fmla="*/ 25335 w 48141"/>
                <a:gd name="connsiteY5" fmla="*/ 214774 h 214823"/>
                <a:gd name="connsiteX6" fmla="*/ 45619 w 48141"/>
                <a:gd name="connsiteY6" fmla="*/ 170838 h 214823"/>
                <a:gd name="connsiteX7" fmla="*/ 43593 w 48141"/>
                <a:gd name="connsiteY7" fmla="*/ 104334 h 214823"/>
                <a:gd name="connsiteX8" fmla="*/ 40542 w 48141"/>
                <a:gd name="connsiteY8" fmla="*/ 92142 h 214823"/>
                <a:gd name="connsiteX9" fmla="*/ 40542 w 48141"/>
                <a:gd name="connsiteY9" fmla="*/ 92142 h 214823"/>
                <a:gd name="connsiteX10" fmla="*/ 440 w 48141"/>
                <a:gd name="connsiteY10" fmla="*/ 32 h 21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141" h="214823">
                  <a:moveTo>
                    <a:pt x="440" y="32"/>
                  </a:moveTo>
                  <a:cubicBezTo>
                    <a:pt x="-2891" y="1313"/>
                    <a:pt x="13353" y="42454"/>
                    <a:pt x="27233" y="95717"/>
                  </a:cubicBezTo>
                  <a:cubicBezTo>
                    <a:pt x="27233" y="95717"/>
                    <a:pt x="27233" y="95717"/>
                    <a:pt x="27233" y="95717"/>
                  </a:cubicBezTo>
                  <a:cubicBezTo>
                    <a:pt x="28211" y="99513"/>
                    <a:pt x="29154" y="103380"/>
                    <a:pt x="30016" y="107315"/>
                  </a:cubicBezTo>
                  <a:cubicBezTo>
                    <a:pt x="35209" y="131024"/>
                    <a:pt x="36455" y="150984"/>
                    <a:pt x="34429" y="169103"/>
                  </a:cubicBezTo>
                  <a:cubicBezTo>
                    <a:pt x="31483" y="196387"/>
                    <a:pt x="23251" y="213726"/>
                    <a:pt x="25335" y="214774"/>
                  </a:cubicBezTo>
                  <a:cubicBezTo>
                    <a:pt x="27431" y="215822"/>
                    <a:pt x="39762" y="200148"/>
                    <a:pt x="45619" y="170838"/>
                  </a:cubicBezTo>
                  <a:cubicBezTo>
                    <a:pt x="49404" y="151519"/>
                    <a:pt x="49089" y="129266"/>
                    <a:pt x="43593" y="104334"/>
                  </a:cubicBezTo>
                  <a:cubicBezTo>
                    <a:pt x="42673" y="100166"/>
                    <a:pt x="41649" y="96102"/>
                    <a:pt x="40542" y="92142"/>
                  </a:cubicBezTo>
                  <a:cubicBezTo>
                    <a:pt x="40542" y="92142"/>
                    <a:pt x="40542" y="92142"/>
                    <a:pt x="40542" y="92142"/>
                  </a:cubicBezTo>
                  <a:cubicBezTo>
                    <a:pt x="25335" y="37132"/>
                    <a:pt x="3770" y="-1261"/>
                    <a:pt x="440" y="3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9F22C08-CF7B-4EBB-99C8-FBA8045ECF32}"/>
                </a:ext>
              </a:extLst>
            </p:cNvPr>
            <p:cNvSpPr/>
            <p:nvPr/>
          </p:nvSpPr>
          <p:spPr>
            <a:xfrm>
              <a:off x="9598955" y="4429109"/>
              <a:ext cx="91694" cy="366940"/>
            </a:xfrm>
            <a:custGeom>
              <a:avLst/>
              <a:gdLst>
                <a:gd name="connsiteX0" fmla="*/ 63088 w 91694"/>
                <a:gd name="connsiteY0" fmla="*/ 2792 h 366940"/>
                <a:gd name="connsiteX1" fmla="*/ 16809 w 91694"/>
                <a:gd name="connsiteY1" fmla="*/ 16801 h 366940"/>
                <a:gd name="connsiteX2" fmla="*/ 10 w 91694"/>
                <a:gd name="connsiteY2" fmla="*/ 70402 h 366940"/>
                <a:gd name="connsiteX3" fmla="*/ 17618 w 91694"/>
                <a:gd name="connsiteY3" fmla="*/ 168684 h 366940"/>
                <a:gd name="connsiteX4" fmla="*/ 19305 w 91694"/>
                <a:gd name="connsiteY4" fmla="*/ 174251 h 366940"/>
                <a:gd name="connsiteX5" fmla="*/ 76998 w 91694"/>
                <a:gd name="connsiteY5" fmla="*/ 329453 h 366940"/>
                <a:gd name="connsiteX6" fmla="*/ 91097 w 91694"/>
                <a:gd name="connsiteY6" fmla="*/ 366938 h 366940"/>
                <a:gd name="connsiteX7" fmla="*/ 84829 w 91694"/>
                <a:gd name="connsiteY7" fmla="*/ 326938 h 366940"/>
                <a:gd name="connsiteX8" fmla="*/ 32555 w 91694"/>
                <a:gd name="connsiteY8" fmla="*/ 170175 h 366940"/>
                <a:gd name="connsiteX9" fmla="*/ 30896 w 91694"/>
                <a:gd name="connsiteY9" fmla="*/ 164714 h 366940"/>
                <a:gd name="connsiteX10" fmla="*/ 11958 w 91694"/>
                <a:gd name="connsiteY10" fmla="*/ 70181 h 366940"/>
                <a:gd name="connsiteX11" fmla="*/ 23568 w 91694"/>
                <a:gd name="connsiteY11" fmla="*/ 22542 h 366940"/>
                <a:gd name="connsiteX12" fmla="*/ 63088 w 91694"/>
                <a:gd name="connsiteY12" fmla="*/ 2792 h 36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94" h="366940">
                  <a:moveTo>
                    <a:pt x="63088" y="2792"/>
                  </a:moveTo>
                  <a:cubicBezTo>
                    <a:pt x="63085" y="1115"/>
                    <a:pt x="39500" y="-7327"/>
                    <a:pt x="16809" y="16801"/>
                  </a:cubicBezTo>
                  <a:cubicBezTo>
                    <a:pt x="5409" y="29587"/>
                    <a:pt x="-267" y="48160"/>
                    <a:pt x="10" y="70402"/>
                  </a:cubicBezTo>
                  <a:cubicBezTo>
                    <a:pt x="48" y="101668"/>
                    <a:pt x="6853" y="132737"/>
                    <a:pt x="17618" y="168684"/>
                  </a:cubicBezTo>
                  <a:cubicBezTo>
                    <a:pt x="18171" y="170536"/>
                    <a:pt x="18734" y="172387"/>
                    <a:pt x="19305" y="174251"/>
                  </a:cubicBezTo>
                  <a:cubicBezTo>
                    <a:pt x="31772" y="214786"/>
                    <a:pt x="73073" y="318926"/>
                    <a:pt x="76998" y="329453"/>
                  </a:cubicBezTo>
                  <a:cubicBezTo>
                    <a:pt x="85782" y="353080"/>
                    <a:pt x="89575" y="367171"/>
                    <a:pt x="91097" y="366938"/>
                  </a:cubicBezTo>
                  <a:cubicBezTo>
                    <a:pt x="92619" y="366705"/>
                    <a:pt x="91481" y="351287"/>
                    <a:pt x="84829" y="326938"/>
                  </a:cubicBezTo>
                  <a:cubicBezTo>
                    <a:pt x="74933" y="290606"/>
                    <a:pt x="52276" y="234385"/>
                    <a:pt x="32555" y="170175"/>
                  </a:cubicBezTo>
                  <a:cubicBezTo>
                    <a:pt x="31994" y="168358"/>
                    <a:pt x="31441" y="166530"/>
                    <a:pt x="30896" y="164714"/>
                  </a:cubicBezTo>
                  <a:cubicBezTo>
                    <a:pt x="20236" y="128952"/>
                    <a:pt x="13070" y="99933"/>
                    <a:pt x="11958" y="70181"/>
                  </a:cubicBezTo>
                  <a:cubicBezTo>
                    <a:pt x="11432" y="49593"/>
                    <a:pt x="14594" y="33767"/>
                    <a:pt x="23568" y="22542"/>
                  </a:cubicBezTo>
                  <a:cubicBezTo>
                    <a:pt x="39314" y="1406"/>
                    <a:pt x="63091" y="4481"/>
                    <a:pt x="63088" y="279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93C72382-95CE-41D8-8CA7-4F82D90DE8F9}"/>
                </a:ext>
              </a:extLst>
            </p:cNvPr>
            <p:cNvSpPr/>
            <p:nvPr/>
          </p:nvSpPr>
          <p:spPr>
            <a:xfrm>
              <a:off x="9617995" y="4492056"/>
              <a:ext cx="78916" cy="64432"/>
            </a:xfrm>
            <a:custGeom>
              <a:avLst/>
              <a:gdLst>
                <a:gd name="connsiteX0" fmla="*/ 78282 w 78916"/>
                <a:gd name="connsiteY0" fmla="*/ 64340 h 64432"/>
                <a:gd name="connsiteX1" fmla="*/ 56280 w 78916"/>
                <a:gd name="connsiteY1" fmla="*/ 21499 h 64432"/>
                <a:gd name="connsiteX2" fmla="*/ 56279 w 78916"/>
                <a:gd name="connsiteY2" fmla="*/ 21499 h 64432"/>
                <a:gd name="connsiteX3" fmla="*/ 41769 w 78916"/>
                <a:gd name="connsiteY3" fmla="*/ 7851 h 64432"/>
                <a:gd name="connsiteX4" fmla="*/ 34738 w 78916"/>
                <a:gd name="connsiteY4" fmla="*/ 3496 h 64432"/>
                <a:gd name="connsiteX5" fmla="*/ 16399 w 78916"/>
                <a:gd name="connsiteY5" fmla="*/ 538 h 64432"/>
                <a:gd name="connsiteX6" fmla="*/ 3434 w 78916"/>
                <a:gd name="connsiteY6" fmla="*/ 12311 h 64432"/>
                <a:gd name="connsiteX7" fmla="*/ 288 w 78916"/>
                <a:gd name="connsiteY7" fmla="*/ 35717 h 64432"/>
                <a:gd name="connsiteX8" fmla="*/ 3590 w 78916"/>
                <a:gd name="connsiteY8" fmla="*/ 45673 h 64432"/>
                <a:gd name="connsiteX9" fmla="*/ 7530 w 78916"/>
                <a:gd name="connsiteY9" fmla="*/ 36229 h 64432"/>
                <a:gd name="connsiteX10" fmla="*/ 14005 w 78916"/>
                <a:gd name="connsiteY10" fmla="*/ 17633 h 64432"/>
                <a:gd name="connsiteX11" fmla="*/ 19362 w 78916"/>
                <a:gd name="connsiteY11" fmla="*/ 13289 h 64432"/>
                <a:gd name="connsiteX12" fmla="*/ 28360 w 78916"/>
                <a:gd name="connsiteY12" fmla="*/ 15711 h 64432"/>
                <a:gd name="connsiteX13" fmla="*/ 33679 w 78916"/>
                <a:gd name="connsiteY13" fmla="*/ 19042 h 64432"/>
                <a:gd name="connsiteX14" fmla="*/ 46560 w 78916"/>
                <a:gd name="connsiteY14" fmla="*/ 30570 h 64432"/>
                <a:gd name="connsiteX15" fmla="*/ 46560 w 78916"/>
                <a:gd name="connsiteY15" fmla="*/ 30570 h 64432"/>
                <a:gd name="connsiteX16" fmla="*/ 78282 w 78916"/>
                <a:gd name="connsiteY16" fmla="*/ 64340 h 64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916" h="64432">
                  <a:moveTo>
                    <a:pt x="78282" y="64340"/>
                  </a:moveTo>
                  <a:cubicBezTo>
                    <a:pt x="81044" y="62849"/>
                    <a:pt x="74997" y="42844"/>
                    <a:pt x="56280" y="21499"/>
                  </a:cubicBezTo>
                  <a:cubicBezTo>
                    <a:pt x="56280" y="21499"/>
                    <a:pt x="56279" y="21499"/>
                    <a:pt x="56279" y="21499"/>
                  </a:cubicBezTo>
                  <a:cubicBezTo>
                    <a:pt x="52356" y="16945"/>
                    <a:pt x="47586" y="12031"/>
                    <a:pt x="41769" y="7851"/>
                  </a:cubicBezTo>
                  <a:cubicBezTo>
                    <a:pt x="39531" y="6244"/>
                    <a:pt x="37193" y="4777"/>
                    <a:pt x="34738" y="3496"/>
                  </a:cubicBezTo>
                  <a:cubicBezTo>
                    <a:pt x="29641" y="585"/>
                    <a:pt x="23169" y="-859"/>
                    <a:pt x="16399" y="538"/>
                  </a:cubicBezTo>
                  <a:cubicBezTo>
                    <a:pt x="9478" y="2692"/>
                    <a:pt x="5328" y="7525"/>
                    <a:pt x="3434" y="12311"/>
                  </a:cubicBezTo>
                  <a:cubicBezTo>
                    <a:pt x="-453" y="21557"/>
                    <a:pt x="-240" y="30570"/>
                    <a:pt x="288" y="35717"/>
                  </a:cubicBezTo>
                  <a:cubicBezTo>
                    <a:pt x="895" y="42122"/>
                    <a:pt x="2259" y="45673"/>
                    <a:pt x="3590" y="45673"/>
                  </a:cubicBezTo>
                  <a:cubicBezTo>
                    <a:pt x="4921" y="45673"/>
                    <a:pt x="6056" y="42098"/>
                    <a:pt x="7530" y="36229"/>
                  </a:cubicBezTo>
                  <a:cubicBezTo>
                    <a:pt x="8694" y="31711"/>
                    <a:pt x="10472" y="23210"/>
                    <a:pt x="14005" y="17633"/>
                  </a:cubicBezTo>
                  <a:cubicBezTo>
                    <a:pt x="15617" y="15420"/>
                    <a:pt x="17679" y="13149"/>
                    <a:pt x="19362" y="13289"/>
                  </a:cubicBezTo>
                  <a:cubicBezTo>
                    <a:pt x="21532" y="12614"/>
                    <a:pt x="24584" y="13988"/>
                    <a:pt x="28360" y="15711"/>
                  </a:cubicBezTo>
                  <a:cubicBezTo>
                    <a:pt x="30162" y="16654"/>
                    <a:pt x="31923" y="17772"/>
                    <a:pt x="33679" y="19042"/>
                  </a:cubicBezTo>
                  <a:cubicBezTo>
                    <a:pt x="38182" y="22325"/>
                    <a:pt x="42542" y="26611"/>
                    <a:pt x="46560" y="30570"/>
                  </a:cubicBezTo>
                  <a:cubicBezTo>
                    <a:pt x="46560" y="30570"/>
                    <a:pt x="46560" y="30570"/>
                    <a:pt x="46560" y="30570"/>
                  </a:cubicBezTo>
                  <a:cubicBezTo>
                    <a:pt x="64848" y="48864"/>
                    <a:pt x="75518" y="65842"/>
                    <a:pt x="78282" y="6434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88915E5-9C18-49EA-94D5-1D6E89A065C0}"/>
                </a:ext>
              </a:extLst>
            </p:cNvPr>
            <p:cNvSpPr/>
            <p:nvPr/>
          </p:nvSpPr>
          <p:spPr>
            <a:xfrm>
              <a:off x="9664034" y="4587507"/>
              <a:ext cx="18595" cy="80973"/>
            </a:xfrm>
            <a:custGeom>
              <a:avLst/>
              <a:gdLst>
                <a:gd name="connsiteX0" fmla="*/ 7345 w 18595"/>
                <a:gd name="connsiteY0" fmla="*/ 16 h 80973"/>
                <a:gd name="connsiteX1" fmla="*/ 1130 w 18595"/>
                <a:gd name="connsiteY1" fmla="*/ 41879 h 80973"/>
                <a:gd name="connsiteX2" fmla="*/ 2086 w 18595"/>
                <a:gd name="connsiteY2" fmla="*/ 47410 h 80973"/>
                <a:gd name="connsiteX3" fmla="*/ 2086 w 18595"/>
                <a:gd name="connsiteY3" fmla="*/ 47410 h 80973"/>
                <a:gd name="connsiteX4" fmla="*/ 16681 w 18595"/>
                <a:gd name="connsiteY4" fmla="*/ 80936 h 80973"/>
                <a:gd name="connsiteX5" fmla="*/ 15632 w 18595"/>
                <a:gd name="connsiteY5" fmla="*/ 45093 h 80973"/>
                <a:gd name="connsiteX6" fmla="*/ 15632 w 18595"/>
                <a:gd name="connsiteY6" fmla="*/ 45093 h 80973"/>
                <a:gd name="connsiteX7" fmla="*/ 14869 w 18595"/>
                <a:gd name="connsiteY7" fmla="*/ 39853 h 80973"/>
                <a:gd name="connsiteX8" fmla="*/ 7345 w 18595"/>
                <a:gd name="connsiteY8" fmla="*/ 16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5" h="80973">
                  <a:moveTo>
                    <a:pt x="7345" y="16"/>
                  </a:moveTo>
                  <a:cubicBezTo>
                    <a:pt x="3127" y="-624"/>
                    <a:pt x="-2412" y="18007"/>
                    <a:pt x="1130" y="41879"/>
                  </a:cubicBezTo>
                  <a:cubicBezTo>
                    <a:pt x="1411" y="43766"/>
                    <a:pt x="1732" y="45617"/>
                    <a:pt x="2086" y="47410"/>
                  </a:cubicBezTo>
                  <a:cubicBezTo>
                    <a:pt x="2086" y="47410"/>
                    <a:pt x="2086" y="47410"/>
                    <a:pt x="2086" y="47410"/>
                  </a:cubicBezTo>
                  <a:cubicBezTo>
                    <a:pt x="6032" y="67719"/>
                    <a:pt x="13274" y="81798"/>
                    <a:pt x="16681" y="80936"/>
                  </a:cubicBezTo>
                  <a:cubicBezTo>
                    <a:pt x="20088" y="80074"/>
                    <a:pt x="18451" y="64342"/>
                    <a:pt x="15632" y="45093"/>
                  </a:cubicBezTo>
                  <a:cubicBezTo>
                    <a:pt x="15632" y="45093"/>
                    <a:pt x="15632" y="45093"/>
                    <a:pt x="15632" y="45093"/>
                  </a:cubicBezTo>
                  <a:cubicBezTo>
                    <a:pt x="15525" y="44360"/>
                    <a:pt x="14976" y="40598"/>
                    <a:pt x="14869" y="39853"/>
                  </a:cubicBezTo>
                  <a:cubicBezTo>
                    <a:pt x="11777" y="18636"/>
                    <a:pt x="10421" y="482"/>
                    <a:pt x="7345" y="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FF3389-95E1-4193-832F-5256635A0413}"/>
                </a:ext>
              </a:extLst>
            </p:cNvPr>
            <p:cNvSpPr/>
            <p:nvPr/>
          </p:nvSpPr>
          <p:spPr>
            <a:xfrm>
              <a:off x="10198336" y="5027558"/>
              <a:ext cx="297774" cy="48608"/>
            </a:xfrm>
            <a:custGeom>
              <a:avLst/>
              <a:gdLst>
                <a:gd name="connsiteX0" fmla="*/ 552 w 297774"/>
                <a:gd name="connsiteY0" fmla="*/ 48593 h 48608"/>
                <a:gd name="connsiteX1" fmla="*/ 31142 w 297774"/>
                <a:gd name="connsiteY1" fmla="*/ 17898 h 48608"/>
                <a:gd name="connsiteX2" fmla="*/ 31142 w 297774"/>
                <a:gd name="connsiteY2" fmla="*/ 17898 h 48608"/>
                <a:gd name="connsiteX3" fmla="*/ 73605 w 297774"/>
                <a:gd name="connsiteY3" fmla="*/ 15208 h 48608"/>
                <a:gd name="connsiteX4" fmla="*/ 149825 w 297774"/>
                <a:gd name="connsiteY4" fmla="*/ 30509 h 48608"/>
                <a:gd name="connsiteX5" fmla="*/ 150280 w 297774"/>
                <a:gd name="connsiteY5" fmla="*/ 30544 h 48608"/>
                <a:gd name="connsiteX6" fmla="*/ 198405 w 297774"/>
                <a:gd name="connsiteY6" fmla="*/ 22509 h 48608"/>
                <a:gd name="connsiteX7" fmla="*/ 252900 w 297774"/>
                <a:gd name="connsiteY7" fmla="*/ 10969 h 48608"/>
                <a:gd name="connsiteX8" fmla="*/ 281021 w 297774"/>
                <a:gd name="connsiteY8" fmla="*/ 19330 h 48608"/>
                <a:gd name="connsiteX9" fmla="*/ 281021 w 297774"/>
                <a:gd name="connsiteY9" fmla="*/ 19330 h 48608"/>
                <a:gd name="connsiteX10" fmla="*/ 296205 w 297774"/>
                <a:gd name="connsiteY10" fmla="*/ 45484 h 48608"/>
                <a:gd name="connsiteX11" fmla="*/ 286832 w 297774"/>
                <a:gd name="connsiteY11" fmla="*/ 13694 h 48608"/>
                <a:gd name="connsiteX12" fmla="*/ 286832 w 297774"/>
                <a:gd name="connsiteY12" fmla="*/ 13694 h 48608"/>
                <a:gd name="connsiteX13" fmla="*/ 252772 w 297774"/>
                <a:gd name="connsiteY13" fmla="*/ 11 h 48608"/>
                <a:gd name="connsiteX14" fmla="*/ 195110 w 297774"/>
                <a:gd name="connsiteY14" fmla="*/ 9595 h 48608"/>
                <a:gd name="connsiteX15" fmla="*/ 150897 w 297774"/>
                <a:gd name="connsiteY15" fmla="*/ 16698 h 48608"/>
                <a:gd name="connsiteX16" fmla="*/ 150512 w 297774"/>
                <a:gd name="connsiteY16" fmla="*/ 16675 h 48608"/>
                <a:gd name="connsiteX17" fmla="*/ 75408 w 297774"/>
                <a:gd name="connsiteY17" fmla="*/ 3004 h 48608"/>
                <a:gd name="connsiteX18" fmla="*/ 26794 w 297774"/>
                <a:gd name="connsiteY18" fmla="*/ 9479 h 48608"/>
                <a:gd name="connsiteX19" fmla="*/ 26794 w 297774"/>
                <a:gd name="connsiteY19" fmla="*/ 9479 h 48608"/>
                <a:gd name="connsiteX20" fmla="*/ 551 w 297774"/>
                <a:gd name="connsiteY20" fmla="*/ 48605 h 4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74" h="48608">
                  <a:moveTo>
                    <a:pt x="552" y="48593"/>
                  </a:moveTo>
                  <a:cubicBezTo>
                    <a:pt x="2259" y="49257"/>
                    <a:pt x="7739" y="28192"/>
                    <a:pt x="31142" y="17898"/>
                  </a:cubicBezTo>
                  <a:cubicBezTo>
                    <a:pt x="31142" y="17898"/>
                    <a:pt x="31142" y="17898"/>
                    <a:pt x="31142" y="17898"/>
                  </a:cubicBezTo>
                  <a:cubicBezTo>
                    <a:pt x="42504" y="12506"/>
                    <a:pt x="56170" y="12483"/>
                    <a:pt x="73605" y="15208"/>
                  </a:cubicBezTo>
                  <a:cubicBezTo>
                    <a:pt x="95610" y="18946"/>
                    <a:pt x="120503" y="28902"/>
                    <a:pt x="149825" y="30509"/>
                  </a:cubicBezTo>
                  <a:cubicBezTo>
                    <a:pt x="149977" y="30521"/>
                    <a:pt x="150128" y="30532"/>
                    <a:pt x="150280" y="30544"/>
                  </a:cubicBezTo>
                  <a:cubicBezTo>
                    <a:pt x="167769" y="31161"/>
                    <a:pt x="184490" y="26329"/>
                    <a:pt x="198405" y="22509"/>
                  </a:cubicBezTo>
                  <a:cubicBezTo>
                    <a:pt x="220599" y="16663"/>
                    <a:pt x="235317" y="11668"/>
                    <a:pt x="252900" y="10969"/>
                  </a:cubicBezTo>
                  <a:cubicBezTo>
                    <a:pt x="265127" y="10631"/>
                    <a:pt x="274850" y="13496"/>
                    <a:pt x="281021" y="19330"/>
                  </a:cubicBezTo>
                  <a:cubicBezTo>
                    <a:pt x="281021" y="19330"/>
                    <a:pt x="281021" y="19330"/>
                    <a:pt x="281021" y="19330"/>
                  </a:cubicBezTo>
                  <a:cubicBezTo>
                    <a:pt x="294365" y="31045"/>
                    <a:pt x="294715" y="45706"/>
                    <a:pt x="296205" y="45484"/>
                  </a:cubicBezTo>
                  <a:cubicBezTo>
                    <a:pt x="297696" y="45275"/>
                    <a:pt x="301503" y="30905"/>
                    <a:pt x="286832" y="13694"/>
                  </a:cubicBezTo>
                  <a:cubicBezTo>
                    <a:pt x="286832" y="13694"/>
                    <a:pt x="286832" y="13694"/>
                    <a:pt x="286832" y="13694"/>
                  </a:cubicBezTo>
                  <a:cubicBezTo>
                    <a:pt x="279426" y="5496"/>
                    <a:pt x="267327" y="46"/>
                    <a:pt x="252772" y="11"/>
                  </a:cubicBezTo>
                  <a:cubicBezTo>
                    <a:pt x="233559" y="-257"/>
                    <a:pt x="216710" y="4285"/>
                    <a:pt x="195110" y="9595"/>
                  </a:cubicBezTo>
                  <a:cubicBezTo>
                    <a:pt x="180846" y="12972"/>
                    <a:pt x="165207" y="17479"/>
                    <a:pt x="150897" y="16698"/>
                  </a:cubicBezTo>
                  <a:cubicBezTo>
                    <a:pt x="150769" y="16687"/>
                    <a:pt x="150641" y="16687"/>
                    <a:pt x="150512" y="16675"/>
                  </a:cubicBezTo>
                  <a:cubicBezTo>
                    <a:pt x="124360" y="15499"/>
                    <a:pt x="99189" y="6043"/>
                    <a:pt x="75408" y="3004"/>
                  </a:cubicBezTo>
                  <a:cubicBezTo>
                    <a:pt x="56698" y="384"/>
                    <a:pt x="40153" y="2119"/>
                    <a:pt x="26794" y="9479"/>
                  </a:cubicBezTo>
                  <a:cubicBezTo>
                    <a:pt x="26794" y="9479"/>
                    <a:pt x="26794" y="9479"/>
                    <a:pt x="26794" y="9479"/>
                  </a:cubicBezTo>
                  <a:cubicBezTo>
                    <a:pt x="-498" y="25362"/>
                    <a:pt x="-1156" y="47930"/>
                    <a:pt x="551" y="4860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DA70DE-FBE4-4C27-8D0D-5B7D0D25C147}"/>
                </a:ext>
              </a:extLst>
            </p:cNvPr>
            <p:cNvSpPr/>
            <p:nvPr/>
          </p:nvSpPr>
          <p:spPr>
            <a:xfrm>
              <a:off x="9945544" y="4449799"/>
              <a:ext cx="214265" cy="35977"/>
            </a:xfrm>
            <a:custGeom>
              <a:avLst/>
              <a:gdLst>
                <a:gd name="connsiteX0" fmla="*/ 153 w 214265"/>
                <a:gd name="connsiteY0" fmla="*/ 198 h 35977"/>
                <a:gd name="connsiteX1" fmla="*/ 33092 w 214265"/>
                <a:gd name="connsiteY1" fmla="*/ 22615 h 35977"/>
                <a:gd name="connsiteX2" fmla="*/ 106816 w 214265"/>
                <a:gd name="connsiteY2" fmla="*/ 35878 h 35977"/>
                <a:gd name="connsiteX3" fmla="*/ 113036 w 214265"/>
                <a:gd name="connsiteY3" fmla="*/ 35971 h 35977"/>
                <a:gd name="connsiteX4" fmla="*/ 113036 w 214265"/>
                <a:gd name="connsiteY4" fmla="*/ 35971 h 35977"/>
                <a:gd name="connsiteX5" fmla="*/ 185741 w 214265"/>
                <a:gd name="connsiteY5" fmla="*/ 24606 h 35977"/>
                <a:gd name="connsiteX6" fmla="*/ 185741 w 214265"/>
                <a:gd name="connsiteY6" fmla="*/ 24606 h 35977"/>
                <a:gd name="connsiteX7" fmla="*/ 214129 w 214265"/>
                <a:gd name="connsiteY7" fmla="*/ 3692 h 35977"/>
                <a:gd name="connsiteX8" fmla="*/ 182605 w 214265"/>
                <a:gd name="connsiteY8" fmla="*/ 15139 h 35977"/>
                <a:gd name="connsiteX9" fmla="*/ 182605 w 214265"/>
                <a:gd name="connsiteY9" fmla="*/ 15139 h 35977"/>
                <a:gd name="connsiteX10" fmla="*/ 113137 w 214265"/>
                <a:gd name="connsiteY10" fmla="*/ 22126 h 35977"/>
                <a:gd name="connsiteX11" fmla="*/ 113137 w 214265"/>
                <a:gd name="connsiteY11" fmla="*/ 22126 h 35977"/>
                <a:gd name="connsiteX12" fmla="*/ 107181 w 214265"/>
                <a:gd name="connsiteY12" fmla="*/ 22009 h 35977"/>
                <a:gd name="connsiteX13" fmla="*/ 36175 w 214265"/>
                <a:gd name="connsiteY13" fmla="*/ 12588 h 35977"/>
                <a:gd name="connsiteX14" fmla="*/ 153 w 214265"/>
                <a:gd name="connsiteY14" fmla="*/ 198 h 3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265" h="35977">
                  <a:moveTo>
                    <a:pt x="153" y="198"/>
                  </a:moveTo>
                  <a:cubicBezTo>
                    <a:pt x="-1424" y="2027"/>
                    <a:pt x="9167" y="14021"/>
                    <a:pt x="33092" y="22615"/>
                  </a:cubicBezTo>
                  <a:cubicBezTo>
                    <a:pt x="52618" y="29753"/>
                    <a:pt x="77419" y="35110"/>
                    <a:pt x="106816" y="35878"/>
                  </a:cubicBezTo>
                  <a:cubicBezTo>
                    <a:pt x="108903" y="35936"/>
                    <a:pt x="110977" y="35960"/>
                    <a:pt x="113036" y="35971"/>
                  </a:cubicBezTo>
                  <a:cubicBezTo>
                    <a:pt x="113036" y="35971"/>
                    <a:pt x="113036" y="35971"/>
                    <a:pt x="113036" y="35971"/>
                  </a:cubicBezTo>
                  <a:cubicBezTo>
                    <a:pt x="142816" y="36158"/>
                    <a:pt x="166336" y="32257"/>
                    <a:pt x="185741" y="24606"/>
                  </a:cubicBezTo>
                  <a:cubicBezTo>
                    <a:pt x="185741" y="24606"/>
                    <a:pt x="185741" y="24606"/>
                    <a:pt x="185741" y="24606"/>
                  </a:cubicBezTo>
                  <a:cubicBezTo>
                    <a:pt x="206922" y="16326"/>
                    <a:pt x="215476" y="5182"/>
                    <a:pt x="214129" y="3692"/>
                  </a:cubicBezTo>
                  <a:cubicBezTo>
                    <a:pt x="212814" y="2248"/>
                    <a:pt x="202370" y="9805"/>
                    <a:pt x="182605" y="15139"/>
                  </a:cubicBezTo>
                  <a:cubicBezTo>
                    <a:pt x="182605" y="15139"/>
                    <a:pt x="182605" y="15139"/>
                    <a:pt x="182605" y="15139"/>
                  </a:cubicBezTo>
                  <a:cubicBezTo>
                    <a:pt x="163256" y="20297"/>
                    <a:pt x="142519" y="22370"/>
                    <a:pt x="113137" y="22126"/>
                  </a:cubicBezTo>
                  <a:cubicBezTo>
                    <a:pt x="113137" y="22126"/>
                    <a:pt x="113137" y="22126"/>
                    <a:pt x="113137" y="22126"/>
                  </a:cubicBezTo>
                  <a:cubicBezTo>
                    <a:pt x="111164" y="22102"/>
                    <a:pt x="109179" y="22067"/>
                    <a:pt x="107181" y="22009"/>
                  </a:cubicBezTo>
                  <a:cubicBezTo>
                    <a:pt x="78803" y="21252"/>
                    <a:pt x="55715" y="17468"/>
                    <a:pt x="36175" y="12588"/>
                  </a:cubicBezTo>
                  <a:cubicBezTo>
                    <a:pt x="13663" y="6859"/>
                    <a:pt x="1525" y="-1385"/>
                    <a:pt x="153" y="1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ED1669E-BEDB-405E-AEAB-83C991E845C1}"/>
                </a:ext>
              </a:extLst>
            </p:cNvPr>
            <p:cNvSpPr/>
            <p:nvPr/>
          </p:nvSpPr>
          <p:spPr>
            <a:xfrm>
              <a:off x="10473643" y="4415995"/>
              <a:ext cx="231711" cy="55034"/>
            </a:xfrm>
            <a:custGeom>
              <a:avLst/>
              <a:gdLst>
                <a:gd name="connsiteX0" fmla="*/ 207 w 231711"/>
                <a:gd name="connsiteY0" fmla="*/ 81 h 55034"/>
                <a:gd name="connsiteX1" fmla="*/ 42254 w 231711"/>
                <a:gd name="connsiteY1" fmla="*/ 37740 h 55034"/>
                <a:gd name="connsiteX2" fmla="*/ 114693 w 231711"/>
                <a:gd name="connsiteY2" fmla="*/ 54858 h 55034"/>
                <a:gd name="connsiteX3" fmla="*/ 133219 w 231711"/>
                <a:gd name="connsiteY3" fmla="*/ 54788 h 55034"/>
                <a:gd name="connsiteX4" fmla="*/ 133219 w 231711"/>
                <a:gd name="connsiteY4" fmla="*/ 54788 h 55034"/>
                <a:gd name="connsiteX5" fmla="*/ 210839 w 231711"/>
                <a:gd name="connsiteY5" fmla="*/ 30870 h 55034"/>
                <a:gd name="connsiteX6" fmla="*/ 210839 w 231711"/>
                <a:gd name="connsiteY6" fmla="*/ 30870 h 55034"/>
                <a:gd name="connsiteX7" fmla="*/ 231519 w 231711"/>
                <a:gd name="connsiteY7" fmla="*/ 6684 h 55034"/>
                <a:gd name="connsiteX8" fmla="*/ 206030 w 231711"/>
                <a:gd name="connsiteY8" fmla="*/ 23219 h 55034"/>
                <a:gd name="connsiteX9" fmla="*/ 206030 w 231711"/>
                <a:gd name="connsiteY9" fmla="*/ 23219 h 55034"/>
                <a:gd name="connsiteX10" fmla="*/ 132660 w 231711"/>
                <a:gd name="connsiteY10" fmla="*/ 41071 h 55034"/>
                <a:gd name="connsiteX11" fmla="*/ 132660 w 231711"/>
                <a:gd name="connsiteY11" fmla="*/ 41071 h 55034"/>
                <a:gd name="connsiteX12" fmla="*/ 115275 w 231711"/>
                <a:gd name="connsiteY12" fmla="*/ 40989 h 55034"/>
                <a:gd name="connsiteX13" fmla="*/ 46667 w 231711"/>
                <a:gd name="connsiteY13" fmla="*/ 27190 h 55034"/>
                <a:gd name="connsiteX14" fmla="*/ 207 w 231711"/>
                <a:gd name="connsiteY14" fmla="*/ 81 h 5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1711" h="55034">
                  <a:moveTo>
                    <a:pt x="207" y="81"/>
                  </a:moveTo>
                  <a:cubicBezTo>
                    <a:pt x="-1668" y="1455"/>
                    <a:pt x="8975" y="22567"/>
                    <a:pt x="42254" y="37740"/>
                  </a:cubicBezTo>
                  <a:cubicBezTo>
                    <a:pt x="61863" y="46800"/>
                    <a:pt x="86444" y="53670"/>
                    <a:pt x="114693" y="54858"/>
                  </a:cubicBezTo>
                  <a:cubicBezTo>
                    <a:pt x="120981" y="55114"/>
                    <a:pt x="127175" y="55091"/>
                    <a:pt x="133219" y="54788"/>
                  </a:cubicBezTo>
                  <a:cubicBezTo>
                    <a:pt x="133219" y="54788"/>
                    <a:pt x="133219" y="54788"/>
                    <a:pt x="133219" y="54788"/>
                  </a:cubicBezTo>
                  <a:cubicBezTo>
                    <a:pt x="167278" y="53263"/>
                    <a:pt x="193058" y="43528"/>
                    <a:pt x="210839" y="30870"/>
                  </a:cubicBezTo>
                  <a:cubicBezTo>
                    <a:pt x="210839" y="30870"/>
                    <a:pt x="210839" y="30870"/>
                    <a:pt x="210839" y="30870"/>
                  </a:cubicBezTo>
                  <a:cubicBezTo>
                    <a:pt x="227234" y="19144"/>
                    <a:pt x="232870" y="7755"/>
                    <a:pt x="231519" y="6684"/>
                  </a:cubicBezTo>
                  <a:cubicBezTo>
                    <a:pt x="230169" y="5612"/>
                    <a:pt x="222274" y="14427"/>
                    <a:pt x="206030" y="23219"/>
                  </a:cubicBezTo>
                  <a:cubicBezTo>
                    <a:pt x="206030" y="23219"/>
                    <a:pt x="206030" y="23219"/>
                    <a:pt x="206030" y="23219"/>
                  </a:cubicBezTo>
                  <a:cubicBezTo>
                    <a:pt x="188086" y="33001"/>
                    <a:pt x="164984" y="39871"/>
                    <a:pt x="132660" y="41071"/>
                  </a:cubicBezTo>
                  <a:cubicBezTo>
                    <a:pt x="132660" y="41071"/>
                    <a:pt x="132660" y="41071"/>
                    <a:pt x="132660" y="41071"/>
                  </a:cubicBezTo>
                  <a:cubicBezTo>
                    <a:pt x="126977" y="41257"/>
                    <a:pt x="121167" y="41234"/>
                    <a:pt x="115275" y="40989"/>
                  </a:cubicBezTo>
                  <a:cubicBezTo>
                    <a:pt x="88761" y="39871"/>
                    <a:pt x="65764" y="34352"/>
                    <a:pt x="46667" y="27190"/>
                  </a:cubicBezTo>
                  <a:cubicBezTo>
                    <a:pt x="16415" y="15673"/>
                    <a:pt x="2116" y="-1316"/>
                    <a:pt x="207" y="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691ED2D-1CE6-432F-98C7-124AE35397A8}"/>
                </a:ext>
              </a:extLst>
            </p:cNvPr>
            <p:cNvSpPr/>
            <p:nvPr/>
          </p:nvSpPr>
          <p:spPr>
            <a:xfrm>
              <a:off x="10415952" y="4166900"/>
              <a:ext cx="412933" cy="151019"/>
            </a:xfrm>
            <a:custGeom>
              <a:avLst/>
              <a:gdLst>
                <a:gd name="connsiteX0" fmla="*/ 412884 w 412933"/>
                <a:gd name="connsiteY0" fmla="*/ 150948 h 151019"/>
                <a:gd name="connsiteX1" fmla="*/ 267354 w 412933"/>
                <a:gd name="connsiteY1" fmla="*/ 102524 h 151019"/>
                <a:gd name="connsiteX2" fmla="*/ 267354 w 412933"/>
                <a:gd name="connsiteY2" fmla="*/ 102524 h 151019"/>
                <a:gd name="connsiteX3" fmla="*/ 120206 w 412933"/>
                <a:gd name="connsiteY3" fmla="*/ 108383 h 151019"/>
                <a:gd name="connsiteX4" fmla="*/ 38440 w 412933"/>
                <a:gd name="connsiteY4" fmla="*/ 113207 h 151019"/>
                <a:gd name="connsiteX5" fmla="*/ 18167 w 412933"/>
                <a:gd name="connsiteY5" fmla="*/ 98119 h 151019"/>
                <a:gd name="connsiteX6" fmla="*/ 16677 w 412933"/>
                <a:gd name="connsiteY6" fmla="*/ 58343 h 151019"/>
                <a:gd name="connsiteX7" fmla="*/ 19483 w 412933"/>
                <a:gd name="connsiteY7" fmla="*/ 50772 h 151019"/>
                <a:gd name="connsiteX8" fmla="*/ 35470 w 412933"/>
                <a:gd name="connsiteY8" fmla="*/ 33623 h 151019"/>
                <a:gd name="connsiteX9" fmla="*/ 127739 w 412933"/>
                <a:gd name="connsiteY9" fmla="*/ 13974 h 151019"/>
                <a:gd name="connsiteX10" fmla="*/ 266679 w 412933"/>
                <a:gd name="connsiteY10" fmla="*/ 53183 h 151019"/>
                <a:gd name="connsiteX11" fmla="*/ 388466 w 412933"/>
                <a:gd name="connsiteY11" fmla="*/ 129388 h 151019"/>
                <a:gd name="connsiteX12" fmla="*/ 412884 w 412933"/>
                <a:gd name="connsiteY12" fmla="*/ 150948 h 151019"/>
                <a:gd name="connsiteX13" fmla="*/ 391924 w 412933"/>
                <a:gd name="connsiteY13" fmla="*/ 125608 h 151019"/>
                <a:gd name="connsiteX14" fmla="*/ 271418 w 412933"/>
                <a:gd name="connsiteY14" fmla="*/ 43338 h 151019"/>
                <a:gd name="connsiteX15" fmla="*/ 128741 w 412933"/>
                <a:gd name="connsiteY15" fmla="*/ 767 h 151019"/>
                <a:gd name="connsiteX16" fmla="*/ 27937 w 412933"/>
                <a:gd name="connsiteY16" fmla="*/ 22036 h 151019"/>
                <a:gd name="connsiteX17" fmla="*/ 6849 w 412933"/>
                <a:gd name="connsiteY17" fmla="*/ 45090 h 151019"/>
                <a:gd name="connsiteX18" fmla="*/ 3367 w 412933"/>
                <a:gd name="connsiteY18" fmla="*/ 54267 h 151019"/>
                <a:gd name="connsiteX19" fmla="*/ 5545 w 412933"/>
                <a:gd name="connsiteY19" fmla="*/ 103695 h 151019"/>
                <a:gd name="connsiteX20" fmla="*/ 37799 w 412933"/>
                <a:gd name="connsiteY20" fmla="*/ 126850 h 151019"/>
                <a:gd name="connsiteX21" fmla="*/ 121591 w 412933"/>
                <a:gd name="connsiteY21" fmla="*/ 121289 h 151019"/>
                <a:gd name="connsiteX22" fmla="*/ 266422 w 412933"/>
                <a:gd name="connsiteY22" fmla="*/ 112790 h 151019"/>
                <a:gd name="connsiteX23" fmla="*/ 266422 w 412933"/>
                <a:gd name="connsiteY23" fmla="*/ 112790 h 151019"/>
                <a:gd name="connsiteX24" fmla="*/ 412884 w 412933"/>
                <a:gd name="connsiteY24" fmla="*/ 150948 h 15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2933" h="151019">
                  <a:moveTo>
                    <a:pt x="412884" y="150948"/>
                  </a:moveTo>
                  <a:cubicBezTo>
                    <a:pt x="413838" y="149142"/>
                    <a:pt x="362196" y="112410"/>
                    <a:pt x="267354" y="102524"/>
                  </a:cubicBezTo>
                  <a:cubicBezTo>
                    <a:pt x="267354" y="102524"/>
                    <a:pt x="267354" y="102524"/>
                    <a:pt x="267354" y="102524"/>
                  </a:cubicBezTo>
                  <a:cubicBezTo>
                    <a:pt x="220707" y="97713"/>
                    <a:pt x="178031" y="102482"/>
                    <a:pt x="120206" y="108383"/>
                  </a:cubicBezTo>
                  <a:cubicBezTo>
                    <a:pt x="94285" y="110984"/>
                    <a:pt x="65606" y="114594"/>
                    <a:pt x="38440" y="113207"/>
                  </a:cubicBezTo>
                  <a:cubicBezTo>
                    <a:pt x="30231" y="113084"/>
                    <a:pt x="21905" y="106373"/>
                    <a:pt x="18167" y="98119"/>
                  </a:cubicBezTo>
                  <a:cubicBezTo>
                    <a:pt x="12776" y="86166"/>
                    <a:pt x="12601" y="71720"/>
                    <a:pt x="16677" y="58343"/>
                  </a:cubicBezTo>
                  <a:cubicBezTo>
                    <a:pt x="17457" y="55754"/>
                    <a:pt x="18400" y="53222"/>
                    <a:pt x="19483" y="50772"/>
                  </a:cubicBezTo>
                  <a:cubicBezTo>
                    <a:pt x="22394" y="43908"/>
                    <a:pt x="28589" y="38252"/>
                    <a:pt x="35470" y="33623"/>
                  </a:cubicBezTo>
                  <a:cubicBezTo>
                    <a:pt x="62485" y="15746"/>
                    <a:pt x="96871" y="11926"/>
                    <a:pt x="127739" y="13974"/>
                  </a:cubicBezTo>
                  <a:cubicBezTo>
                    <a:pt x="179882" y="17616"/>
                    <a:pt x="228252" y="35260"/>
                    <a:pt x="266679" y="53183"/>
                  </a:cubicBezTo>
                  <a:cubicBezTo>
                    <a:pt x="326798" y="81323"/>
                    <a:pt x="363430" y="108145"/>
                    <a:pt x="388466" y="129388"/>
                  </a:cubicBezTo>
                  <a:cubicBezTo>
                    <a:pt x="404418" y="142929"/>
                    <a:pt x="412185" y="151528"/>
                    <a:pt x="412884" y="150948"/>
                  </a:cubicBezTo>
                  <a:cubicBezTo>
                    <a:pt x="413582" y="150368"/>
                    <a:pt x="407038" y="140525"/>
                    <a:pt x="391924" y="125608"/>
                  </a:cubicBezTo>
                  <a:cubicBezTo>
                    <a:pt x="368589" y="102591"/>
                    <a:pt x="331397" y="73070"/>
                    <a:pt x="271418" y="43338"/>
                  </a:cubicBezTo>
                  <a:cubicBezTo>
                    <a:pt x="232677" y="24075"/>
                    <a:pt x="183294" y="5210"/>
                    <a:pt x="128741" y="767"/>
                  </a:cubicBezTo>
                  <a:cubicBezTo>
                    <a:pt x="96044" y="-2003"/>
                    <a:pt x="58887" y="2208"/>
                    <a:pt x="27937" y="22036"/>
                  </a:cubicBezTo>
                  <a:cubicBezTo>
                    <a:pt x="19460" y="27387"/>
                    <a:pt x="11565" y="34988"/>
                    <a:pt x="6849" y="45090"/>
                  </a:cubicBezTo>
                  <a:cubicBezTo>
                    <a:pt x="5498" y="48058"/>
                    <a:pt x="4334" y="51126"/>
                    <a:pt x="3367" y="54267"/>
                  </a:cubicBezTo>
                  <a:cubicBezTo>
                    <a:pt x="-1628" y="70501"/>
                    <a:pt x="-1197" y="88185"/>
                    <a:pt x="5545" y="103695"/>
                  </a:cubicBezTo>
                  <a:cubicBezTo>
                    <a:pt x="11146" y="116577"/>
                    <a:pt x="23547" y="125922"/>
                    <a:pt x="37799" y="126850"/>
                  </a:cubicBezTo>
                  <a:cubicBezTo>
                    <a:pt x="66654" y="128083"/>
                    <a:pt x="95857" y="124210"/>
                    <a:pt x="121591" y="121289"/>
                  </a:cubicBezTo>
                  <a:cubicBezTo>
                    <a:pt x="179882" y="114770"/>
                    <a:pt x="220707" y="109219"/>
                    <a:pt x="266422" y="112790"/>
                  </a:cubicBezTo>
                  <a:cubicBezTo>
                    <a:pt x="266422" y="112790"/>
                    <a:pt x="266422" y="112790"/>
                    <a:pt x="266422" y="112790"/>
                  </a:cubicBezTo>
                  <a:cubicBezTo>
                    <a:pt x="358994" y="119923"/>
                    <a:pt x="411929" y="152755"/>
                    <a:pt x="412884" y="1509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0EFB12D-C8AF-490B-B6F0-2F2817450D7C}"/>
                </a:ext>
              </a:extLst>
            </p:cNvPr>
            <p:cNvSpPr/>
            <p:nvPr/>
          </p:nvSpPr>
          <p:spPr>
            <a:xfrm>
              <a:off x="9842933" y="4209053"/>
              <a:ext cx="332683" cy="124268"/>
            </a:xfrm>
            <a:custGeom>
              <a:avLst/>
              <a:gdLst>
                <a:gd name="connsiteX0" fmla="*/ 25 w 332683"/>
                <a:gd name="connsiteY0" fmla="*/ 124204 h 124268"/>
                <a:gd name="connsiteX1" fmla="*/ 79549 w 332683"/>
                <a:gd name="connsiteY1" fmla="*/ 93506 h 124268"/>
                <a:gd name="connsiteX2" fmla="*/ 109517 w 332683"/>
                <a:gd name="connsiteY2" fmla="*/ 91810 h 124268"/>
                <a:gd name="connsiteX3" fmla="*/ 191526 w 332683"/>
                <a:gd name="connsiteY3" fmla="*/ 92933 h 124268"/>
                <a:gd name="connsiteX4" fmla="*/ 252984 w 332683"/>
                <a:gd name="connsiteY4" fmla="*/ 104474 h 124268"/>
                <a:gd name="connsiteX5" fmla="*/ 309610 w 332683"/>
                <a:gd name="connsiteY5" fmla="*/ 104499 h 124268"/>
                <a:gd name="connsiteX6" fmla="*/ 331322 w 332683"/>
                <a:gd name="connsiteY6" fmla="*/ 78019 h 124268"/>
                <a:gd name="connsiteX7" fmla="*/ 329341 w 332683"/>
                <a:gd name="connsiteY7" fmla="*/ 42536 h 124268"/>
                <a:gd name="connsiteX8" fmla="*/ 324171 w 332683"/>
                <a:gd name="connsiteY8" fmla="*/ 30299 h 124268"/>
                <a:gd name="connsiteX9" fmla="*/ 305721 w 332683"/>
                <a:gd name="connsiteY9" fmla="*/ 13023 h 124268"/>
                <a:gd name="connsiteX10" fmla="*/ 224970 w 332683"/>
                <a:gd name="connsiteY10" fmla="*/ 237 h 124268"/>
                <a:gd name="connsiteX11" fmla="*/ 97469 w 332683"/>
                <a:gd name="connsiteY11" fmla="*/ 29414 h 124268"/>
                <a:gd name="connsiteX12" fmla="*/ 23079 w 332683"/>
                <a:gd name="connsiteY12" fmla="*/ 80509 h 124268"/>
                <a:gd name="connsiteX13" fmla="*/ 4426 w 332683"/>
                <a:gd name="connsiteY13" fmla="*/ 124204 h 124268"/>
                <a:gd name="connsiteX14" fmla="*/ 28054 w 332683"/>
                <a:gd name="connsiteY14" fmla="*/ 85011 h 124268"/>
                <a:gd name="connsiteX15" fmla="*/ 101639 w 332683"/>
                <a:gd name="connsiteY15" fmla="*/ 39220 h 124268"/>
                <a:gd name="connsiteX16" fmla="*/ 225404 w 332683"/>
                <a:gd name="connsiteY16" fmla="*/ 13469 h 124268"/>
                <a:gd name="connsiteX17" fmla="*/ 300106 w 332683"/>
                <a:gd name="connsiteY17" fmla="*/ 25641 h 124268"/>
                <a:gd name="connsiteX18" fmla="*/ 311973 w 332683"/>
                <a:gd name="connsiteY18" fmla="*/ 36874 h 124268"/>
                <a:gd name="connsiteX19" fmla="*/ 316118 w 332683"/>
                <a:gd name="connsiteY19" fmla="*/ 46710 h 124268"/>
                <a:gd name="connsiteX20" fmla="*/ 317775 w 332683"/>
                <a:gd name="connsiteY20" fmla="*/ 75315 h 124268"/>
                <a:gd name="connsiteX21" fmla="*/ 305763 w 332683"/>
                <a:gd name="connsiteY21" fmla="*/ 91366 h 124268"/>
                <a:gd name="connsiteX22" fmla="*/ 255391 w 332683"/>
                <a:gd name="connsiteY22" fmla="*/ 91484 h 124268"/>
                <a:gd name="connsiteX23" fmla="*/ 192044 w 332683"/>
                <a:gd name="connsiteY23" fmla="*/ 80718 h 124268"/>
                <a:gd name="connsiteX24" fmla="*/ 109526 w 332683"/>
                <a:gd name="connsiteY24" fmla="*/ 81766 h 124268"/>
                <a:gd name="connsiteX25" fmla="*/ 77637 w 332683"/>
                <a:gd name="connsiteY25" fmla="*/ 84895 h 124268"/>
                <a:gd name="connsiteX26" fmla="*/ 25 w 332683"/>
                <a:gd name="connsiteY26" fmla="*/ 124204 h 12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2683" h="124268">
                  <a:moveTo>
                    <a:pt x="25" y="124204"/>
                  </a:moveTo>
                  <a:cubicBezTo>
                    <a:pt x="951" y="125602"/>
                    <a:pt x="27803" y="103712"/>
                    <a:pt x="79549" y="93506"/>
                  </a:cubicBezTo>
                  <a:cubicBezTo>
                    <a:pt x="88784" y="91648"/>
                    <a:pt x="98277" y="91633"/>
                    <a:pt x="109517" y="91810"/>
                  </a:cubicBezTo>
                  <a:cubicBezTo>
                    <a:pt x="134174" y="92260"/>
                    <a:pt x="161854" y="91368"/>
                    <a:pt x="191526" y="92933"/>
                  </a:cubicBezTo>
                  <a:cubicBezTo>
                    <a:pt x="212006" y="93927"/>
                    <a:pt x="229357" y="99987"/>
                    <a:pt x="252984" y="104474"/>
                  </a:cubicBezTo>
                  <a:cubicBezTo>
                    <a:pt x="270370" y="107925"/>
                    <a:pt x="290211" y="109934"/>
                    <a:pt x="309610" y="104499"/>
                  </a:cubicBezTo>
                  <a:cubicBezTo>
                    <a:pt x="321769" y="100348"/>
                    <a:pt x="329397" y="89453"/>
                    <a:pt x="331322" y="78019"/>
                  </a:cubicBezTo>
                  <a:cubicBezTo>
                    <a:pt x="333654" y="66360"/>
                    <a:pt x="332988" y="54076"/>
                    <a:pt x="329341" y="42536"/>
                  </a:cubicBezTo>
                  <a:cubicBezTo>
                    <a:pt x="328002" y="38298"/>
                    <a:pt x="326272" y="34198"/>
                    <a:pt x="324171" y="30299"/>
                  </a:cubicBezTo>
                  <a:cubicBezTo>
                    <a:pt x="320099" y="22718"/>
                    <a:pt x="313614" y="16572"/>
                    <a:pt x="305721" y="13023"/>
                  </a:cubicBezTo>
                  <a:cubicBezTo>
                    <a:pt x="279322" y="1454"/>
                    <a:pt x="250728" y="-837"/>
                    <a:pt x="224970" y="237"/>
                  </a:cubicBezTo>
                  <a:cubicBezTo>
                    <a:pt x="175847" y="2120"/>
                    <a:pt x="132618" y="13837"/>
                    <a:pt x="97469" y="29414"/>
                  </a:cubicBezTo>
                  <a:cubicBezTo>
                    <a:pt x="62493" y="44814"/>
                    <a:pt x="39235" y="61540"/>
                    <a:pt x="23079" y="80509"/>
                  </a:cubicBezTo>
                  <a:cubicBezTo>
                    <a:pt x="2946" y="104072"/>
                    <a:pt x="3221" y="124030"/>
                    <a:pt x="4426" y="124204"/>
                  </a:cubicBezTo>
                  <a:cubicBezTo>
                    <a:pt x="5632" y="124367"/>
                    <a:pt x="7815" y="106056"/>
                    <a:pt x="28054" y="85011"/>
                  </a:cubicBezTo>
                  <a:cubicBezTo>
                    <a:pt x="44677" y="67777"/>
                    <a:pt x="67001" y="53436"/>
                    <a:pt x="101639" y="39220"/>
                  </a:cubicBezTo>
                  <a:cubicBezTo>
                    <a:pt x="136129" y="25169"/>
                    <a:pt x="178043" y="14752"/>
                    <a:pt x="225404" y="13469"/>
                  </a:cubicBezTo>
                  <a:cubicBezTo>
                    <a:pt x="250056" y="12888"/>
                    <a:pt x="276708" y="15054"/>
                    <a:pt x="300106" y="25641"/>
                  </a:cubicBezTo>
                  <a:cubicBezTo>
                    <a:pt x="305020" y="27792"/>
                    <a:pt x="309292" y="31926"/>
                    <a:pt x="311973" y="36874"/>
                  </a:cubicBezTo>
                  <a:cubicBezTo>
                    <a:pt x="313653" y="39990"/>
                    <a:pt x="315041" y="43290"/>
                    <a:pt x="316118" y="46710"/>
                  </a:cubicBezTo>
                  <a:cubicBezTo>
                    <a:pt x="319054" y="56024"/>
                    <a:pt x="319627" y="66007"/>
                    <a:pt x="317775" y="75315"/>
                  </a:cubicBezTo>
                  <a:cubicBezTo>
                    <a:pt x="315921" y="82808"/>
                    <a:pt x="311639" y="90232"/>
                    <a:pt x="305763" y="91366"/>
                  </a:cubicBezTo>
                  <a:cubicBezTo>
                    <a:pt x="289942" y="96250"/>
                    <a:pt x="272079" y="94346"/>
                    <a:pt x="255391" y="91484"/>
                  </a:cubicBezTo>
                  <a:cubicBezTo>
                    <a:pt x="232854" y="87417"/>
                    <a:pt x="214541" y="81547"/>
                    <a:pt x="192044" y="80718"/>
                  </a:cubicBezTo>
                  <a:cubicBezTo>
                    <a:pt x="165147" y="79847"/>
                    <a:pt x="130371" y="81418"/>
                    <a:pt x="109526" y="81766"/>
                  </a:cubicBezTo>
                  <a:cubicBezTo>
                    <a:pt x="98168" y="81923"/>
                    <a:pt x="87864" y="82432"/>
                    <a:pt x="77637" y="84895"/>
                  </a:cubicBezTo>
                  <a:cubicBezTo>
                    <a:pt x="23900" y="98112"/>
                    <a:pt x="-900" y="122807"/>
                    <a:pt x="25" y="12420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D4296A5-8ABE-4D43-8239-3487492F8D90}"/>
                </a:ext>
              </a:extLst>
            </p:cNvPr>
            <p:cNvSpPr/>
            <p:nvPr/>
          </p:nvSpPr>
          <p:spPr>
            <a:xfrm>
              <a:off x="10241811" y="4425661"/>
              <a:ext cx="40479" cy="284799"/>
            </a:xfrm>
            <a:custGeom>
              <a:avLst/>
              <a:gdLst>
                <a:gd name="connsiteX0" fmla="*/ 16208 w 40479"/>
                <a:gd name="connsiteY0" fmla="*/ 21 h 284799"/>
                <a:gd name="connsiteX1" fmla="*/ 22996 w 40479"/>
                <a:gd name="connsiteY1" fmla="*/ 47428 h 284799"/>
                <a:gd name="connsiteX2" fmla="*/ 22996 w 40479"/>
                <a:gd name="connsiteY2" fmla="*/ 47428 h 284799"/>
                <a:gd name="connsiteX3" fmla="*/ 16831 w 40479"/>
                <a:gd name="connsiteY3" fmla="*/ 73722 h 284799"/>
                <a:gd name="connsiteX4" fmla="*/ 6858 w 40479"/>
                <a:gd name="connsiteY4" fmla="*/ 92761 h 284799"/>
                <a:gd name="connsiteX5" fmla="*/ 74 w 40479"/>
                <a:gd name="connsiteY5" fmla="*/ 117460 h 284799"/>
                <a:gd name="connsiteX6" fmla="*/ 3950 w 40479"/>
                <a:gd name="connsiteY6" fmla="*/ 140447 h 284799"/>
                <a:gd name="connsiteX7" fmla="*/ 4246 w 40479"/>
                <a:gd name="connsiteY7" fmla="*/ 141984 h 284799"/>
                <a:gd name="connsiteX8" fmla="*/ 37204 w 40479"/>
                <a:gd name="connsiteY8" fmla="*/ 280895 h 284799"/>
                <a:gd name="connsiteX9" fmla="*/ 39549 w 40479"/>
                <a:gd name="connsiteY9" fmla="*/ 284796 h 284799"/>
                <a:gd name="connsiteX10" fmla="*/ 40475 w 40479"/>
                <a:gd name="connsiteY10" fmla="*/ 280313 h 284799"/>
                <a:gd name="connsiteX11" fmla="*/ 17857 w 40479"/>
                <a:gd name="connsiteY11" fmla="*/ 139340 h 284799"/>
                <a:gd name="connsiteX12" fmla="*/ 17561 w 40479"/>
                <a:gd name="connsiteY12" fmla="*/ 137815 h 284799"/>
                <a:gd name="connsiteX13" fmla="*/ 13670 w 40479"/>
                <a:gd name="connsiteY13" fmla="*/ 116004 h 284799"/>
                <a:gd name="connsiteX14" fmla="*/ 18431 w 40479"/>
                <a:gd name="connsiteY14" fmla="*/ 99026 h 284799"/>
                <a:gd name="connsiteX15" fmla="*/ 28577 w 40479"/>
                <a:gd name="connsiteY15" fmla="*/ 77157 h 284799"/>
                <a:gd name="connsiteX16" fmla="*/ 33352 w 40479"/>
                <a:gd name="connsiteY16" fmla="*/ 47637 h 284799"/>
                <a:gd name="connsiteX17" fmla="*/ 33352 w 40479"/>
                <a:gd name="connsiteY17" fmla="*/ 47637 h 284799"/>
                <a:gd name="connsiteX18" fmla="*/ 16208 w 40479"/>
                <a:gd name="connsiteY18" fmla="*/ 21 h 28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79" h="284799">
                  <a:moveTo>
                    <a:pt x="16208" y="21"/>
                  </a:moveTo>
                  <a:cubicBezTo>
                    <a:pt x="14264" y="697"/>
                    <a:pt x="25216" y="20027"/>
                    <a:pt x="22996" y="47428"/>
                  </a:cubicBezTo>
                  <a:cubicBezTo>
                    <a:pt x="22996" y="47428"/>
                    <a:pt x="22996" y="47428"/>
                    <a:pt x="22996" y="47428"/>
                  </a:cubicBezTo>
                  <a:cubicBezTo>
                    <a:pt x="22510" y="55695"/>
                    <a:pt x="20031" y="63521"/>
                    <a:pt x="16831" y="73722"/>
                  </a:cubicBezTo>
                  <a:cubicBezTo>
                    <a:pt x="14963" y="79858"/>
                    <a:pt x="11055" y="85145"/>
                    <a:pt x="6858" y="92761"/>
                  </a:cubicBezTo>
                  <a:cubicBezTo>
                    <a:pt x="3029" y="99119"/>
                    <a:pt x="-564" y="107562"/>
                    <a:pt x="74" y="117460"/>
                  </a:cubicBezTo>
                  <a:cubicBezTo>
                    <a:pt x="891" y="125448"/>
                    <a:pt x="2476" y="132843"/>
                    <a:pt x="3950" y="140447"/>
                  </a:cubicBezTo>
                  <a:cubicBezTo>
                    <a:pt x="3950" y="140447"/>
                    <a:pt x="4246" y="141972"/>
                    <a:pt x="4246" y="141984"/>
                  </a:cubicBezTo>
                  <a:cubicBezTo>
                    <a:pt x="16411" y="204726"/>
                    <a:pt x="33343" y="270845"/>
                    <a:pt x="37204" y="280895"/>
                  </a:cubicBezTo>
                  <a:cubicBezTo>
                    <a:pt x="38210" y="283527"/>
                    <a:pt x="39003" y="284877"/>
                    <a:pt x="39549" y="284796"/>
                  </a:cubicBezTo>
                  <a:cubicBezTo>
                    <a:pt x="40134" y="284714"/>
                    <a:pt x="40440" y="283166"/>
                    <a:pt x="40475" y="280313"/>
                  </a:cubicBezTo>
                  <a:cubicBezTo>
                    <a:pt x="40718" y="259655"/>
                    <a:pt x="31805" y="211294"/>
                    <a:pt x="17857" y="139340"/>
                  </a:cubicBezTo>
                  <a:cubicBezTo>
                    <a:pt x="17861" y="139352"/>
                    <a:pt x="17559" y="137803"/>
                    <a:pt x="17561" y="137815"/>
                  </a:cubicBezTo>
                  <a:cubicBezTo>
                    <a:pt x="16046" y="129943"/>
                    <a:pt x="14470" y="123026"/>
                    <a:pt x="13670" y="116004"/>
                  </a:cubicBezTo>
                  <a:cubicBezTo>
                    <a:pt x="12713" y="111055"/>
                    <a:pt x="15575" y="105011"/>
                    <a:pt x="18431" y="99026"/>
                  </a:cubicBezTo>
                  <a:cubicBezTo>
                    <a:pt x="22101" y="92109"/>
                    <a:pt x="26186" y="85599"/>
                    <a:pt x="28577" y="77157"/>
                  </a:cubicBezTo>
                  <a:cubicBezTo>
                    <a:pt x="31384" y="66793"/>
                    <a:pt x="33466" y="57477"/>
                    <a:pt x="33352" y="47637"/>
                  </a:cubicBezTo>
                  <a:cubicBezTo>
                    <a:pt x="33352" y="47637"/>
                    <a:pt x="33352" y="47637"/>
                    <a:pt x="33352" y="47637"/>
                  </a:cubicBezTo>
                  <a:cubicBezTo>
                    <a:pt x="32359" y="14578"/>
                    <a:pt x="18154" y="-654"/>
                    <a:pt x="16208" y="2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91C307F-8762-46F2-822C-809483F485E0}"/>
                </a:ext>
              </a:extLst>
            </p:cNvPr>
            <p:cNvSpPr/>
            <p:nvPr/>
          </p:nvSpPr>
          <p:spPr>
            <a:xfrm>
              <a:off x="10353963" y="4424122"/>
              <a:ext cx="36944" cy="276996"/>
            </a:xfrm>
            <a:custGeom>
              <a:avLst/>
              <a:gdLst>
                <a:gd name="connsiteX0" fmla="*/ 9872 w 36944"/>
                <a:gd name="connsiteY0" fmla="*/ 1 h 276996"/>
                <a:gd name="connsiteX1" fmla="*/ 33 w 36944"/>
                <a:gd name="connsiteY1" fmla="*/ 35785 h 276996"/>
                <a:gd name="connsiteX2" fmla="*/ 33 w 36944"/>
                <a:gd name="connsiteY2" fmla="*/ 35785 h 276996"/>
                <a:gd name="connsiteX3" fmla="*/ 5482 w 36944"/>
                <a:gd name="connsiteY3" fmla="*/ 62359 h 276996"/>
                <a:gd name="connsiteX4" fmla="*/ 23310 w 36944"/>
                <a:gd name="connsiteY4" fmla="*/ 107610 h 276996"/>
                <a:gd name="connsiteX5" fmla="*/ 22192 w 36944"/>
                <a:gd name="connsiteY5" fmla="*/ 125695 h 276996"/>
                <a:gd name="connsiteX6" fmla="*/ 21388 w 36944"/>
                <a:gd name="connsiteY6" fmla="*/ 135325 h 276996"/>
                <a:gd name="connsiteX7" fmla="*/ 15100 w 36944"/>
                <a:gd name="connsiteY7" fmla="*/ 262848 h 276996"/>
                <a:gd name="connsiteX8" fmla="*/ 17651 w 36944"/>
                <a:gd name="connsiteY8" fmla="*/ 276996 h 276996"/>
                <a:gd name="connsiteX9" fmla="*/ 21109 w 36944"/>
                <a:gd name="connsiteY9" fmla="*/ 263150 h 276996"/>
                <a:gd name="connsiteX10" fmla="*/ 35198 w 36944"/>
                <a:gd name="connsiteY10" fmla="*/ 136490 h 276996"/>
                <a:gd name="connsiteX11" fmla="*/ 35979 w 36944"/>
                <a:gd name="connsiteY11" fmla="*/ 126790 h 276996"/>
                <a:gd name="connsiteX12" fmla="*/ 36887 w 36944"/>
                <a:gd name="connsiteY12" fmla="*/ 107156 h 276996"/>
                <a:gd name="connsiteX13" fmla="*/ 16323 w 36944"/>
                <a:gd name="connsiteY13" fmla="*/ 58644 h 276996"/>
                <a:gd name="connsiteX14" fmla="*/ 9290 w 36944"/>
                <a:gd name="connsiteY14" fmla="*/ 35878 h 276996"/>
                <a:gd name="connsiteX15" fmla="*/ 9290 w 36944"/>
                <a:gd name="connsiteY15" fmla="*/ 35878 h 276996"/>
                <a:gd name="connsiteX16" fmla="*/ 9872 w 36944"/>
                <a:gd name="connsiteY16" fmla="*/ 1 h 27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944" h="276996">
                  <a:moveTo>
                    <a:pt x="9872" y="1"/>
                  </a:moveTo>
                  <a:cubicBezTo>
                    <a:pt x="8091" y="-93"/>
                    <a:pt x="1663" y="11203"/>
                    <a:pt x="33" y="35785"/>
                  </a:cubicBezTo>
                  <a:cubicBezTo>
                    <a:pt x="33" y="35785"/>
                    <a:pt x="33" y="35785"/>
                    <a:pt x="33" y="35785"/>
                  </a:cubicBezTo>
                  <a:cubicBezTo>
                    <a:pt x="-340" y="45229"/>
                    <a:pt x="2525" y="53078"/>
                    <a:pt x="5482" y="62359"/>
                  </a:cubicBezTo>
                  <a:cubicBezTo>
                    <a:pt x="10385" y="78394"/>
                    <a:pt x="23822" y="92647"/>
                    <a:pt x="23310" y="107610"/>
                  </a:cubicBezTo>
                  <a:cubicBezTo>
                    <a:pt x="23473" y="113235"/>
                    <a:pt x="22739" y="119011"/>
                    <a:pt x="22192" y="125695"/>
                  </a:cubicBezTo>
                  <a:cubicBezTo>
                    <a:pt x="22122" y="126591"/>
                    <a:pt x="21458" y="134429"/>
                    <a:pt x="21388" y="135325"/>
                  </a:cubicBezTo>
                  <a:cubicBezTo>
                    <a:pt x="16276" y="196193"/>
                    <a:pt x="13680" y="234679"/>
                    <a:pt x="15100" y="262848"/>
                  </a:cubicBezTo>
                  <a:cubicBezTo>
                    <a:pt x="15566" y="271931"/>
                    <a:pt x="16533" y="276996"/>
                    <a:pt x="17651" y="276996"/>
                  </a:cubicBezTo>
                  <a:cubicBezTo>
                    <a:pt x="18687" y="277008"/>
                    <a:pt x="19770" y="272001"/>
                    <a:pt x="21109" y="263150"/>
                  </a:cubicBezTo>
                  <a:cubicBezTo>
                    <a:pt x="23030" y="250551"/>
                    <a:pt x="31344" y="182405"/>
                    <a:pt x="35198" y="136490"/>
                  </a:cubicBezTo>
                  <a:cubicBezTo>
                    <a:pt x="35478" y="133229"/>
                    <a:pt x="35734" y="130003"/>
                    <a:pt x="35979" y="126790"/>
                  </a:cubicBezTo>
                  <a:cubicBezTo>
                    <a:pt x="36491" y="120443"/>
                    <a:pt x="37143" y="114073"/>
                    <a:pt x="36887" y="107156"/>
                  </a:cubicBezTo>
                  <a:cubicBezTo>
                    <a:pt x="35129" y="84903"/>
                    <a:pt x="21237" y="71314"/>
                    <a:pt x="16323" y="58644"/>
                  </a:cubicBezTo>
                  <a:cubicBezTo>
                    <a:pt x="12713" y="48734"/>
                    <a:pt x="9500" y="43040"/>
                    <a:pt x="9290" y="35878"/>
                  </a:cubicBezTo>
                  <a:cubicBezTo>
                    <a:pt x="9290" y="35878"/>
                    <a:pt x="9290" y="35878"/>
                    <a:pt x="9290" y="35878"/>
                  </a:cubicBezTo>
                  <a:cubicBezTo>
                    <a:pt x="8079" y="15383"/>
                    <a:pt x="11642" y="105"/>
                    <a:pt x="9872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6ADE5B1-F60F-42B0-A709-E1090248E819}"/>
                </a:ext>
              </a:extLst>
            </p:cNvPr>
            <p:cNvSpPr/>
            <p:nvPr/>
          </p:nvSpPr>
          <p:spPr>
            <a:xfrm>
              <a:off x="11022907" y="4982783"/>
              <a:ext cx="101272" cy="267656"/>
            </a:xfrm>
            <a:custGeom>
              <a:avLst/>
              <a:gdLst>
                <a:gd name="connsiteX0" fmla="*/ 2262 w 101272"/>
                <a:gd name="connsiteY0" fmla="*/ 0 h 267656"/>
                <a:gd name="connsiteX1" fmla="*/ 20509 w 101272"/>
                <a:gd name="connsiteY1" fmla="*/ 90504 h 267656"/>
                <a:gd name="connsiteX2" fmla="*/ 20509 w 101272"/>
                <a:gd name="connsiteY2" fmla="*/ 90504 h 267656"/>
                <a:gd name="connsiteX3" fmla="*/ 45451 w 101272"/>
                <a:gd name="connsiteY3" fmla="*/ 137141 h 267656"/>
                <a:gd name="connsiteX4" fmla="*/ 82980 w 101272"/>
                <a:gd name="connsiteY4" fmla="*/ 210201 h 267656"/>
                <a:gd name="connsiteX5" fmla="*/ 98735 w 101272"/>
                <a:gd name="connsiteY5" fmla="*/ 267657 h 267656"/>
                <a:gd name="connsiteX6" fmla="*/ 93646 w 101272"/>
                <a:gd name="connsiteY6" fmla="*/ 206498 h 267656"/>
                <a:gd name="connsiteX7" fmla="*/ 57502 w 101272"/>
                <a:gd name="connsiteY7" fmla="*/ 130213 h 267656"/>
                <a:gd name="connsiteX8" fmla="*/ 32106 w 101272"/>
                <a:gd name="connsiteY8" fmla="*/ 84821 h 267656"/>
                <a:gd name="connsiteX9" fmla="*/ 32106 w 101272"/>
                <a:gd name="connsiteY9" fmla="*/ 84821 h 267656"/>
                <a:gd name="connsiteX10" fmla="*/ 2262 w 101272"/>
                <a:gd name="connsiteY10" fmla="*/ 0 h 2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72" h="267656">
                  <a:moveTo>
                    <a:pt x="2262" y="0"/>
                  </a:moveTo>
                  <a:cubicBezTo>
                    <a:pt x="-1476" y="82"/>
                    <a:pt x="-3478" y="39546"/>
                    <a:pt x="20509" y="90504"/>
                  </a:cubicBezTo>
                  <a:cubicBezTo>
                    <a:pt x="20509" y="90504"/>
                    <a:pt x="20509" y="90504"/>
                    <a:pt x="20509" y="90504"/>
                  </a:cubicBezTo>
                  <a:cubicBezTo>
                    <a:pt x="27716" y="105945"/>
                    <a:pt x="35961" y="120629"/>
                    <a:pt x="45451" y="137141"/>
                  </a:cubicBezTo>
                  <a:cubicBezTo>
                    <a:pt x="62323" y="166463"/>
                    <a:pt x="73781" y="186306"/>
                    <a:pt x="82980" y="210201"/>
                  </a:cubicBezTo>
                  <a:cubicBezTo>
                    <a:pt x="95835" y="243435"/>
                    <a:pt x="96406" y="267657"/>
                    <a:pt x="98735" y="267657"/>
                  </a:cubicBezTo>
                  <a:cubicBezTo>
                    <a:pt x="101063" y="267668"/>
                    <a:pt x="104836" y="242434"/>
                    <a:pt x="93646" y="206498"/>
                  </a:cubicBezTo>
                  <a:cubicBezTo>
                    <a:pt x="85879" y="181648"/>
                    <a:pt x="73967" y="158882"/>
                    <a:pt x="57502" y="130213"/>
                  </a:cubicBezTo>
                  <a:cubicBezTo>
                    <a:pt x="47779" y="113304"/>
                    <a:pt x="39850" y="99866"/>
                    <a:pt x="32106" y="84821"/>
                  </a:cubicBezTo>
                  <a:cubicBezTo>
                    <a:pt x="32106" y="84821"/>
                    <a:pt x="32106" y="84821"/>
                    <a:pt x="32106" y="84821"/>
                  </a:cubicBezTo>
                  <a:cubicBezTo>
                    <a:pt x="8154" y="37986"/>
                    <a:pt x="5196" y="-58"/>
                    <a:pt x="226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AA5D2F0-81E7-46B3-A12F-FE1B1C1EDD3A}"/>
                </a:ext>
              </a:extLst>
            </p:cNvPr>
            <p:cNvSpPr/>
            <p:nvPr/>
          </p:nvSpPr>
          <p:spPr>
            <a:xfrm>
              <a:off x="10900554" y="5462074"/>
              <a:ext cx="54500" cy="311329"/>
            </a:xfrm>
            <a:custGeom>
              <a:avLst/>
              <a:gdLst>
                <a:gd name="connsiteX0" fmla="*/ 46809 w 54500"/>
                <a:gd name="connsiteY0" fmla="*/ 10 h 311329"/>
                <a:gd name="connsiteX1" fmla="*/ 34361 w 54500"/>
                <a:gd name="connsiteY1" fmla="*/ 100436 h 311329"/>
                <a:gd name="connsiteX2" fmla="*/ 34361 w 54500"/>
                <a:gd name="connsiteY2" fmla="*/ 100436 h 311329"/>
                <a:gd name="connsiteX3" fmla="*/ 39799 w 54500"/>
                <a:gd name="connsiteY3" fmla="*/ 161780 h 311329"/>
                <a:gd name="connsiteX4" fmla="*/ 39566 w 54500"/>
                <a:gd name="connsiteY4" fmla="*/ 213414 h 311329"/>
                <a:gd name="connsiteX5" fmla="*/ 10281 w 54500"/>
                <a:gd name="connsiteY5" fmla="*/ 293181 h 311329"/>
                <a:gd name="connsiteX6" fmla="*/ 127 w 54500"/>
                <a:gd name="connsiteY6" fmla="*/ 311242 h 311329"/>
                <a:gd name="connsiteX7" fmla="*/ 15742 w 54500"/>
                <a:gd name="connsiteY7" fmla="*/ 297175 h 311329"/>
                <a:gd name="connsiteX8" fmla="*/ 52561 w 54500"/>
                <a:gd name="connsiteY8" fmla="*/ 215021 h 311329"/>
                <a:gd name="connsiteX9" fmla="*/ 53632 w 54500"/>
                <a:gd name="connsiteY9" fmla="*/ 160802 h 311329"/>
                <a:gd name="connsiteX10" fmla="*/ 47135 w 54500"/>
                <a:gd name="connsiteY10" fmla="*/ 99329 h 311329"/>
                <a:gd name="connsiteX11" fmla="*/ 47135 w 54500"/>
                <a:gd name="connsiteY11" fmla="*/ 99329 h 311329"/>
                <a:gd name="connsiteX12" fmla="*/ 46809 w 54500"/>
                <a:gd name="connsiteY12" fmla="*/ 10 h 31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00" h="311329">
                  <a:moveTo>
                    <a:pt x="46809" y="10"/>
                  </a:moveTo>
                  <a:cubicBezTo>
                    <a:pt x="44014" y="-758"/>
                    <a:pt x="30134" y="40884"/>
                    <a:pt x="34361" y="100436"/>
                  </a:cubicBezTo>
                  <a:cubicBezTo>
                    <a:pt x="34361" y="100436"/>
                    <a:pt x="34361" y="100436"/>
                    <a:pt x="34361" y="100436"/>
                  </a:cubicBezTo>
                  <a:cubicBezTo>
                    <a:pt x="35654" y="119568"/>
                    <a:pt x="38250" y="140354"/>
                    <a:pt x="39799" y="161780"/>
                  </a:cubicBezTo>
                  <a:cubicBezTo>
                    <a:pt x="41138" y="180389"/>
                    <a:pt x="41371" y="197123"/>
                    <a:pt x="39566" y="213414"/>
                  </a:cubicBezTo>
                  <a:cubicBezTo>
                    <a:pt x="35758" y="249175"/>
                    <a:pt x="19887" y="277600"/>
                    <a:pt x="10281" y="293181"/>
                  </a:cubicBezTo>
                  <a:cubicBezTo>
                    <a:pt x="3469" y="304197"/>
                    <a:pt x="-805" y="310427"/>
                    <a:pt x="127" y="311242"/>
                  </a:cubicBezTo>
                  <a:cubicBezTo>
                    <a:pt x="1047" y="312045"/>
                    <a:pt x="7079" y="307341"/>
                    <a:pt x="15742" y="297175"/>
                  </a:cubicBezTo>
                  <a:cubicBezTo>
                    <a:pt x="28492" y="282223"/>
                    <a:pt x="47135" y="253996"/>
                    <a:pt x="52561" y="215021"/>
                  </a:cubicBezTo>
                  <a:cubicBezTo>
                    <a:pt x="54901" y="197682"/>
                    <a:pt x="54948" y="179912"/>
                    <a:pt x="53632" y="160802"/>
                  </a:cubicBezTo>
                  <a:cubicBezTo>
                    <a:pt x="52235" y="140785"/>
                    <a:pt x="48905" y="115970"/>
                    <a:pt x="47135" y="99329"/>
                  </a:cubicBezTo>
                  <a:cubicBezTo>
                    <a:pt x="47135" y="99329"/>
                    <a:pt x="47135" y="99329"/>
                    <a:pt x="47135" y="99329"/>
                  </a:cubicBezTo>
                  <a:cubicBezTo>
                    <a:pt x="41173" y="41315"/>
                    <a:pt x="49603" y="767"/>
                    <a:pt x="46809" y="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2F40C90-058B-404E-8EC8-70AC24A44A9F}"/>
                </a:ext>
              </a:extLst>
            </p:cNvPr>
            <p:cNvSpPr/>
            <p:nvPr/>
          </p:nvSpPr>
          <p:spPr>
            <a:xfrm>
              <a:off x="10079012" y="5748293"/>
              <a:ext cx="90578" cy="196274"/>
            </a:xfrm>
            <a:custGeom>
              <a:avLst/>
              <a:gdLst>
                <a:gd name="connsiteX0" fmla="*/ 58 w 90578"/>
                <a:gd name="connsiteY0" fmla="*/ 127 h 196274"/>
                <a:gd name="connsiteX1" fmla="*/ 35123 w 90578"/>
                <a:gd name="connsiteY1" fmla="*/ 45367 h 196274"/>
                <a:gd name="connsiteX2" fmla="*/ 51325 w 90578"/>
                <a:gd name="connsiteY2" fmla="*/ 92365 h 196274"/>
                <a:gd name="connsiteX3" fmla="*/ 57908 w 90578"/>
                <a:gd name="connsiteY3" fmla="*/ 120278 h 196274"/>
                <a:gd name="connsiteX4" fmla="*/ 57908 w 90578"/>
                <a:gd name="connsiteY4" fmla="*/ 120278 h 196274"/>
                <a:gd name="connsiteX5" fmla="*/ 80856 w 90578"/>
                <a:gd name="connsiteY5" fmla="*/ 186269 h 196274"/>
                <a:gd name="connsiteX6" fmla="*/ 90310 w 90578"/>
                <a:gd name="connsiteY6" fmla="*/ 196191 h 196274"/>
                <a:gd name="connsiteX7" fmla="*/ 86724 w 90578"/>
                <a:gd name="connsiteY7" fmla="*/ 183381 h 196274"/>
                <a:gd name="connsiteX8" fmla="*/ 70995 w 90578"/>
                <a:gd name="connsiteY8" fmla="*/ 117437 h 196274"/>
                <a:gd name="connsiteX9" fmla="*/ 70995 w 90578"/>
                <a:gd name="connsiteY9" fmla="*/ 117437 h 196274"/>
                <a:gd name="connsiteX10" fmla="*/ 64816 w 90578"/>
                <a:gd name="connsiteY10" fmla="*/ 88988 h 196274"/>
                <a:gd name="connsiteX11" fmla="*/ 45925 w 90578"/>
                <a:gd name="connsiteY11" fmla="*/ 39533 h 196274"/>
                <a:gd name="connsiteX12" fmla="*/ 58 w 90578"/>
                <a:gd name="connsiteY12" fmla="*/ 127 h 19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578" h="196274">
                  <a:moveTo>
                    <a:pt x="58" y="127"/>
                  </a:moveTo>
                  <a:cubicBezTo>
                    <a:pt x="-1262" y="2432"/>
                    <a:pt x="20232" y="15451"/>
                    <a:pt x="35123" y="45367"/>
                  </a:cubicBezTo>
                  <a:cubicBezTo>
                    <a:pt x="41990" y="59049"/>
                    <a:pt x="46748" y="73955"/>
                    <a:pt x="51325" y="92365"/>
                  </a:cubicBezTo>
                  <a:cubicBezTo>
                    <a:pt x="53696" y="101902"/>
                    <a:pt x="55786" y="111323"/>
                    <a:pt x="57908" y="120278"/>
                  </a:cubicBezTo>
                  <a:cubicBezTo>
                    <a:pt x="57908" y="120278"/>
                    <a:pt x="57908" y="120278"/>
                    <a:pt x="57908" y="120278"/>
                  </a:cubicBezTo>
                  <a:cubicBezTo>
                    <a:pt x="65416" y="152732"/>
                    <a:pt x="70956" y="170817"/>
                    <a:pt x="80856" y="186269"/>
                  </a:cubicBezTo>
                  <a:cubicBezTo>
                    <a:pt x="85540" y="193559"/>
                    <a:pt x="89326" y="196854"/>
                    <a:pt x="90310" y="196191"/>
                  </a:cubicBezTo>
                  <a:cubicBezTo>
                    <a:pt x="91295" y="195539"/>
                    <a:pt x="89453" y="191102"/>
                    <a:pt x="86724" y="183381"/>
                  </a:cubicBezTo>
                  <a:cubicBezTo>
                    <a:pt x="82024" y="170176"/>
                    <a:pt x="76922" y="146805"/>
                    <a:pt x="70995" y="117437"/>
                  </a:cubicBezTo>
                  <a:cubicBezTo>
                    <a:pt x="70995" y="117437"/>
                    <a:pt x="70995" y="117437"/>
                    <a:pt x="70995" y="117437"/>
                  </a:cubicBezTo>
                  <a:cubicBezTo>
                    <a:pt x="69253" y="108552"/>
                    <a:pt x="67262" y="98735"/>
                    <a:pt x="64816" y="88988"/>
                  </a:cubicBezTo>
                  <a:cubicBezTo>
                    <a:pt x="60076" y="70112"/>
                    <a:pt x="54208" y="53902"/>
                    <a:pt x="45925" y="39533"/>
                  </a:cubicBezTo>
                  <a:cubicBezTo>
                    <a:pt x="26217" y="5507"/>
                    <a:pt x="725" y="-1050"/>
                    <a:pt x="58" y="1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78D0BCB-34F1-4D5E-8D36-5F41A1E7C6B3}"/>
                </a:ext>
              </a:extLst>
            </p:cNvPr>
            <p:cNvSpPr/>
            <p:nvPr/>
          </p:nvSpPr>
          <p:spPr>
            <a:xfrm>
              <a:off x="10171912" y="5698607"/>
              <a:ext cx="140876" cy="348601"/>
            </a:xfrm>
            <a:custGeom>
              <a:avLst/>
              <a:gdLst>
                <a:gd name="connsiteX0" fmla="*/ 523 w 140876"/>
                <a:gd name="connsiteY0" fmla="*/ 8 h 348601"/>
                <a:gd name="connsiteX1" fmla="*/ 11169 w 140876"/>
                <a:gd name="connsiteY1" fmla="*/ 54389 h 348601"/>
                <a:gd name="connsiteX2" fmla="*/ 58858 w 140876"/>
                <a:gd name="connsiteY2" fmla="*/ 179128 h 348601"/>
                <a:gd name="connsiteX3" fmla="*/ 79181 w 140876"/>
                <a:gd name="connsiteY3" fmla="*/ 223064 h 348601"/>
                <a:gd name="connsiteX4" fmla="*/ 79181 w 140876"/>
                <a:gd name="connsiteY4" fmla="*/ 223064 h 348601"/>
                <a:gd name="connsiteX5" fmla="*/ 140570 w 140876"/>
                <a:gd name="connsiteY5" fmla="*/ 348584 h 348601"/>
                <a:gd name="connsiteX6" fmla="*/ 91355 w 140876"/>
                <a:gd name="connsiteY6" fmla="*/ 217463 h 348601"/>
                <a:gd name="connsiteX7" fmla="*/ 91355 w 140876"/>
                <a:gd name="connsiteY7" fmla="*/ 217463 h 348601"/>
                <a:gd name="connsiteX8" fmla="*/ 71522 w 140876"/>
                <a:gd name="connsiteY8" fmla="*/ 173434 h 348601"/>
                <a:gd name="connsiteX9" fmla="*/ 20461 w 140876"/>
                <a:gd name="connsiteY9" fmla="*/ 51326 h 348601"/>
                <a:gd name="connsiteX10" fmla="*/ 523 w 140876"/>
                <a:gd name="connsiteY10" fmla="*/ 8 h 34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76" h="348601">
                  <a:moveTo>
                    <a:pt x="523" y="8"/>
                  </a:moveTo>
                  <a:cubicBezTo>
                    <a:pt x="-1334" y="462"/>
                    <a:pt x="1646" y="21539"/>
                    <a:pt x="11169" y="54389"/>
                  </a:cubicBezTo>
                  <a:cubicBezTo>
                    <a:pt x="21393" y="89673"/>
                    <a:pt x="36438" y="129277"/>
                    <a:pt x="58858" y="179128"/>
                  </a:cubicBezTo>
                  <a:cubicBezTo>
                    <a:pt x="65688" y="194313"/>
                    <a:pt x="72640" y="209219"/>
                    <a:pt x="79181" y="223064"/>
                  </a:cubicBezTo>
                  <a:cubicBezTo>
                    <a:pt x="79181" y="223064"/>
                    <a:pt x="79181" y="223064"/>
                    <a:pt x="79181" y="223064"/>
                  </a:cubicBezTo>
                  <a:cubicBezTo>
                    <a:pt x="113517" y="295798"/>
                    <a:pt x="137563" y="349714"/>
                    <a:pt x="140570" y="348584"/>
                  </a:cubicBezTo>
                  <a:cubicBezTo>
                    <a:pt x="143576" y="347466"/>
                    <a:pt x="124281" y="290861"/>
                    <a:pt x="91355" y="217463"/>
                  </a:cubicBezTo>
                  <a:cubicBezTo>
                    <a:pt x="91355" y="217463"/>
                    <a:pt x="91355" y="217463"/>
                    <a:pt x="91355" y="217463"/>
                  </a:cubicBezTo>
                  <a:cubicBezTo>
                    <a:pt x="86495" y="206610"/>
                    <a:pt x="76381" y="184275"/>
                    <a:pt x="71522" y="173434"/>
                  </a:cubicBezTo>
                  <a:cubicBezTo>
                    <a:pt x="48075" y="121289"/>
                    <a:pt x="34073" y="87938"/>
                    <a:pt x="20461" y="51326"/>
                  </a:cubicBezTo>
                  <a:cubicBezTo>
                    <a:pt x="8682" y="19641"/>
                    <a:pt x="2382" y="-446"/>
                    <a:pt x="523" y="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FD3874A-F5DD-40FA-8241-5B169480E9A1}"/>
                </a:ext>
              </a:extLst>
            </p:cNvPr>
            <p:cNvSpPr/>
            <p:nvPr/>
          </p:nvSpPr>
          <p:spPr>
            <a:xfrm>
              <a:off x="10664835" y="5343808"/>
              <a:ext cx="90031" cy="208536"/>
            </a:xfrm>
            <a:custGeom>
              <a:avLst/>
              <a:gdLst>
                <a:gd name="connsiteX0" fmla="*/ 86462 w 90031"/>
                <a:gd name="connsiteY0" fmla="*/ 0 h 208536"/>
                <a:gd name="connsiteX1" fmla="*/ 69101 w 90031"/>
                <a:gd name="connsiteY1" fmla="*/ 58062 h 208536"/>
                <a:gd name="connsiteX2" fmla="*/ 41737 w 90031"/>
                <a:gd name="connsiteY2" fmla="*/ 101194 h 208536"/>
                <a:gd name="connsiteX3" fmla="*/ 8504 w 90031"/>
                <a:gd name="connsiteY3" fmla="*/ 156332 h 208536"/>
                <a:gd name="connsiteX4" fmla="*/ 2438 w 90031"/>
                <a:gd name="connsiteY4" fmla="*/ 208536 h 208536"/>
                <a:gd name="connsiteX5" fmla="*/ 18996 w 90031"/>
                <a:gd name="connsiteY5" fmla="*/ 161188 h 208536"/>
                <a:gd name="connsiteX6" fmla="*/ 53102 w 90031"/>
                <a:gd name="connsiteY6" fmla="*/ 109229 h 208536"/>
                <a:gd name="connsiteX7" fmla="*/ 80303 w 90031"/>
                <a:gd name="connsiteY7" fmla="*/ 63243 h 208536"/>
                <a:gd name="connsiteX8" fmla="*/ 86462 w 90031"/>
                <a:gd name="connsiteY8" fmla="*/ 0 h 20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31" h="208536">
                  <a:moveTo>
                    <a:pt x="86462" y="0"/>
                  </a:moveTo>
                  <a:cubicBezTo>
                    <a:pt x="83784" y="198"/>
                    <a:pt x="84960" y="26388"/>
                    <a:pt x="69101" y="58062"/>
                  </a:cubicBezTo>
                  <a:cubicBezTo>
                    <a:pt x="61963" y="72396"/>
                    <a:pt x="53160" y="85054"/>
                    <a:pt x="41737" y="101194"/>
                  </a:cubicBezTo>
                  <a:cubicBezTo>
                    <a:pt x="27356" y="121526"/>
                    <a:pt x="16387" y="137538"/>
                    <a:pt x="8504" y="156332"/>
                  </a:cubicBezTo>
                  <a:cubicBezTo>
                    <a:pt x="-4468" y="187331"/>
                    <a:pt x="831" y="208536"/>
                    <a:pt x="2438" y="208536"/>
                  </a:cubicBezTo>
                  <a:cubicBezTo>
                    <a:pt x="4848" y="208524"/>
                    <a:pt x="5453" y="187575"/>
                    <a:pt x="18996" y="161188"/>
                  </a:cubicBezTo>
                  <a:cubicBezTo>
                    <a:pt x="28008" y="143546"/>
                    <a:pt x="38139" y="130411"/>
                    <a:pt x="53102" y="109229"/>
                  </a:cubicBezTo>
                  <a:cubicBezTo>
                    <a:pt x="64443" y="93159"/>
                    <a:pt x="73584" y="78883"/>
                    <a:pt x="80303" y="63243"/>
                  </a:cubicBezTo>
                  <a:cubicBezTo>
                    <a:pt x="96302" y="25933"/>
                    <a:pt x="88139" y="-116"/>
                    <a:pt x="8646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CABA9ED-005E-46A9-9568-27151DCD2D55}"/>
                </a:ext>
              </a:extLst>
            </p:cNvPr>
            <p:cNvSpPr/>
            <p:nvPr/>
          </p:nvSpPr>
          <p:spPr>
            <a:xfrm>
              <a:off x="10762006" y="5378042"/>
              <a:ext cx="68720" cy="177415"/>
            </a:xfrm>
            <a:custGeom>
              <a:avLst/>
              <a:gdLst>
                <a:gd name="connsiteX0" fmla="*/ 63977 w 68720"/>
                <a:gd name="connsiteY0" fmla="*/ 1 h 177415"/>
                <a:gd name="connsiteX1" fmla="*/ 51669 w 68720"/>
                <a:gd name="connsiteY1" fmla="*/ 46790 h 177415"/>
                <a:gd name="connsiteX2" fmla="*/ 28765 w 68720"/>
                <a:gd name="connsiteY2" fmla="*/ 84939 h 177415"/>
                <a:gd name="connsiteX3" fmla="*/ 6245 w 68720"/>
                <a:gd name="connsiteY3" fmla="*/ 124904 h 177415"/>
                <a:gd name="connsiteX4" fmla="*/ 2589 w 68720"/>
                <a:gd name="connsiteY4" fmla="*/ 174208 h 177415"/>
                <a:gd name="connsiteX5" fmla="*/ 4848 w 68720"/>
                <a:gd name="connsiteY5" fmla="*/ 177410 h 177415"/>
                <a:gd name="connsiteX6" fmla="*/ 6257 w 68720"/>
                <a:gd name="connsiteY6" fmla="*/ 173812 h 177415"/>
                <a:gd name="connsiteX7" fmla="*/ 17470 w 68720"/>
                <a:gd name="connsiteY7" fmla="*/ 129841 h 177415"/>
                <a:gd name="connsiteX8" fmla="*/ 40339 w 68720"/>
                <a:gd name="connsiteY8" fmla="*/ 92659 h 177415"/>
                <a:gd name="connsiteX9" fmla="*/ 62941 w 68720"/>
                <a:gd name="connsiteY9" fmla="*/ 51413 h 177415"/>
                <a:gd name="connsiteX10" fmla="*/ 63977 w 68720"/>
                <a:gd name="connsiteY10" fmla="*/ 1 h 17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20" h="177415">
                  <a:moveTo>
                    <a:pt x="63977" y="1"/>
                  </a:moveTo>
                  <a:cubicBezTo>
                    <a:pt x="61380" y="362"/>
                    <a:pt x="63360" y="21242"/>
                    <a:pt x="51669" y="46790"/>
                  </a:cubicBezTo>
                  <a:cubicBezTo>
                    <a:pt x="45905" y="59507"/>
                    <a:pt x="38581" y="70231"/>
                    <a:pt x="28765" y="84939"/>
                  </a:cubicBezTo>
                  <a:cubicBezTo>
                    <a:pt x="19380" y="99017"/>
                    <a:pt x="11729" y="111198"/>
                    <a:pt x="6245" y="124904"/>
                  </a:cubicBezTo>
                  <a:cubicBezTo>
                    <a:pt x="-3035" y="148182"/>
                    <a:pt x="97" y="167524"/>
                    <a:pt x="2589" y="174208"/>
                  </a:cubicBezTo>
                  <a:cubicBezTo>
                    <a:pt x="3415" y="176409"/>
                    <a:pt x="4219" y="177504"/>
                    <a:pt x="4848" y="177410"/>
                  </a:cubicBezTo>
                  <a:cubicBezTo>
                    <a:pt x="5476" y="177317"/>
                    <a:pt x="5907" y="176048"/>
                    <a:pt x="6257" y="173812"/>
                  </a:cubicBezTo>
                  <a:cubicBezTo>
                    <a:pt x="7328" y="166907"/>
                    <a:pt x="7863" y="149474"/>
                    <a:pt x="17470" y="129841"/>
                  </a:cubicBezTo>
                  <a:cubicBezTo>
                    <a:pt x="23490" y="117416"/>
                    <a:pt x="30721" y="107099"/>
                    <a:pt x="40339" y="92659"/>
                  </a:cubicBezTo>
                  <a:cubicBezTo>
                    <a:pt x="49992" y="78185"/>
                    <a:pt x="57689" y="65550"/>
                    <a:pt x="62941" y="51413"/>
                  </a:cubicBezTo>
                  <a:cubicBezTo>
                    <a:pt x="74445" y="20112"/>
                    <a:pt x="65479" y="-197"/>
                    <a:pt x="63977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AB90E38-69CA-4AF6-BD29-509E4B275ADC}"/>
                </a:ext>
              </a:extLst>
            </p:cNvPr>
            <p:cNvSpPr/>
            <p:nvPr/>
          </p:nvSpPr>
          <p:spPr>
            <a:xfrm>
              <a:off x="10626615" y="5350038"/>
              <a:ext cx="40639" cy="127604"/>
            </a:xfrm>
            <a:custGeom>
              <a:avLst/>
              <a:gdLst>
                <a:gd name="connsiteX0" fmla="*/ 37537 w 40639"/>
                <a:gd name="connsiteY0" fmla="*/ 0 h 127604"/>
                <a:gd name="connsiteX1" fmla="*/ 21828 w 40639"/>
                <a:gd name="connsiteY1" fmla="*/ 42772 h 127604"/>
                <a:gd name="connsiteX2" fmla="*/ 21828 w 40639"/>
                <a:gd name="connsiteY2" fmla="*/ 42772 h 127604"/>
                <a:gd name="connsiteX3" fmla="*/ 13899 w 40639"/>
                <a:gd name="connsiteY3" fmla="*/ 61077 h 127604"/>
                <a:gd name="connsiteX4" fmla="*/ 985 w 40639"/>
                <a:gd name="connsiteY4" fmla="*/ 101240 h 127604"/>
                <a:gd name="connsiteX5" fmla="*/ 3302 w 40639"/>
                <a:gd name="connsiteY5" fmla="*/ 127604 h 127604"/>
                <a:gd name="connsiteX6" fmla="*/ 11581 w 40639"/>
                <a:gd name="connsiteY6" fmla="*/ 103732 h 127604"/>
                <a:gd name="connsiteX7" fmla="*/ 26672 w 40639"/>
                <a:gd name="connsiteY7" fmla="*/ 66562 h 127604"/>
                <a:gd name="connsiteX8" fmla="*/ 34183 w 40639"/>
                <a:gd name="connsiteY8" fmla="*/ 47476 h 127604"/>
                <a:gd name="connsiteX9" fmla="*/ 34183 w 40639"/>
                <a:gd name="connsiteY9" fmla="*/ 47476 h 127604"/>
                <a:gd name="connsiteX10" fmla="*/ 37537 w 40639"/>
                <a:gd name="connsiteY10" fmla="*/ 0 h 1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39" h="127604">
                  <a:moveTo>
                    <a:pt x="37537" y="0"/>
                  </a:moveTo>
                  <a:cubicBezTo>
                    <a:pt x="34451" y="-35"/>
                    <a:pt x="31842" y="18783"/>
                    <a:pt x="21828" y="42772"/>
                  </a:cubicBezTo>
                  <a:cubicBezTo>
                    <a:pt x="21828" y="42772"/>
                    <a:pt x="21828" y="42772"/>
                    <a:pt x="21828" y="42772"/>
                  </a:cubicBezTo>
                  <a:cubicBezTo>
                    <a:pt x="19418" y="48489"/>
                    <a:pt x="16682" y="54591"/>
                    <a:pt x="13899" y="61077"/>
                  </a:cubicBezTo>
                  <a:cubicBezTo>
                    <a:pt x="7413" y="76204"/>
                    <a:pt x="2965" y="88606"/>
                    <a:pt x="985" y="101240"/>
                  </a:cubicBezTo>
                  <a:cubicBezTo>
                    <a:pt x="-1530" y="117508"/>
                    <a:pt x="1335" y="127604"/>
                    <a:pt x="3302" y="127604"/>
                  </a:cubicBezTo>
                  <a:cubicBezTo>
                    <a:pt x="5515" y="127604"/>
                    <a:pt x="6970" y="117776"/>
                    <a:pt x="11581" y="103732"/>
                  </a:cubicBezTo>
                  <a:cubicBezTo>
                    <a:pt x="15645" y="91179"/>
                    <a:pt x="19569" y="83074"/>
                    <a:pt x="26672" y="66562"/>
                  </a:cubicBezTo>
                  <a:cubicBezTo>
                    <a:pt x="29502" y="59983"/>
                    <a:pt x="32017" y="53776"/>
                    <a:pt x="34183" y="47476"/>
                  </a:cubicBezTo>
                  <a:cubicBezTo>
                    <a:pt x="34183" y="47476"/>
                    <a:pt x="34183" y="47476"/>
                    <a:pt x="34183" y="47476"/>
                  </a:cubicBezTo>
                  <a:cubicBezTo>
                    <a:pt x="43591" y="20390"/>
                    <a:pt x="40867" y="35"/>
                    <a:pt x="3753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9EA7F85-310D-48B3-90B7-7BF3A1BA2335}"/>
                </a:ext>
              </a:extLst>
            </p:cNvPr>
            <p:cNvSpPr/>
            <p:nvPr/>
          </p:nvSpPr>
          <p:spPr>
            <a:xfrm>
              <a:off x="10902855" y="5346902"/>
              <a:ext cx="21988" cy="155668"/>
            </a:xfrm>
            <a:custGeom>
              <a:avLst/>
              <a:gdLst>
                <a:gd name="connsiteX0" fmla="*/ 935 w 21988"/>
                <a:gd name="connsiteY0" fmla="*/ 27 h 155668"/>
                <a:gd name="connsiteX1" fmla="*/ 7736 w 21988"/>
                <a:gd name="connsiteY1" fmla="*/ 77919 h 155668"/>
                <a:gd name="connsiteX2" fmla="*/ 7957 w 21988"/>
                <a:gd name="connsiteY2" fmla="*/ 82263 h 155668"/>
                <a:gd name="connsiteX3" fmla="*/ 7957 w 21988"/>
                <a:gd name="connsiteY3" fmla="*/ 82263 h 155668"/>
                <a:gd name="connsiteX4" fmla="*/ 6699 w 21988"/>
                <a:gd name="connsiteY4" fmla="*/ 144399 h 155668"/>
                <a:gd name="connsiteX5" fmla="*/ 7165 w 21988"/>
                <a:gd name="connsiteY5" fmla="*/ 155637 h 155668"/>
                <a:gd name="connsiteX6" fmla="*/ 13523 w 21988"/>
                <a:gd name="connsiteY6" fmla="*/ 146041 h 155668"/>
                <a:gd name="connsiteX7" fmla="*/ 21790 w 21988"/>
                <a:gd name="connsiteY7" fmla="*/ 81669 h 155668"/>
                <a:gd name="connsiteX8" fmla="*/ 21790 w 21988"/>
                <a:gd name="connsiteY8" fmla="*/ 81669 h 155668"/>
                <a:gd name="connsiteX9" fmla="*/ 21580 w 21988"/>
                <a:gd name="connsiteY9" fmla="*/ 77151 h 155668"/>
                <a:gd name="connsiteX10" fmla="*/ 935 w 21988"/>
                <a:gd name="connsiteY10" fmla="*/ 27 h 15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88" h="155668">
                  <a:moveTo>
                    <a:pt x="935" y="27"/>
                  </a:moveTo>
                  <a:cubicBezTo>
                    <a:pt x="-2721" y="1145"/>
                    <a:pt x="5360" y="35334"/>
                    <a:pt x="7736" y="77919"/>
                  </a:cubicBezTo>
                  <a:cubicBezTo>
                    <a:pt x="7817" y="79375"/>
                    <a:pt x="7887" y="80819"/>
                    <a:pt x="7957" y="82263"/>
                  </a:cubicBezTo>
                  <a:cubicBezTo>
                    <a:pt x="7957" y="82263"/>
                    <a:pt x="7957" y="82263"/>
                    <a:pt x="7957" y="82263"/>
                  </a:cubicBezTo>
                  <a:cubicBezTo>
                    <a:pt x="9377" y="113447"/>
                    <a:pt x="8166" y="127165"/>
                    <a:pt x="6699" y="144399"/>
                  </a:cubicBezTo>
                  <a:cubicBezTo>
                    <a:pt x="6140" y="151153"/>
                    <a:pt x="5919" y="155229"/>
                    <a:pt x="7165" y="155637"/>
                  </a:cubicBezTo>
                  <a:cubicBezTo>
                    <a:pt x="8341" y="156033"/>
                    <a:pt x="10868" y="152691"/>
                    <a:pt x="13523" y="146041"/>
                  </a:cubicBezTo>
                  <a:cubicBezTo>
                    <a:pt x="19019" y="132254"/>
                    <a:pt x="22931" y="110792"/>
                    <a:pt x="21790" y="81669"/>
                  </a:cubicBezTo>
                  <a:cubicBezTo>
                    <a:pt x="21790" y="81669"/>
                    <a:pt x="21790" y="81669"/>
                    <a:pt x="21790" y="81669"/>
                  </a:cubicBezTo>
                  <a:cubicBezTo>
                    <a:pt x="21732" y="80178"/>
                    <a:pt x="21662" y="78664"/>
                    <a:pt x="21580" y="77151"/>
                  </a:cubicBezTo>
                  <a:cubicBezTo>
                    <a:pt x="19065" y="32062"/>
                    <a:pt x="4533" y="-1079"/>
                    <a:pt x="935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461E6E3-522B-40A9-A298-97A9FB3D64F6}"/>
                </a:ext>
              </a:extLst>
            </p:cNvPr>
            <p:cNvSpPr/>
            <p:nvPr/>
          </p:nvSpPr>
          <p:spPr>
            <a:xfrm>
              <a:off x="10112962" y="5340686"/>
              <a:ext cx="38883" cy="177551"/>
            </a:xfrm>
            <a:custGeom>
              <a:avLst/>
              <a:gdLst>
                <a:gd name="connsiteX0" fmla="*/ 37688 w 38883"/>
                <a:gd name="connsiteY0" fmla="*/ 12 h 177551"/>
                <a:gd name="connsiteX1" fmla="*/ 28263 w 38883"/>
                <a:gd name="connsiteY1" fmla="*/ 25724 h 177551"/>
                <a:gd name="connsiteX2" fmla="*/ 19675 w 38883"/>
                <a:gd name="connsiteY2" fmla="*/ 89957 h 177551"/>
                <a:gd name="connsiteX3" fmla="*/ 16042 w 38883"/>
                <a:gd name="connsiteY3" fmla="*/ 117299 h 177551"/>
                <a:gd name="connsiteX4" fmla="*/ 16042 w 38883"/>
                <a:gd name="connsiteY4" fmla="*/ 117299 h 177551"/>
                <a:gd name="connsiteX5" fmla="*/ 342 w 38883"/>
                <a:gd name="connsiteY5" fmla="*/ 177421 h 177551"/>
                <a:gd name="connsiteX6" fmla="*/ 29016 w 38883"/>
                <a:gd name="connsiteY6" fmla="*/ 119721 h 177551"/>
                <a:gd name="connsiteX7" fmla="*/ 29016 w 38883"/>
                <a:gd name="connsiteY7" fmla="*/ 119721 h 177551"/>
                <a:gd name="connsiteX8" fmla="*/ 33456 w 38883"/>
                <a:gd name="connsiteY8" fmla="*/ 91518 h 177551"/>
                <a:gd name="connsiteX9" fmla="*/ 37966 w 38883"/>
                <a:gd name="connsiteY9" fmla="*/ 27028 h 177551"/>
                <a:gd name="connsiteX10" fmla="*/ 37688 w 38883"/>
                <a:gd name="connsiteY10" fmla="*/ 12 h 17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883" h="177551">
                  <a:moveTo>
                    <a:pt x="37688" y="12"/>
                  </a:moveTo>
                  <a:cubicBezTo>
                    <a:pt x="35837" y="-395"/>
                    <a:pt x="31746" y="9258"/>
                    <a:pt x="28263" y="25724"/>
                  </a:cubicBezTo>
                  <a:cubicBezTo>
                    <a:pt x="24170" y="45090"/>
                    <a:pt x="22804" y="62196"/>
                    <a:pt x="19675" y="89957"/>
                  </a:cubicBezTo>
                  <a:cubicBezTo>
                    <a:pt x="18573" y="99750"/>
                    <a:pt x="17445" y="108600"/>
                    <a:pt x="16042" y="117299"/>
                  </a:cubicBezTo>
                  <a:cubicBezTo>
                    <a:pt x="16042" y="117299"/>
                    <a:pt x="16042" y="117299"/>
                    <a:pt x="16042" y="117299"/>
                  </a:cubicBezTo>
                  <a:cubicBezTo>
                    <a:pt x="10260" y="152630"/>
                    <a:pt x="-2221" y="175698"/>
                    <a:pt x="342" y="177421"/>
                  </a:cubicBezTo>
                  <a:cubicBezTo>
                    <a:pt x="3351" y="179436"/>
                    <a:pt x="21076" y="157893"/>
                    <a:pt x="29016" y="119721"/>
                  </a:cubicBezTo>
                  <a:cubicBezTo>
                    <a:pt x="29016" y="119721"/>
                    <a:pt x="29016" y="119721"/>
                    <a:pt x="29016" y="119721"/>
                  </a:cubicBezTo>
                  <a:cubicBezTo>
                    <a:pt x="30898" y="110778"/>
                    <a:pt x="32328" y="101451"/>
                    <a:pt x="33456" y="91518"/>
                  </a:cubicBezTo>
                  <a:cubicBezTo>
                    <a:pt x="35772" y="71127"/>
                    <a:pt x="37328" y="38336"/>
                    <a:pt x="37966" y="27028"/>
                  </a:cubicBezTo>
                  <a:cubicBezTo>
                    <a:pt x="38887" y="10726"/>
                    <a:pt x="39571" y="432"/>
                    <a:pt x="37688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5711609-B71F-44B5-9F04-01383AFFC4EF}"/>
                </a:ext>
              </a:extLst>
            </p:cNvPr>
            <p:cNvSpPr/>
            <p:nvPr/>
          </p:nvSpPr>
          <p:spPr>
            <a:xfrm>
              <a:off x="10040645" y="5346560"/>
              <a:ext cx="75836" cy="109331"/>
            </a:xfrm>
            <a:custGeom>
              <a:avLst/>
              <a:gdLst>
                <a:gd name="connsiteX0" fmla="*/ 75772 w 75836"/>
                <a:gd name="connsiteY0" fmla="*/ 369 h 109331"/>
                <a:gd name="connsiteX1" fmla="*/ 29754 w 75836"/>
                <a:gd name="connsiteY1" fmla="*/ 26826 h 109331"/>
                <a:gd name="connsiteX2" fmla="*/ 29754 w 75836"/>
                <a:gd name="connsiteY2" fmla="*/ 26826 h 109331"/>
                <a:gd name="connsiteX3" fmla="*/ 19342 w 75836"/>
                <a:gd name="connsiteY3" fmla="*/ 41732 h 109331"/>
                <a:gd name="connsiteX4" fmla="*/ 6198 w 75836"/>
                <a:gd name="connsiteY4" fmla="*/ 73941 h 109331"/>
                <a:gd name="connsiteX5" fmla="*/ 1080 w 75836"/>
                <a:gd name="connsiteY5" fmla="*/ 109295 h 109331"/>
                <a:gd name="connsiteX6" fmla="*/ 17632 w 75836"/>
                <a:gd name="connsiteY6" fmla="*/ 77877 h 109331"/>
                <a:gd name="connsiteX7" fmla="*/ 31342 w 75836"/>
                <a:gd name="connsiteY7" fmla="*/ 48602 h 109331"/>
                <a:gd name="connsiteX8" fmla="*/ 40158 w 75836"/>
                <a:gd name="connsiteY8" fmla="*/ 35315 h 109331"/>
                <a:gd name="connsiteX9" fmla="*/ 40158 w 75836"/>
                <a:gd name="connsiteY9" fmla="*/ 35315 h 109331"/>
                <a:gd name="connsiteX10" fmla="*/ 75772 w 75836"/>
                <a:gd name="connsiteY10" fmla="*/ 369 h 10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836" h="109331">
                  <a:moveTo>
                    <a:pt x="75772" y="369"/>
                  </a:moveTo>
                  <a:cubicBezTo>
                    <a:pt x="75019" y="-1273"/>
                    <a:pt x="51387" y="1720"/>
                    <a:pt x="29754" y="26826"/>
                  </a:cubicBezTo>
                  <a:cubicBezTo>
                    <a:pt x="29754" y="26826"/>
                    <a:pt x="29754" y="26826"/>
                    <a:pt x="29754" y="26826"/>
                  </a:cubicBezTo>
                  <a:cubicBezTo>
                    <a:pt x="25932" y="31333"/>
                    <a:pt x="22464" y="36305"/>
                    <a:pt x="19342" y="41732"/>
                  </a:cubicBezTo>
                  <a:cubicBezTo>
                    <a:pt x="12976" y="52806"/>
                    <a:pt x="8898" y="64299"/>
                    <a:pt x="6198" y="73941"/>
                  </a:cubicBezTo>
                  <a:cubicBezTo>
                    <a:pt x="384" y="94436"/>
                    <a:pt x="-1383" y="108480"/>
                    <a:pt x="1080" y="109295"/>
                  </a:cubicBezTo>
                  <a:cubicBezTo>
                    <a:pt x="3543" y="110122"/>
                    <a:pt x="9781" y="96975"/>
                    <a:pt x="17632" y="77877"/>
                  </a:cubicBezTo>
                  <a:cubicBezTo>
                    <a:pt x="21270" y="69132"/>
                    <a:pt x="25803" y="58325"/>
                    <a:pt x="31342" y="48602"/>
                  </a:cubicBezTo>
                  <a:cubicBezTo>
                    <a:pt x="34114" y="43746"/>
                    <a:pt x="37018" y="39344"/>
                    <a:pt x="40158" y="35315"/>
                  </a:cubicBezTo>
                  <a:cubicBezTo>
                    <a:pt x="40158" y="35315"/>
                    <a:pt x="40158" y="35315"/>
                    <a:pt x="40158" y="35315"/>
                  </a:cubicBezTo>
                  <a:cubicBezTo>
                    <a:pt x="56896" y="13458"/>
                    <a:pt x="77122" y="3304"/>
                    <a:pt x="75772" y="36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E656BD8-607F-49A4-9143-91AD33992677}"/>
                </a:ext>
              </a:extLst>
            </p:cNvPr>
            <p:cNvSpPr/>
            <p:nvPr/>
          </p:nvSpPr>
          <p:spPr>
            <a:xfrm>
              <a:off x="9954132" y="5247282"/>
              <a:ext cx="24090" cy="165002"/>
            </a:xfrm>
            <a:custGeom>
              <a:avLst/>
              <a:gdLst>
                <a:gd name="connsiteX0" fmla="*/ 16013 w 24090"/>
                <a:gd name="connsiteY0" fmla="*/ 49 h 165002"/>
                <a:gd name="connsiteX1" fmla="*/ 108 w 24090"/>
                <a:gd name="connsiteY1" fmla="*/ 64643 h 165002"/>
                <a:gd name="connsiteX2" fmla="*/ 108 w 24090"/>
                <a:gd name="connsiteY2" fmla="*/ 64643 h 165002"/>
                <a:gd name="connsiteX3" fmla="*/ 1607 w 24090"/>
                <a:gd name="connsiteY3" fmla="*/ 83298 h 165002"/>
                <a:gd name="connsiteX4" fmla="*/ 13621 w 24090"/>
                <a:gd name="connsiteY4" fmla="*/ 141638 h 165002"/>
                <a:gd name="connsiteX5" fmla="*/ 22237 w 24090"/>
                <a:gd name="connsiteY5" fmla="*/ 164998 h 165002"/>
                <a:gd name="connsiteX6" fmla="*/ 23281 w 24090"/>
                <a:gd name="connsiteY6" fmla="*/ 139915 h 165002"/>
                <a:gd name="connsiteX7" fmla="*/ 15345 w 24090"/>
                <a:gd name="connsiteY7" fmla="*/ 81632 h 165002"/>
                <a:gd name="connsiteX8" fmla="*/ 13621 w 24090"/>
                <a:gd name="connsiteY8" fmla="*/ 63932 h 165002"/>
                <a:gd name="connsiteX9" fmla="*/ 13621 w 24090"/>
                <a:gd name="connsiteY9" fmla="*/ 63932 h 165002"/>
                <a:gd name="connsiteX10" fmla="*/ 16013 w 24090"/>
                <a:gd name="connsiteY10" fmla="*/ 49 h 1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90" h="165002">
                  <a:moveTo>
                    <a:pt x="16013" y="49"/>
                  </a:moveTo>
                  <a:cubicBezTo>
                    <a:pt x="12660" y="-1279"/>
                    <a:pt x="-1367" y="24619"/>
                    <a:pt x="108" y="64643"/>
                  </a:cubicBezTo>
                  <a:cubicBezTo>
                    <a:pt x="108" y="64643"/>
                    <a:pt x="108" y="64643"/>
                    <a:pt x="108" y="64643"/>
                  </a:cubicBezTo>
                  <a:cubicBezTo>
                    <a:pt x="328" y="70721"/>
                    <a:pt x="836" y="76928"/>
                    <a:pt x="1607" y="83298"/>
                  </a:cubicBezTo>
                  <a:cubicBezTo>
                    <a:pt x="4243" y="105108"/>
                    <a:pt x="10153" y="128585"/>
                    <a:pt x="13621" y="141638"/>
                  </a:cubicBezTo>
                  <a:cubicBezTo>
                    <a:pt x="17495" y="156206"/>
                    <a:pt x="20363" y="165242"/>
                    <a:pt x="22237" y="164998"/>
                  </a:cubicBezTo>
                  <a:cubicBezTo>
                    <a:pt x="24155" y="164765"/>
                    <a:pt x="24724" y="155193"/>
                    <a:pt x="23281" y="139915"/>
                  </a:cubicBezTo>
                  <a:cubicBezTo>
                    <a:pt x="21843" y="124683"/>
                    <a:pt x="18059" y="104025"/>
                    <a:pt x="15345" y="81632"/>
                  </a:cubicBezTo>
                  <a:cubicBezTo>
                    <a:pt x="14602" y="75507"/>
                    <a:pt x="14021" y="69673"/>
                    <a:pt x="13621" y="63932"/>
                  </a:cubicBezTo>
                  <a:cubicBezTo>
                    <a:pt x="13621" y="63932"/>
                    <a:pt x="13621" y="63932"/>
                    <a:pt x="13621" y="63932"/>
                  </a:cubicBezTo>
                  <a:cubicBezTo>
                    <a:pt x="11133" y="27822"/>
                    <a:pt x="19086" y="1272"/>
                    <a:pt x="16013" y="4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flat">
              <a:solidFill>
                <a:schemeClr val="accent3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66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661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5402540" y="10477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slide show</a:t>
            </a:r>
            <a:endParaRPr lang="en-GB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53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CB528-0506-4AB6-8F8B-D178034B10A6}"/>
              </a:ext>
            </a:extLst>
          </p:cNvPr>
          <p:cNvGrpSpPr/>
          <p:nvPr/>
        </p:nvGrpSpPr>
        <p:grpSpPr>
          <a:xfrm>
            <a:off x="844550" y="-216074"/>
            <a:ext cx="3340100" cy="7290147"/>
            <a:chOff x="8753953" y="-216074"/>
            <a:chExt cx="3340100" cy="72901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CF6949-3A4E-4E4B-B41D-F1E9529A48CF}"/>
                </a:ext>
              </a:extLst>
            </p:cNvPr>
            <p:cNvSpPr/>
            <p:nvPr/>
          </p:nvSpPr>
          <p:spPr>
            <a:xfrm>
              <a:off x="8950474" y="-216074"/>
              <a:ext cx="2906039" cy="72901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A2303B-DF7D-43AA-A62F-375A57E1687B}"/>
                </a:ext>
              </a:extLst>
            </p:cNvPr>
            <p:cNvSpPr txBox="1"/>
            <p:nvPr/>
          </p:nvSpPr>
          <p:spPr>
            <a:xfrm>
              <a:off x="9151259" y="270459"/>
              <a:ext cx="25424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solidFill>
                    <a:schemeClr val="bg2"/>
                  </a:solidFill>
                  <a:latin typeface="Perpetua" panose="02020502060401020303" pitchFamily="18" charset="0"/>
                  <a:cs typeface="Posterama" panose="020B0504020200020000" pitchFamily="34" charset="0"/>
                </a:rPr>
                <a:t>Author</a:t>
              </a:r>
              <a:endParaRPr lang="en-GB" sz="4800" dirty="0">
                <a:solidFill>
                  <a:schemeClr val="bg2"/>
                </a:solidFill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58730-4980-4F03-A0D9-E2810F5B7E14}"/>
                </a:ext>
              </a:extLst>
            </p:cNvPr>
            <p:cNvSpPr txBox="1"/>
            <p:nvPr/>
          </p:nvSpPr>
          <p:spPr>
            <a:xfrm>
              <a:off x="9210314" y="4004070"/>
              <a:ext cx="24833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solidFill>
                    <a:schemeClr val="bg2"/>
                  </a:solidFill>
                  <a:latin typeface="Perpetua" panose="02020502060401020303" pitchFamily="18" charset="0"/>
                  <a:cs typeface="Posterama" panose="020B0504020200020000" pitchFamily="34" charset="0"/>
                </a:rPr>
                <a:t>Design</a:t>
              </a:r>
              <a:endParaRPr lang="en-GB" sz="4800" dirty="0">
                <a:solidFill>
                  <a:schemeClr val="bg2"/>
                </a:solidFill>
                <a:latin typeface="Perpetua" panose="02020502060401020303" pitchFamily="18" charset="0"/>
                <a:cs typeface="Posterama" panose="020B0504020200020000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7E438F-8078-41EF-8753-5DE56783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0254" y="1470788"/>
              <a:ext cx="1304436" cy="1304436"/>
            </a:xfrm>
            <a:prstGeom prst="ellipse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98809E-0844-4A8F-8EAD-B110A9DC98F7}"/>
                </a:ext>
              </a:extLst>
            </p:cNvPr>
            <p:cNvSpPr txBox="1"/>
            <p:nvPr/>
          </p:nvSpPr>
          <p:spPr>
            <a:xfrm>
              <a:off x="9530261" y="2775224"/>
              <a:ext cx="163025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Mr Semmens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E82C80-B290-4CA2-B783-44711A433094}"/>
                </a:ext>
              </a:extLst>
            </p:cNvPr>
            <p:cNvSpPr txBox="1"/>
            <p:nvPr/>
          </p:nvSpPr>
          <p:spPr>
            <a:xfrm>
              <a:off x="9587001" y="6421389"/>
              <a:ext cx="170598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2"/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Mr Stevenson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D95FBA-B4AF-44C1-9290-C9BE352C54CC}"/>
                </a:ext>
              </a:extLst>
            </p:cNvPr>
            <p:cNvSpPr/>
            <p:nvPr/>
          </p:nvSpPr>
          <p:spPr>
            <a:xfrm>
              <a:off x="9767342" y="5131187"/>
              <a:ext cx="1307348" cy="123354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858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5E02867-D110-4866-BDF0-9ABBD6B69AC6}"/>
                </a:ext>
              </a:extLst>
            </p:cNvPr>
            <p:cNvSpPr/>
            <p:nvPr/>
          </p:nvSpPr>
          <p:spPr>
            <a:xfrm>
              <a:off x="10012645" y="5362283"/>
              <a:ext cx="816739" cy="771344"/>
            </a:xfrm>
            <a:custGeom>
              <a:avLst/>
              <a:gdLst>
                <a:gd name="connsiteX0" fmla="*/ 490490 w 1008958"/>
                <a:gd name="connsiteY0" fmla="*/ -323 h 952882"/>
                <a:gd name="connsiteX1" fmla="*/ 258099 w 1008958"/>
                <a:gd name="connsiteY1" fmla="*/ 267035 h 952882"/>
                <a:gd name="connsiteX2" fmla="*/ 258099 w 1008958"/>
                <a:gd name="connsiteY2" fmla="*/ 603233 h 952882"/>
                <a:gd name="connsiteX3" fmla="*/ 310976 w 1008958"/>
                <a:gd name="connsiteY3" fmla="*/ 698631 h 952882"/>
                <a:gd name="connsiteX4" fmla="*/ 310976 w 1008958"/>
                <a:gd name="connsiteY4" fmla="*/ 756249 h 952882"/>
                <a:gd name="connsiteX5" fmla="*/ 311213 w 1008958"/>
                <a:gd name="connsiteY5" fmla="*/ 757328 h 952882"/>
                <a:gd name="connsiteX6" fmla="*/ -1724 w 1008958"/>
                <a:gd name="connsiteY6" fmla="*/ 952553 h 952882"/>
                <a:gd name="connsiteX7" fmla="*/ 502755 w 1008958"/>
                <a:gd name="connsiteY7" fmla="*/ 952553 h 952882"/>
                <a:gd name="connsiteX8" fmla="*/ 1007234 w 1008958"/>
                <a:gd name="connsiteY8" fmla="*/ 952553 h 952882"/>
                <a:gd name="connsiteX9" fmla="*/ 694296 w 1008958"/>
                <a:gd name="connsiteY9" fmla="*/ 757328 h 952882"/>
                <a:gd name="connsiteX10" fmla="*/ 694533 w 1008958"/>
                <a:gd name="connsiteY10" fmla="*/ 756249 h 952882"/>
                <a:gd name="connsiteX11" fmla="*/ 694533 w 1008958"/>
                <a:gd name="connsiteY11" fmla="*/ 698631 h 952882"/>
                <a:gd name="connsiteX12" fmla="*/ 747410 w 1008958"/>
                <a:gd name="connsiteY12" fmla="*/ 603233 h 952882"/>
                <a:gd name="connsiteX13" fmla="*/ 746621 w 1008958"/>
                <a:gd name="connsiteY13" fmla="*/ 268215 h 952882"/>
                <a:gd name="connsiteX14" fmla="*/ 490490 w 1008958"/>
                <a:gd name="connsiteY14" fmla="*/ -323 h 9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8958" h="952882">
                  <a:moveTo>
                    <a:pt x="490490" y="-323"/>
                  </a:moveTo>
                  <a:cubicBezTo>
                    <a:pt x="338914" y="674"/>
                    <a:pt x="260388" y="121583"/>
                    <a:pt x="258099" y="267035"/>
                  </a:cubicBezTo>
                  <a:lnTo>
                    <a:pt x="258099" y="603233"/>
                  </a:lnTo>
                  <a:cubicBezTo>
                    <a:pt x="273584" y="637179"/>
                    <a:pt x="291309" y="668874"/>
                    <a:pt x="310976" y="698631"/>
                  </a:cubicBezTo>
                  <a:lnTo>
                    <a:pt x="310976" y="756249"/>
                  </a:lnTo>
                  <a:cubicBezTo>
                    <a:pt x="311055" y="756612"/>
                    <a:pt x="311134" y="756965"/>
                    <a:pt x="311213" y="757328"/>
                  </a:cubicBezTo>
                  <a:cubicBezTo>
                    <a:pt x="214314" y="812928"/>
                    <a:pt x="105040" y="884342"/>
                    <a:pt x="-1724" y="952553"/>
                  </a:cubicBezTo>
                  <a:lnTo>
                    <a:pt x="502755" y="952553"/>
                  </a:lnTo>
                  <a:lnTo>
                    <a:pt x="1007234" y="952553"/>
                  </a:lnTo>
                  <a:cubicBezTo>
                    <a:pt x="900469" y="884342"/>
                    <a:pt x="791195" y="812928"/>
                    <a:pt x="694296" y="757328"/>
                  </a:cubicBezTo>
                  <a:cubicBezTo>
                    <a:pt x="694375" y="756965"/>
                    <a:pt x="694454" y="756612"/>
                    <a:pt x="694533" y="756249"/>
                  </a:cubicBezTo>
                  <a:lnTo>
                    <a:pt x="694533" y="698631"/>
                  </a:lnTo>
                  <a:cubicBezTo>
                    <a:pt x="714200" y="668874"/>
                    <a:pt x="731925" y="637179"/>
                    <a:pt x="747410" y="603233"/>
                  </a:cubicBezTo>
                  <a:lnTo>
                    <a:pt x="746621" y="268215"/>
                  </a:lnTo>
                  <a:cubicBezTo>
                    <a:pt x="745784" y="93357"/>
                    <a:pt x="636936" y="-1288"/>
                    <a:pt x="490490" y="-32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710E6C4-52B8-47E8-9C1F-EF8233E28544}"/>
                </a:ext>
              </a:extLst>
            </p:cNvPr>
            <p:cNvSpPr/>
            <p:nvPr/>
          </p:nvSpPr>
          <p:spPr>
            <a:xfrm>
              <a:off x="10012645" y="5902280"/>
              <a:ext cx="816744" cy="231347"/>
            </a:xfrm>
            <a:custGeom>
              <a:avLst/>
              <a:gdLst>
                <a:gd name="connsiteX0" fmla="*/ 504101 w 1008965"/>
                <a:gd name="connsiteY0" fmla="*/ -36 h 285795"/>
                <a:gd name="connsiteX1" fmla="*/ -382 w 1008965"/>
                <a:gd name="connsiteY1" fmla="*/ 285760 h 285795"/>
                <a:gd name="connsiteX2" fmla="*/ 504101 w 1008965"/>
                <a:gd name="connsiteY2" fmla="*/ 285760 h 285795"/>
                <a:gd name="connsiteX3" fmla="*/ 1008584 w 1008965"/>
                <a:gd name="connsiteY3" fmla="*/ 285760 h 285795"/>
                <a:gd name="connsiteX4" fmla="*/ 504101 w 1008965"/>
                <a:gd name="connsiteY4" fmla="*/ -36 h 2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65" h="285795">
                  <a:moveTo>
                    <a:pt x="504101" y="-36"/>
                  </a:moveTo>
                  <a:cubicBezTo>
                    <a:pt x="381816" y="36632"/>
                    <a:pt x="186834" y="166159"/>
                    <a:pt x="-382" y="285760"/>
                  </a:cubicBezTo>
                  <a:lnTo>
                    <a:pt x="504101" y="285760"/>
                  </a:lnTo>
                  <a:lnTo>
                    <a:pt x="1008584" y="285760"/>
                  </a:lnTo>
                  <a:cubicBezTo>
                    <a:pt x="821369" y="166159"/>
                    <a:pt x="626386" y="36632"/>
                    <a:pt x="504101" y="-3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48027C-0E5D-48DF-B99E-7FE6EB0C38F0}"/>
                </a:ext>
              </a:extLst>
            </p:cNvPr>
            <p:cNvSpPr/>
            <p:nvPr/>
          </p:nvSpPr>
          <p:spPr>
            <a:xfrm>
              <a:off x="10265774" y="5924925"/>
              <a:ext cx="310485" cy="181998"/>
            </a:xfrm>
            <a:custGeom>
              <a:avLst/>
              <a:gdLst>
                <a:gd name="connsiteX0" fmla="*/ 191397 w 383558"/>
                <a:gd name="connsiteY0" fmla="*/ -36 h 224832"/>
                <a:gd name="connsiteX1" fmla="*/ -382 w 383558"/>
                <a:gd name="connsiteY1" fmla="*/ 3118 h 224832"/>
                <a:gd name="connsiteX2" fmla="*/ -382 w 383558"/>
                <a:gd name="connsiteY2" fmla="*/ 61482 h 224832"/>
                <a:gd name="connsiteX3" fmla="*/ 191397 w 383558"/>
                <a:gd name="connsiteY3" fmla="*/ 224755 h 224832"/>
                <a:gd name="connsiteX4" fmla="*/ 383177 w 383558"/>
                <a:gd name="connsiteY4" fmla="*/ 61482 h 224832"/>
                <a:gd name="connsiteX5" fmla="*/ 383177 w 383558"/>
                <a:gd name="connsiteY5" fmla="*/ 3118 h 22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558" h="224832">
                  <a:moveTo>
                    <a:pt x="191397" y="-36"/>
                  </a:moveTo>
                  <a:lnTo>
                    <a:pt x="-382" y="3118"/>
                  </a:lnTo>
                  <a:lnTo>
                    <a:pt x="-382" y="61482"/>
                  </a:lnTo>
                  <a:cubicBezTo>
                    <a:pt x="19711" y="157472"/>
                    <a:pt x="70640" y="226735"/>
                    <a:pt x="191397" y="224755"/>
                  </a:cubicBezTo>
                  <a:cubicBezTo>
                    <a:pt x="312155" y="224368"/>
                    <a:pt x="363078" y="157472"/>
                    <a:pt x="383177" y="61482"/>
                  </a:cubicBezTo>
                  <a:lnTo>
                    <a:pt x="383177" y="311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990D02-2672-40F9-BCEE-D6D0358F8F99}"/>
                </a:ext>
              </a:extLst>
            </p:cNvPr>
            <p:cNvSpPr/>
            <p:nvPr/>
          </p:nvSpPr>
          <p:spPr>
            <a:xfrm>
              <a:off x="10220567" y="5814354"/>
              <a:ext cx="401430" cy="236921"/>
            </a:xfrm>
            <a:custGeom>
              <a:avLst/>
              <a:gdLst>
                <a:gd name="connsiteX0" fmla="*/ -296 w 495906"/>
                <a:gd name="connsiteY0" fmla="*/ -30 h 292681"/>
                <a:gd name="connsiteX1" fmla="*/ 495524 w 495906"/>
                <a:gd name="connsiteY1" fmla="*/ 5837 h 292681"/>
                <a:gd name="connsiteX2" fmla="*/ 482895 w 495906"/>
                <a:gd name="connsiteY2" fmla="*/ 70508 h 292681"/>
                <a:gd name="connsiteX3" fmla="*/ 450865 w 495906"/>
                <a:gd name="connsiteY3" fmla="*/ 117413 h 292681"/>
                <a:gd name="connsiteX4" fmla="*/ 391751 w 495906"/>
                <a:gd name="connsiteY4" fmla="*/ 203327 h 292681"/>
                <a:gd name="connsiteX5" fmla="*/ 316965 w 495906"/>
                <a:gd name="connsiteY5" fmla="*/ 280764 h 292681"/>
                <a:gd name="connsiteX6" fmla="*/ 277949 w 495906"/>
                <a:gd name="connsiteY6" fmla="*/ 292616 h 292681"/>
                <a:gd name="connsiteX7" fmla="*/ 242782 w 495906"/>
                <a:gd name="connsiteY7" fmla="*/ 280764 h 292681"/>
                <a:gd name="connsiteX8" fmla="*/ 209869 w 495906"/>
                <a:gd name="connsiteY8" fmla="*/ 292652 h 292681"/>
                <a:gd name="connsiteX9" fmla="*/ 168592 w 495906"/>
                <a:gd name="connsiteY9" fmla="*/ 280764 h 292681"/>
                <a:gd name="connsiteX10" fmla="*/ 95984 w 495906"/>
                <a:gd name="connsiteY10" fmla="*/ 203470 h 292681"/>
                <a:gd name="connsiteX11" fmla="*/ 51003 w 495906"/>
                <a:gd name="connsiteY11" fmla="*/ 141947 h 292681"/>
                <a:gd name="connsiteX12" fmla="*/ -296 w 495906"/>
                <a:gd name="connsiteY12" fmla="*/ -30 h 29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906" h="292681">
                  <a:moveTo>
                    <a:pt x="-296" y="-30"/>
                  </a:moveTo>
                  <a:cubicBezTo>
                    <a:pt x="177738" y="49379"/>
                    <a:pt x="310361" y="46946"/>
                    <a:pt x="495524" y="5837"/>
                  </a:cubicBezTo>
                  <a:lnTo>
                    <a:pt x="482895" y="70508"/>
                  </a:lnTo>
                  <a:lnTo>
                    <a:pt x="450865" y="117413"/>
                  </a:lnTo>
                  <a:lnTo>
                    <a:pt x="391751" y="203327"/>
                  </a:lnTo>
                  <a:lnTo>
                    <a:pt x="316965" y="280764"/>
                  </a:lnTo>
                  <a:lnTo>
                    <a:pt x="277949" y="292616"/>
                  </a:lnTo>
                  <a:lnTo>
                    <a:pt x="242782" y="280764"/>
                  </a:lnTo>
                  <a:lnTo>
                    <a:pt x="209869" y="292652"/>
                  </a:lnTo>
                  <a:lnTo>
                    <a:pt x="168592" y="280764"/>
                  </a:lnTo>
                  <a:lnTo>
                    <a:pt x="95984" y="203470"/>
                  </a:lnTo>
                  <a:lnTo>
                    <a:pt x="51003" y="141947"/>
                  </a:lnTo>
                  <a:cubicBezTo>
                    <a:pt x="14540" y="94619"/>
                    <a:pt x="-1716" y="47298"/>
                    <a:pt x="-296" y="-3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43B311-A9AA-4D8A-8D5B-85DF915E0C7E}"/>
                </a:ext>
              </a:extLst>
            </p:cNvPr>
            <p:cNvSpPr/>
            <p:nvPr/>
          </p:nvSpPr>
          <p:spPr>
            <a:xfrm>
              <a:off x="10222974" y="5362283"/>
              <a:ext cx="396087" cy="686510"/>
            </a:xfrm>
            <a:custGeom>
              <a:avLst/>
              <a:gdLst>
                <a:gd name="connsiteX0" fmla="*/ 232006 w 489306"/>
                <a:gd name="connsiteY0" fmla="*/ -6 h 848083"/>
                <a:gd name="connsiteX1" fmla="*/ -382 w 489306"/>
                <a:gd name="connsiteY1" fmla="*/ 267351 h 848083"/>
                <a:gd name="connsiteX2" fmla="*/ -382 w 489306"/>
                <a:gd name="connsiteY2" fmla="*/ 603551 h 848083"/>
                <a:gd name="connsiteX3" fmla="*/ 170088 w 489306"/>
                <a:gd name="connsiteY3" fmla="*/ 837017 h 848083"/>
                <a:gd name="connsiteX4" fmla="*/ 244271 w 489306"/>
                <a:gd name="connsiteY4" fmla="*/ 837017 h 848083"/>
                <a:gd name="connsiteX5" fmla="*/ 318455 w 489306"/>
                <a:gd name="connsiteY5" fmla="*/ 837017 h 848083"/>
                <a:gd name="connsiteX6" fmla="*/ 488924 w 489306"/>
                <a:gd name="connsiteY6" fmla="*/ 603551 h 848083"/>
                <a:gd name="connsiteX7" fmla="*/ 488137 w 489306"/>
                <a:gd name="connsiteY7" fmla="*/ 268531 h 848083"/>
                <a:gd name="connsiteX8" fmla="*/ 232006 w 489306"/>
                <a:gd name="connsiteY8" fmla="*/ -6 h 84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306" h="848083">
                  <a:moveTo>
                    <a:pt x="232006" y="-6"/>
                  </a:moveTo>
                  <a:cubicBezTo>
                    <a:pt x="80423" y="992"/>
                    <a:pt x="1909" y="121899"/>
                    <a:pt x="-382" y="267351"/>
                  </a:cubicBezTo>
                  <a:lnTo>
                    <a:pt x="-382" y="603551"/>
                  </a:lnTo>
                  <a:cubicBezTo>
                    <a:pt x="41778" y="696024"/>
                    <a:pt x="100594" y="771857"/>
                    <a:pt x="170088" y="837017"/>
                  </a:cubicBezTo>
                  <a:cubicBezTo>
                    <a:pt x="217336" y="858028"/>
                    <a:pt x="226881" y="843862"/>
                    <a:pt x="244271" y="837017"/>
                  </a:cubicBezTo>
                  <a:cubicBezTo>
                    <a:pt x="261661" y="843862"/>
                    <a:pt x="271206" y="858028"/>
                    <a:pt x="318455" y="837017"/>
                  </a:cubicBezTo>
                  <a:cubicBezTo>
                    <a:pt x="387949" y="771857"/>
                    <a:pt x="446765" y="696024"/>
                    <a:pt x="488924" y="603551"/>
                  </a:cubicBezTo>
                  <a:lnTo>
                    <a:pt x="488137" y="268531"/>
                  </a:lnTo>
                  <a:cubicBezTo>
                    <a:pt x="487308" y="93673"/>
                    <a:pt x="378458" y="-971"/>
                    <a:pt x="232006" y="-6"/>
                  </a:cubicBezTo>
                  <a:close/>
                </a:path>
              </a:pathLst>
            </a:custGeom>
            <a:noFill/>
            <a:ln w="127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4C606C8-BA69-4BCC-8654-99F28999AE28}"/>
                </a:ext>
              </a:extLst>
            </p:cNvPr>
            <p:cNvSpPr/>
            <p:nvPr/>
          </p:nvSpPr>
          <p:spPr>
            <a:xfrm>
              <a:off x="10323444" y="5858288"/>
              <a:ext cx="198763" cy="62302"/>
            </a:xfrm>
            <a:custGeom>
              <a:avLst/>
              <a:gdLst>
                <a:gd name="connsiteX0" fmla="*/ -382 w 245541"/>
                <a:gd name="connsiteY0" fmla="*/ -27 h 76965"/>
                <a:gd name="connsiteX1" fmla="*/ 122386 w 245541"/>
                <a:gd name="connsiteY1" fmla="*/ 76939 h 76965"/>
                <a:gd name="connsiteX2" fmla="*/ 245160 w 245541"/>
                <a:gd name="connsiteY2" fmla="*/ -27 h 76965"/>
                <a:gd name="connsiteX3" fmla="*/ 122386 w 245541"/>
                <a:gd name="connsiteY3" fmla="*/ 26743 h 76965"/>
                <a:gd name="connsiteX4" fmla="*/ -382 w 245541"/>
                <a:gd name="connsiteY4" fmla="*/ -27 h 7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41" h="76965">
                  <a:moveTo>
                    <a:pt x="-382" y="-27"/>
                  </a:moveTo>
                  <a:cubicBezTo>
                    <a:pt x="45655" y="59786"/>
                    <a:pt x="80984" y="76939"/>
                    <a:pt x="122386" y="76939"/>
                  </a:cubicBezTo>
                  <a:cubicBezTo>
                    <a:pt x="163788" y="76939"/>
                    <a:pt x="199117" y="59786"/>
                    <a:pt x="245160" y="-27"/>
                  </a:cubicBezTo>
                  <a:cubicBezTo>
                    <a:pt x="202881" y="8899"/>
                    <a:pt x="162690" y="26743"/>
                    <a:pt x="122386" y="26743"/>
                  </a:cubicBezTo>
                  <a:cubicBezTo>
                    <a:pt x="82082" y="26743"/>
                    <a:pt x="41891" y="8899"/>
                    <a:pt x="-382" y="-27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45" name="Graphic 9">
              <a:extLst>
                <a:ext uri="{FF2B5EF4-FFF2-40B4-BE49-F238E27FC236}">
                  <a16:creationId xmlns:a16="http://schemas.microsoft.com/office/drawing/2014/main" id="{3A178539-D102-4578-BB4A-CBB3C0E84C5F}"/>
                </a:ext>
              </a:extLst>
            </p:cNvPr>
            <p:cNvGrpSpPr/>
            <p:nvPr/>
          </p:nvGrpSpPr>
          <p:grpSpPr>
            <a:xfrm>
              <a:off x="10288659" y="5694857"/>
              <a:ext cx="412970" cy="10847"/>
              <a:chOff x="6257399" y="5350701"/>
              <a:chExt cx="510163" cy="13400"/>
            </a:xfrm>
            <a:no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A72BCD6-6B75-4BAD-8E2C-7658DE833B7C}"/>
                  </a:ext>
                </a:extLst>
              </p:cNvPr>
              <p:cNvSpPr/>
              <p:nvPr/>
            </p:nvSpPr>
            <p:spPr>
              <a:xfrm>
                <a:off x="6257399" y="5350701"/>
                <a:ext cx="103797" cy="9020"/>
              </a:xfrm>
              <a:custGeom>
                <a:avLst/>
                <a:gdLst>
                  <a:gd name="connsiteX0" fmla="*/ -8 w 103797"/>
                  <a:gd name="connsiteY0" fmla="*/ -31 h 9020"/>
                  <a:gd name="connsiteX1" fmla="*/ 103790 w 103797"/>
                  <a:gd name="connsiteY1" fmla="*/ -31 h 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97" h="9020">
                    <a:moveTo>
                      <a:pt x="-8" y="-31"/>
                    </a:moveTo>
                    <a:cubicBezTo>
                      <a:pt x="103790" y="-31"/>
                      <a:pt x="103790" y="-31"/>
                      <a:pt x="103790" y="-31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F3D026-C929-413D-8C18-048463FCB3EB}"/>
                  </a:ext>
                </a:extLst>
              </p:cNvPr>
              <p:cNvSpPr/>
              <p:nvPr/>
            </p:nvSpPr>
            <p:spPr>
              <a:xfrm>
                <a:off x="6485086" y="5350701"/>
                <a:ext cx="103797" cy="9020"/>
              </a:xfrm>
              <a:custGeom>
                <a:avLst/>
                <a:gdLst>
                  <a:gd name="connsiteX0" fmla="*/ -21 w 103797"/>
                  <a:gd name="connsiteY0" fmla="*/ -31 h 9020"/>
                  <a:gd name="connsiteX1" fmla="*/ 103776 w 103797"/>
                  <a:gd name="connsiteY1" fmla="*/ -31 h 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797" h="9020">
                    <a:moveTo>
                      <a:pt x="-21" y="-31"/>
                    </a:moveTo>
                    <a:cubicBezTo>
                      <a:pt x="103776" y="-31"/>
                      <a:pt x="103776" y="-31"/>
                      <a:pt x="103776" y="-31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8" name="Graphic 9">
              <a:extLst>
                <a:ext uri="{FF2B5EF4-FFF2-40B4-BE49-F238E27FC236}">
                  <a16:creationId xmlns:a16="http://schemas.microsoft.com/office/drawing/2014/main" id="{3A178539-D102-4578-BB4A-CBB3C0E84C5F}"/>
                </a:ext>
              </a:extLst>
            </p:cNvPr>
            <p:cNvGrpSpPr/>
            <p:nvPr/>
          </p:nvGrpSpPr>
          <p:grpSpPr>
            <a:xfrm>
              <a:off x="10380360" y="5801402"/>
              <a:ext cx="130701" cy="21466"/>
              <a:chOff x="6370682" y="5482322"/>
              <a:chExt cx="161462" cy="26518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84DBE0-6955-4F5F-928A-8309D9ADAE48}"/>
                  </a:ext>
                </a:extLst>
              </p:cNvPr>
              <p:cNvSpPr/>
              <p:nvPr/>
            </p:nvSpPr>
            <p:spPr>
              <a:xfrm>
                <a:off x="6370682" y="5482322"/>
                <a:ext cx="31248" cy="17850"/>
              </a:xfrm>
              <a:custGeom>
                <a:avLst/>
                <a:gdLst>
                  <a:gd name="connsiteX0" fmla="*/ -13 w 31248"/>
                  <a:gd name="connsiteY0" fmla="*/ -41 h 17850"/>
                  <a:gd name="connsiteX1" fmla="*/ 31236 w 31248"/>
                  <a:gd name="connsiteY1" fmla="*/ 17809 h 1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8" h="17850">
                    <a:moveTo>
                      <a:pt x="-13" y="-41"/>
                    </a:moveTo>
                    <a:cubicBezTo>
                      <a:pt x="31236" y="17809"/>
                      <a:pt x="31236" y="17809"/>
                      <a:pt x="31236" y="17809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2ECD1F8-A169-4AA1-A095-EE80B62CEC2D}"/>
                  </a:ext>
                </a:extLst>
              </p:cNvPr>
              <p:cNvSpPr/>
              <p:nvPr/>
            </p:nvSpPr>
            <p:spPr>
              <a:xfrm>
                <a:off x="6444347" y="5482322"/>
                <a:ext cx="31248" cy="17850"/>
              </a:xfrm>
              <a:custGeom>
                <a:avLst/>
                <a:gdLst>
                  <a:gd name="connsiteX0" fmla="*/ 31231 w 31248"/>
                  <a:gd name="connsiteY0" fmla="*/ -41 h 17850"/>
                  <a:gd name="connsiteX1" fmla="*/ -17 w 31248"/>
                  <a:gd name="connsiteY1" fmla="*/ 17809 h 1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248" h="17850">
                    <a:moveTo>
                      <a:pt x="31231" y="-41"/>
                    </a:moveTo>
                    <a:cubicBezTo>
                      <a:pt x="-17" y="17809"/>
                      <a:pt x="-17" y="17809"/>
                      <a:pt x="-17" y="17809"/>
                    </a:cubicBezTo>
                  </a:path>
                </a:pathLst>
              </a:custGeom>
              <a:noFill/>
              <a:ln w="12700" cap="flat">
                <a:solidFill>
                  <a:schemeClr val="accent3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C96018-7BCD-4489-BF6E-EFF41126DF77}"/>
                </a:ext>
              </a:extLst>
            </p:cNvPr>
            <p:cNvSpPr/>
            <p:nvPr/>
          </p:nvSpPr>
          <p:spPr>
            <a:xfrm>
              <a:off x="10223167" y="5444412"/>
              <a:ext cx="395710" cy="225997"/>
            </a:xfrm>
            <a:custGeom>
              <a:avLst/>
              <a:gdLst>
                <a:gd name="connsiteX0" fmla="*/ -382 w 488840"/>
                <a:gd name="connsiteY0" fmla="*/ 279184 h 279187"/>
                <a:gd name="connsiteX1" fmla="*/ 78497 w 488840"/>
                <a:gd name="connsiteY1" fmla="*/ 67405 h 279187"/>
                <a:gd name="connsiteX2" fmla="*/ 169551 w 488840"/>
                <a:gd name="connsiteY2" fmla="*/ 151514 h 279187"/>
                <a:gd name="connsiteX3" fmla="*/ 488459 w 488840"/>
                <a:gd name="connsiteY3" fmla="*/ 259544 h 2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840" h="279187">
                  <a:moveTo>
                    <a:pt x="-382" y="279184"/>
                  </a:moveTo>
                  <a:cubicBezTo>
                    <a:pt x="8561" y="224960"/>
                    <a:pt x="37781" y="105164"/>
                    <a:pt x="78497" y="67405"/>
                  </a:cubicBezTo>
                  <a:cubicBezTo>
                    <a:pt x="78497" y="67405"/>
                    <a:pt x="76063" y="125486"/>
                    <a:pt x="169551" y="151514"/>
                  </a:cubicBezTo>
                  <a:cubicBezTo>
                    <a:pt x="106792" y="-17663"/>
                    <a:pt x="487266" y="-119347"/>
                    <a:pt x="488459" y="259544"/>
                  </a:cubicBezTo>
                </a:path>
              </a:pathLst>
            </a:custGeom>
            <a:noFill/>
            <a:ln w="12700" cap="flat">
              <a:solidFill>
                <a:schemeClr val="accent3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D5BC40-802F-4AFF-9E81-359CB52AF1F2}"/>
                </a:ext>
              </a:extLst>
            </p:cNvPr>
            <p:cNvSpPr/>
            <p:nvPr/>
          </p:nvSpPr>
          <p:spPr>
            <a:xfrm>
              <a:off x="8753953" y="3299799"/>
              <a:ext cx="3340100" cy="231871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D3D1965-1D4B-4B3D-BD15-1523CDEB9899}"/>
              </a:ext>
            </a:extLst>
          </p:cNvPr>
          <p:cNvSpPr txBox="1"/>
          <p:nvPr/>
        </p:nvSpPr>
        <p:spPr>
          <a:xfrm>
            <a:off x="5439944" y="471894"/>
            <a:ext cx="58288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Gill Sans MT" panose="020B0502020104020203" pitchFamily="34" charset="0"/>
                <a:cs typeface="Posterama" panose="020B0504020200020000" pitchFamily="34" charset="0"/>
              </a:rPr>
              <a:t>For resources, lessons and more, visit </a:t>
            </a:r>
            <a:r>
              <a:rPr lang="en-GB" sz="3200" dirty="0">
                <a:latin typeface="Gill Sans MT" panose="020B0502020104020203" pitchFamily="34" charset="0"/>
                <a:cs typeface="Posterama" panose="020B0504020200020000" pitchFamily="34" charset="0"/>
                <a:hlinkClick r:id="rId5"/>
              </a:rPr>
              <a:t>https://www.philosophyinks2.co.uk</a:t>
            </a:r>
            <a:endParaRPr lang="en-GB" sz="3200" dirty="0">
              <a:latin typeface="Gill Sans MT" panose="020B0502020104020203" pitchFamily="34" charset="0"/>
              <a:cs typeface="Posterama" panose="020B050402020002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9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D554C-47E5-4FF0-9F2B-A2987A81FD29}"/>
              </a:ext>
            </a:extLst>
          </p:cNvPr>
          <p:cNvSpPr txBox="1"/>
          <p:nvPr/>
        </p:nvSpPr>
        <p:spPr>
          <a:xfrm>
            <a:off x="963369" y="325494"/>
            <a:ext cx="4468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HY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LATO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6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C31E4E-F4F4-45A0-AA38-9D16F9C2B9DA}"/>
              </a:ext>
            </a:extLst>
          </p:cNvPr>
          <p:cNvGrpSpPr/>
          <p:nvPr/>
        </p:nvGrpSpPr>
        <p:grpSpPr>
          <a:xfrm>
            <a:off x="1060449" y="1826947"/>
            <a:ext cx="1512000" cy="5031053"/>
            <a:chOff x="1060449" y="1806909"/>
            <a:chExt cx="1512000" cy="50310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7C2486-B143-43F2-816A-44FEAAF7B41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0449" y="2177176"/>
              <a:ext cx="1512000" cy="1512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B4A8DD-7E20-438E-9942-89A7167261B3}"/>
                </a:ext>
              </a:extLst>
            </p:cNvPr>
            <p:cNvSpPr txBox="1"/>
            <p:nvPr/>
          </p:nvSpPr>
          <p:spPr>
            <a:xfrm>
              <a:off x="1060449" y="3878468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wrote a LOT of books. He wrote a lot about Socrates.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1C8FAC-7FED-4D87-9F36-492062C298FB}"/>
                </a:ext>
              </a:extLst>
            </p:cNvPr>
            <p:cNvSpPr/>
            <p:nvPr/>
          </p:nvSpPr>
          <p:spPr>
            <a:xfrm>
              <a:off x="1060449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40F216-BDE3-46C1-A8BE-7B5C3A19E6F4}"/>
              </a:ext>
            </a:extLst>
          </p:cNvPr>
          <p:cNvGrpSpPr/>
          <p:nvPr/>
        </p:nvGrpSpPr>
        <p:grpSpPr>
          <a:xfrm>
            <a:off x="3200225" y="1806909"/>
            <a:ext cx="1512000" cy="5061494"/>
            <a:chOff x="3200225" y="1806909"/>
            <a:chExt cx="1512000" cy="50614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48924B-EA5A-41E1-BA0F-C678554753B4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0225" y="2215192"/>
              <a:ext cx="1512000" cy="1512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60FCA1-7199-40CB-B492-0DE1112F1E7F}"/>
                </a:ext>
              </a:extLst>
            </p:cNvPr>
            <p:cNvSpPr txBox="1"/>
            <p:nvPr/>
          </p:nvSpPr>
          <p:spPr>
            <a:xfrm>
              <a:off x="3200225" y="3916485"/>
              <a:ext cx="1512000" cy="29519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Plato’s books had lots of “funny” characters.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201BCA-A408-4C6F-ADA3-935DFA712CDE}"/>
                </a:ext>
              </a:extLst>
            </p:cNvPr>
            <p:cNvSpPr/>
            <p:nvPr/>
          </p:nvSpPr>
          <p:spPr>
            <a:xfrm>
              <a:off x="3200225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8BC2DD-38AD-4B9D-9C72-6D9C4E38D424}"/>
              </a:ext>
            </a:extLst>
          </p:cNvPr>
          <p:cNvGrpSpPr/>
          <p:nvPr/>
        </p:nvGrpSpPr>
        <p:grpSpPr>
          <a:xfrm>
            <a:off x="5340001" y="1816350"/>
            <a:ext cx="1512000" cy="5041650"/>
            <a:chOff x="5340001" y="1816350"/>
            <a:chExt cx="1512000" cy="50416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A73B-727D-4F75-AE7E-180E0A208F0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0001" y="2215192"/>
              <a:ext cx="1512000" cy="1512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BF64A5-BAFC-45F2-AC54-D4DA3CFCDA6A}"/>
                </a:ext>
              </a:extLst>
            </p:cNvPr>
            <p:cNvSpPr txBox="1"/>
            <p:nvPr/>
          </p:nvSpPr>
          <p:spPr>
            <a:xfrm>
              <a:off x="5340001" y="3916484"/>
              <a:ext cx="1512000" cy="29415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had a lot of ideas about </a:t>
              </a:r>
              <a:r>
                <a:rPr lang="en-GB" sz="1600" b="1" dirty="0">
                  <a:latin typeface="Gill Sans MT" panose="020B0502020104020203" pitchFamily="34" charset="0"/>
                  <a:cs typeface="Posterama" panose="020B0504020200020000" pitchFamily="34" charset="0"/>
                </a:rPr>
                <a:t>politics</a:t>
              </a:r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6832DC-AEFD-4DE4-8832-F6C156228AF5}"/>
                </a:ext>
              </a:extLst>
            </p:cNvPr>
            <p:cNvSpPr/>
            <p:nvPr/>
          </p:nvSpPr>
          <p:spPr>
            <a:xfrm>
              <a:off x="534000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024EAA-9C48-40CB-9D94-ED0E581597B5}"/>
              </a:ext>
            </a:extLst>
          </p:cNvPr>
          <p:cNvGrpSpPr/>
          <p:nvPr/>
        </p:nvGrpSpPr>
        <p:grpSpPr>
          <a:xfrm>
            <a:off x="7479776" y="1806911"/>
            <a:ext cx="1512000" cy="5061492"/>
            <a:chOff x="7479776" y="1806911"/>
            <a:chExt cx="1512000" cy="50614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DC3B3D-6D22-4FE1-BC93-1F47859387C1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79776" y="2215192"/>
              <a:ext cx="1512000" cy="15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F50D2E-DF98-4407-B853-43E68B64327C}"/>
                </a:ext>
              </a:extLst>
            </p:cNvPr>
            <p:cNvSpPr txBox="1"/>
            <p:nvPr/>
          </p:nvSpPr>
          <p:spPr>
            <a:xfrm>
              <a:off x="7479776" y="3908910"/>
              <a:ext cx="1512000" cy="29594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had some interesting ideas about where truth comes from.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DF00A-E4B8-4E17-8A58-977B34FF11EF}"/>
                </a:ext>
              </a:extLst>
            </p:cNvPr>
            <p:cNvSpPr/>
            <p:nvPr/>
          </p:nvSpPr>
          <p:spPr>
            <a:xfrm>
              <a:off x="7479776" y="1806911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3F978-821B-40AC-B4AC-E7B232426943}"/>
              </a:ext>
            </a:extLst>
          </p:cNvPr>
          <p:cNvGrpSpPr/>
          <p:nvPr/>
        </p:nvGrpSpPr>
        <p:grpSpPr>
          <a:xfrm>
            <a:off x="9619551" y="1816350"/>
            <a:ext cx="1512000" cy="5059628"/>
            <a:chOff x="9619551" y="1816350"/>
            <a:chExt cx="1512000" cy="50596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091015-7259-46D2-B946-9F3DD087D7C2}"/>
                </a:ext>
              </a:extLst>
            </p:cNvPr>
            <p:cNvSpPr txBox="1"/>
            <p:nvPr/>
          </p:nvSpPr>
          <p:spPr>
            <a:xfrm>
              <a:off x="9619551" y="3916484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wrote the famous Allegory of the Cave – we’ll learn more about that soon!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071DC5-64D2-45C7-A1DA-F72CBBE23EE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19551" y="2215192"/>
              <a:ext cx="1512000" cy="1512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918278-2D1E-405F-B5CC-79506CFCE12A}"/>
                </a:ext>
              </a:extLst>
            </p:cNvPr>
            <p:cNvSpPr/>
            <p:nvPr/>
          </p:nvSpPr>
          <p:spPr>
            <a:xfrm>
              <a:off x="961955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FD8223-FA32-4A0B-9288-F1B1B6113688}"/>
              </a:ext>
            </a:extLst>
          </p:cNvPr>
          <p:cNvSpPr txBox="1"/>
          <p:nvPr/>
        </p:nvSpPr>
        <p:spPr>
          <a:xfrm>
            <a:off x="9619551" y="325494"/>
            <a:ext cx="2669541" cy="865624"/>
          </a:xfrm>
          <a:prstGeom prst="roundRect">
            <a:avLst>
              <a:gd name="adj" fmla="val 7202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08000" tIns="36000" rIns="108000" bIns="0" rtlCol="0">
            <a:noAutofit/>
          </a:bodyPr>
          <a:lstStyle/>
          <a:p>
            <a:r>
              <a:rPr lang="en-GB" sz="1600" b="1" dirty="0">
                <a:latin typeface="Gill Sans MT" panose="020B0502020104020203" pitchFamily="34" charset="0"/>
                <a:cs typeface="Posterama" panose="020B0504020200020000" pitchFamily="34" charset="0"/>
              </a:rPr>
              <a:t>politics</a:t>
            </a:r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 is the way that people living in groups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250376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CD554C-47E5-4FF0-9F2B-A2987A81FD29}"/>
              </a:ext>
            </a:extLst>
          </p:cNvPr>
          <p:cNvSpPr txBox="1"/>
          <p:nvPr/>
        </p:nvSpPr>
        <p:spPr>
          <a:xfrm>
            <a:off x="4743110" y="2767280"/>
            <a:ext cx="2694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HO WAS</a:t>
            </a:r>
          </a:p>
          <a:p>
            <a:pPr algn="ctr"/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LATO</a:t>
            </a:r>
            <a:r>
              <a:rPr lang="en-GB" sz="4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60CD84-0279-4FB5-9160-AFA1DF4CEDD3}"/>
              </a:ext>
            </a:extLst>
          </p:cNvPr>
          <p:cNvSpPr txBox="1"/>
          <p:nvPr/>
        </p:nvSpPr>
        <p:spPr>
          <a:xfrm>
            <a:off x="5138055" y="312371"/>
            <a:ext cx="191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RESTLER</a:t>
            </a:r>
            <a:endParaRPr lang="en-GB" sz="2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CA9C560-E973-4620-A3CF-7C6A0A942035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688" y="3054890"/>
            <a:ext cx="876300" cy="8763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0F7BA1D-6F77-4C13-8B4C-6198B6E8B751}"/>
              </a:ext>
            </a:extLst>
          </p:cNvPr>
          <p:cNvSpPr txBox="1"/>
          <p:nvPr/>
        </p:nvSpPr>
        <p:spPr>
          <a:xfrm>
            <a:off x="1984285" y="2431210"/>
            <a:ext cx="208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HILOSOPHER</a:t>
            </a:r>
            <a:endParaRPr lang="en-GB" sz="2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94EEC5F-5A47-436C-A08A-D1C12887C6C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400" y="5634083"/>
            <a:ext cx="842504" cy="84250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150A04-AD9B-480D-8014-C06CB0BCA051}"/>
              </a:ext>
            </a:extLst>
          </p:cNvPr>
          <p:cNvSpPr txBox="1"/>
          <p:nvPr/>
        </p:nvSpPr>
        <p:spPr>
          <a:xfrm>
            <a:off x="3963473" y="5128711"/>
            <a:ext cx="426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T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HE</a:t>
            </a:r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 A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CADEMY</a:t>
            </a:r>
            <a:endParaRPr lang="en-GB" sz="16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E4AB3-9FBB-40A2-BFBF-3108A82A8B8D}"/>
              </a:ext>
            </a:extLst>
          </p:cNvPr>
          <p:cNvGrpSpPr/>
          <p:nvPr/>
        </p:nvGrpSpPr>
        <p:grpSpPr>
          <a:xfrm>
            <a:off x="4108538" y="1800225"/>
            <a:ext cx="3974924" cy="3314700"/>
            <a:chOff x="4108538" y="1595643"/>
            <a:chExt cx="3974924" cy="33147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BE3E73-B3E9-4AD1-87B7-888D8AA6D48F}"/>
                </a:ext>
              </a:extLst>
            </p:cNvPr>
            <p:cNvSpPr/>
            <p:nvPr/>
          </p:nvSpPr>
          <p:spPr>
            <a:xfrm>
              <a:off x="4892084" y="2040419"/>
              <a:ext cx="2407830" cy="2407830"/>
            </a:xfrm>
            <a:prstGeom prst="ellips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39FDE7-C188-40D7-B445-57E2D3B9256E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6095999" y="1595643"/>
              <a:ext cx="0" cy="444776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179521B-7D08-4359-81C4-6660C8E566A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108538" y="3244334"/>
              <a:ext cx="783546" cy="0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D1AA9C4-511F-495A-A83D-2C4186A0C3B5}"/>
                </a:ext>
              </a:extLst>
            </p:cNvPr>
            <p:cNvCxnSpPr>
              <a:cxnSpLocks/>
              <a:stCxn id="3" idx="4"/>
            </p:cNvCxnSpPr>
            <p:nvPr/>
          </p:nvCxnSpPr>
          <p:spPr>
            <a:xfrm>
              <a:off x="6095999" y="4448249"/>
              <a:ext cx="0" cy="462094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0E55B0B-FA4D-40BE-9A29-24A76834D76C}"/>
                </a:ext>
              </a:extLst>
            </p:cNvPr>
            <p:cNvCxnSpPr>
              <a:cxnSpLocks/>
              <a:stCxn id="3" idx="6"/>
            </p:cNvCxnSpPr>
            <p:nvPr/>
          </p:nvCxnSpPr>
          <p:spPr>
            <a:xfrm>
              <a:off x="7299914" y="3244334"/>
              <a:ext cx="783548" cy="0"/>
            </a:xfrm>
            <a:prstGeom prst="straightConnector1">
              <a:avLst/>
            </a:prstGeom>
            <a:ln w="76200" cap="rnd">
              <a:solidFill>
                <a:schemeClr val="accent3">
                  <a:lumMod val="75000"/>
                </a:schemeClr>
              </a:solidFill>
              <a:bevel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98516BBB-8092-4089-97F6-5FB744CD9E7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2692" y="3077541"/>
            <a:ext cx="900620" cy="90062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C85DBCB-BD7E-4074-8555-2FFA624F1617}"/>
              </a:ext>
            </a:extLst>
          </p:cNvPr>
          <p:cNvSpPr txBox="1"/>
          <p:nvPr/>
        </p:nvSpPr>
        <p:spPr>
          <a:xfrm>
            <a:off x="8122609" y="2434357"/>
            <a:ext cx="208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erpetua" panose="02020502060401020303" pitchFamily="18" charset="0"/>
                <a:cs typeface="Posterama" panose="020B0504020200020000" pitchFamily="34" charset="0"/>
              </a:rPr>
              <a:t>T</a:t>
            </a:r>
            <a:r>
              <a:rPr lang="en-GB" sz="2400" dirty="0">
                <a:latin typeface="Perpetua" panose="02020502060401020303" pitchFamily="18" charset="0"/>
                <a:cs typeface="Posterama" panose="020B0504020200020000" pitchFamily="34" charset="0"/>
              </a:rPr>
              <a:t>EACHER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85A88-35B9-4F9C-A221-018AD2ADDD67}"/>
              </a:ext>
            </a:extLst>
          </p:cNvPr>
          <p:cNvGrpSpPr/>
          <p:nvPr/>
        </p:nvGrpSpPr>
        <p:grpSpPr>
          <a:xfrm>
            <a:off x="11611896" y="3915122"/>
            <a:ext cx="2353041" cy="1390622"/>
            <a:chOff x="9838958" y="542704"/>
            <a:chExt cx="2353041" cy="1390622"/>
          </a:xfrm>
        </p:grpSpPr>
        <p:sp>
          <p:nvSpPr>
            <p:cNvPr id="80" name="Rectangle: Top Corners Rounded 79">
              <a:extLst>
                <a:ext uri="{FF2B5EF4-FFF2-40B4-BE49-F238E27FC236}">
                  <a16:creationId xmlns:a16="http://schemas.microsoft.com/office/drawing/2014/main" id="{20E2295A-3ABE-4682-8C4C-D60D563D2803}"/>
                </a:ext>
              </a:extLst>
            </p:cNvPr>
            <p:cNvSpPr/>
            <p:nvPr/>
          </p:nvSpPr>
          <p:spPr>
            <a:xfrm rot="5400000">
              <a:off x="10320168" y="61494"/>
              <a:ext cx="1390622" cy="2353041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Plato lived in Athens, Greece.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FB9E6E2-1615-457A-8BAD-B57A302E2980}"/>
                </a:ext>
              </a:extLst>
            </p:cNvPr>
            <p:cNvPicPr>
              <a:picLocks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63083" y="940459"/>
              <a:ext cx="564790" cy="56479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3E667E-3A68-4789-B3EF-30B9E7B44BEE}"/>
              </a:ext>
            </a:extLst>
          </p:cNvPr>
          <p:cNvGrpSpPr/>
          <p:nvPr/>
        </p:nvGrpSpPr>
        <p:grpSpPr>
          <a:xfrm>
            <a:off x="11611896" y="5391662"/>
            <a:ext cx="2841523" cy="1390622"/>
            <a:chOff x="9350476" y="542704"/>
            <a:chExt cx="2841523" cy="1390622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9A2AB203-CD97-4210-837F-1F91B179F44D}"/>
                </a:ext>
              </a:extLst>
            </p:cNvPr>
            <p:cNvSpPr/>
            <p:nvPr/>
          </p:nvSpPr>
          <p:spPr>
            <a:xfrm rot="5400000">
              <a:off x="10075927" y="-182747"/>
              <a:ext cx="1390622" cy="2841523"/>
            </a:xfrm>
            <a:prstGeom prst="round2SameRect">
              <a:avLst>
                <a:gd name="adj1" fmla="val 0"/>
                <a:gd name="adj2" fmla="val 1955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bIns="684000" rtlCol="0" anchor="ctr"/>
            <a:lstStyle/>
            <a:p>
              <a:r>
                <a:rPr lang="en-GB" sz="1600" dirty="0">
                  <a:solidFill>
                    <a:srgbClr val="F6F4F0"/>
                  </a:solidFill>
                  <a:latin typeface="Gill Sans MT" panose="020B0502020104020203" pitchFamily="34" charset="0"/>
                </a:rPr>
                <a:t>Plato was born in 428BCE and died in 348BCE – he was 80 when he died.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AE4BDE-052C-4826-A9F4-D9D2A15EAF98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77250" y="958268"/>
              <a:ext cx="559492" cy="5594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8B137-BCA9-4E01-9326-6751C848D330}"/>
              </a:ext>
            </a:extLst>
          </p:cNvPr>
          <p:cNvGrpSpPr/>
          <p:nvPr/>
        </p:nvGrpSpPr>
        <p:grpSpPr>
          <a:xfrm>
            <a:off x="5651766" y="776846"/>
            <a:ext cx="888466" cy="888466"/>
            <a:chOff x="5651766" y="494614"/>
            <a:chExt cx="888466" cy="888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1F50AE-8FEF-465D-82B1-A882ABA29FA7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1766" y="494614"/>
              <a:ext cx="888466" cy="88846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0A4697-A6D3-4D80-9361-4BF869EFE114}"/>
                </a:ext>
              </a:extLst>
            </p:cNvPr>
            <p:cNvSpPr/>
            <p:nvPr/>
          </p:nvSpPr>
          <p:spPr>
            <a:xfrm>
              <a:off x="6007100" y="826625"/>
              <a:ext cx="63500" cy="45719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1079928-E778-4D76-81EB-4D006C913608}"/>
                </a:ext>
              </a:extLst>
            </p:cNvPr>
            <p:cNvSpPr/>
            <p:nvPr/>
          </p:nvSpPr>
          <p:spPr>
            <a:xfrm>
              <a:off x="6170167" y="834464"/>
              <a:ext cx="63500" cy="45719"/>
            </a:xfrm>
            <a:prstGeom prst="ellipse">
              <a:avLst/>
            </a:pr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67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1407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18516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C98639-D41F-49D5-9FAA-ADCAFFD7365D}"/>
              </a:ext>
            </a:extLst>
          </p:cNvPr>
          <p:cNvSpPr/>
          <p:nvPr/>
        </p:nvSpPr>
        <p:spPr>
          <a:xfrm>
            <a:off x="710709" y="2364868"/>
            <a:ext cx="936625" cy="5931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111EC1-6BDC-4CA1-BCD7-B603DE3D1E65}"/>
              </a:ext>
            </a:extLst>
          </p:cNvPr>
          <p:cNvSpPr/>
          <p:nvPr/>
        </p:nvSpPr>
        <p:spPr>
          <a:xfrm>
            <a:off x="682624" y="1632080"/>
            <a:ext cx="936625" cy="5931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521703-3040-473F-B219-4C2AAB98E74D}"/>
              </a:ext>
            </a:extLst>
          </p:cNvPr>
          <p:cNvSpPr/>
          <p:nvPr/>
        </p:nvSpPr>
        <p:spPr>
          <a:xfrm>
            <a:off x="682625" y="899292"/>
            <a:ext cx="936625" cy="5931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nline Media 2" title="The Cave: An Adaptation of Plato's Allegory in Clay">
            <a:hlinkClick r:id="" action="ppaction://media"/>
            <a:extLst>
              <a:ext uri="{FF2B5EF4-FFF2-40B4-BE49-F238E27FC236}">
                <a16:creationId xmlns:a16="http://schemas.microsoft.com/office/drawing/2014/main" id="{4E4072A2-E95D-42D6-95B5-19ED86346A0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60449" y="786584"/>
            <a:ext cx="9353683" cy="5284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39ACC-17BF-41AA-8DF3-6F78B1AE79C7}"/>
              </a:ext>
            </a:extLst>
          </p:cNvPr>
          <p:cNvSpPr txBox="1"/>
          <p:nvPr/>
        </p:nvSpPr>
        <p:spPr>
          <a:xfrm>
            <a:off x="5225569" y="6479173"/>
            <a:ext cx="17408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100" dirty="0">
                <a:latin typeface="Gill Sans MT" panose="020B0502020104020203" pitchFamily="34" charset="0"/>
                <a:cs typeface="Posterama" panose="020B0504020200020000" pitchFamily="34" charset="0"/>
                <a:hlinkClick r:id="rId6"/>
              </a:rPr>
              <a:t>Click here to open in browser</a:t>
            </a:r>
            <a:endParaRPr lang="en-GB" sz="1100" dirty="0">
              <a:latin typeface="Gill Sans MT" panose="020B0502020104020203" pitchFamily="34" charset="0"/>
              <a:cs typeface="Posterama" panose="020B0504020200020000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40E298-FA21-4F51-A414-6CAF4782EAFB}"/>
              </a:ext>
            </a:extLst>
          </p:cNvPr>
          <p:cNvGrpSpPr/>
          <p:nvPr/>
        </p:nvGrpSpPr>
        <p:grpSpPr>
          <a:xfrm>
            <a:off x="393480" y="899292"/>
            <a:ext cx="593132" cy="593132"/>
            <a:chOff x="1104079" y="1367134"/>
            <a:chExt cx="593132" cy="5931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01785A-A183-421A-8A9B-609A56DCA16D}"/>
                </a:ext>
              </a:extLst>
            </p:cNvPr>
            <p:cNvSpPr/>
            <p:nvPr/>
          </p:nvSpPr>
          <p:spPr>
            <a:xfrm>
              <a:off x="1104079" y="1367134"/>
              <a:ext cx="593132" cy="5931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5E98F-C372-433C-8A93-D31BD3E69238}"/>
                </a:ext>
              </a:extLst>
            </p:cNvPr>
            <p:cNvPicPr>
              <a:picLocks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545" y="1498600"/>
              <a:ext cx="330200" cy="330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0CCF31-CE88-4E3A-8139-D9F54279005E}"/>
              </a:ext>
            </a:extLst>
          </p:cNvPr>
          <p:cNvGrpSpPr/>
          <p:nvPr/>
        </p:nvGrpSpPr>
        <p:grpSpPr>
          <a:xfrm>
            <a:off x="393480" y="1632080"/>
            <a:ext cx="593132" cy="593132"/>
            <a:chOff x="1104079" y="2775298"/>
            <a:chExt cx="593132" cy="5931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4B8DDC-8118-4E1F-BF87-ACF58DCED2B8}"/>
                </a:ext>
              </a:extLst>
            </p:cNvPr>
            <p:cNvSpPr/>
            <p:nvPr/>
          </p:nvSpPr>
          <p:spPr>
            <a:xfrm>
              <a:off x="1104079" y="2775298"/>
              <a:ext cx="593132" cy="5931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2BB5E-08B3-47E8-8B91-B10E7B202A2D}"/>
                </a:ext>
              </a:extLst>
            </p:cNvPr>
            <p:cNvPicPr>
              <a:picLocks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9826" y="2850382"/>
              <a:ext cx="442964" cy="442964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8B51E5-7268-491E-81EA-546752691AC2}"/>
                </a:ext>
              </a:extLst>
            </p:cNvPr>
            <p:cNvSpPr/>
            <p:nvPr/>
          </p:nvSpPr>
          <p:spPr>
            <a:xfrm>
              <a:off x="1255388" y="2922028"/>
              <a:ext cx="290513" cy="28575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6893EF-F25D-4E0D-AE38-10400DA6D9ED}"/>
                </a:ext>
              </a:extLst>
            </p:cNvPr>
            <p:cNvSpPr txBox="1"/>
            <p:nvPr/>
          </p:nvSpPr>
          <p:spPr>
            <a:xfrm>
              <a:off x="1336524" y="2911014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2000" dirty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  <a:cs typeface="Posterama" panose="020B0504020200020000" pitchFamily="34" charset="0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893D2-2379-464B-B057-CA4130F470F9}"/>
              </a:ext>
            </a:extLst>
          </p:cNvPr>
          <p:cNvGrpSpPr/>
          <p:nvPr/>
        </p:nvGrpSpPr>
        <p:grpSpPr>
          <a:xfrm>
            <a:off x="393479" y="2364868"/>
            <a:ext cx="593132" cy="593132"/>
            <a:chOff x="1104079" y="4240875"/>
            <a:chExt cx="593132" cy="5931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15E7E6-2F03-4AB9-83BB-5121A2ACB028}"/>
                </a:ext>
              </a:extLst>
            </p:cNvPr>
            <p:cNvSpPr/>
            <p:nvPr/>
          </p:nvSpPr>
          <p:spPr>
            <a:xfrm>
              <a:off x="1104079" y="4240875"/>
              <a:ext cx="593132" cy="59313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133BC4-5228-4EC7-A2F4-51765AA5BE18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6128" y="4352925"/>
              <a:ext cx="369032" cy="3690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843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D0536-31EC-431B-809E-51AAD6BACB79}"/>
              </a:ext>
            </a:extLst>
          </p:cNvPr>
          <p:cNvGrpSpPr/>
          <p:nvPr/>
        </p:nvGrpSpPr>
        <p:grpSpPr>
          <a:xfrm>
            <a:off x="1057660" y="1844925"/>
            <a:ext cx="1512000" cy="5031053"/>
            <a:chOff x="1060449" y="1806909"/>
            <a:chExt cx="1512000" cy="50310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EF3A3B-44BF-4B1F-878E-301F42C01B1B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0081" y="2246808"/>
              <a:ext cx="1372736" cy="13727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A2B2BB-CB83-45BF-B124-390E333B5A53}"/>
                </a:ext>
              </a:extLst>
            </p:cNvPr>
            <p:cNvSpPr txBox="1"/>
            <p:nvPr/>
          </p:nvSpPr>
          <p:spPr>
            <a:xfrm>
              <a:off x="1060449" y="3878468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thought philosophers should reveal the truth.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F09CD9-5D46-468A-8105-0713B4DCDC1C}"/>
                </a:ext>
              </a:extLst>
            </p:cNvPr>
            <p:cNvSpPr/>
            <p:nvPr/>
          </p:nvSpPr>
          <p:spPr>
            <a:xfrm>
              <a:off x="1060449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11E3CF-FE7D-4308-9937-D18D632FAF11}"/>
              </a:ext>
            </a:extLst>
          </p:cNvPr>
          <p:cNvGrpSpPr/>
          <p:nvPr/>
        </p:nvGrpSpPr>
        <p:grpSpPr>
          <a:xfrm>
            <a:off x="3913483" y="1806909"/>
            <a:ext cx="1512000" cy="5061494"/>
            <a:chOff x="3200225" y="1806909"/>
            <a:chExt cx="1512000" cy="50614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15F5AE6-0651-48B7-B284-38958C8BDED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5989" y="2280956"/>
              <a:ext cx="1380472" cy="13804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878269-522E-4B70-A61F-CD77D2F09923}"/>
                </a:ext>
              </a:extLst>
            </p:cNvPr>
            <p:cNvSpPr txBox="1"/>
            <p:nvPr/>
          </p:nvSpPr>
          <p:spPr>
            <a:xfrm>
              <a:off x="3200225" y="3916485"/>
              <a:ext cx="1512000" cy="29519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He argued that philosophers know what others don’t, so they should be educators.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02C3E9-6724-4500-8A4F-40A909D16744}"/>
                </a:ext>
              </a:extLst>
            </p:cNvPr>
            <p:cNvSpPr/>
            <p:nvPr/>
          </p:nvSpPr>
          <p:spPr>
            <a:xfrm>
              <a:off x="3200225" y="1806909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B60AA5-C9CE-4BF1-8235-05383499D7EC}"/>
              </a:ext>
            </a:extLst>
          </p:cNvPr>
          <p:cNvGrpSpPr/>
          <p:nvPr/>
        </p:nvGrpSpPr>
        <p:grpSpPr>
          <a:xfrm>
            <a:off x="6766517" y="1827623"/>
            <a:ext cx="1512000" cy="5041650"/>
            <a:chOff x="5340001" y="1816350"/>
            <a:chExt cx="1512000" cy="504165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61FCAE-98F9-487B-8A1A-E666130A52C9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0001" y="2265817"/>
              <a:ext cx="1512000" cy="141074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EEAB76-3FFE-481F-B662-BB4F4C0B69D9}"/>
                </a:ext>
              </a:extLst>
            </p:cNvPr>
            <p:cNvSpPr txBox="1"/>
            <p:nvPr/>
          </p:nvSpPr>
          <p:spPr>
            <a:xfrm>
              <a:off x="5340001" y="3916484"/>
              <a:ext cx="1512000" cy="29415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The philosopher has a similar role to that of religious prophets.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35A0B9-97DC-4489-B7BB-F8490CEBD41A}"/>
                </a:ext>
              </a:extLst>
            </p:cNvPr>
            <p:cNvSpPr/>
            <p:nvPr/>
          </p:nvSpPr>
          <p:spPr>
            <a:xfrm>
              <a:off x="534000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8894FD-C619-4716-A212-C95459FDE5A9}"/>
              </a:ext>
            </a:extLst>
          </p:cNvPr>
          <p:cNvGrpSpPr/>
          <p:nvPr/>
        </p:nvGrpSpPr>
        <p:grpSpPr>
          <a:xfrm>
            <a:off x="9619551" y="1816350"/>
            <a:ext cx="1512000" cy="5059628"/>
            <a:chOff x="9619551" y="1816350"/>
            <a:chExt cx="1512000" cy="50596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1774A6-C89D-4251-914B-A9734658C373}"/>
                </a:ext>
              </a:extLst>
            </p:cNvPr>
            <p:cNvSpPr txBox="1"/>
            <p:nvPr/>
          </p:nvSpPr>
          <p:spPr>
            <a:xfrm>
              <a:off x="9619551" y="3916484"/>
              <a:ext cx="1512000" cy="29594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72000" tIns="180000" rIns="72000" bIns="0" rtlCol="0">
              <a:noAutofit/>
            </a:bodyPr>
            <a:lstStyle/>
            <a:p>
              <a:r>
                <a:rPr lang="en-GB" sz="1600" dirty="0">
                  <a:latin typeface="Gill Sans MT" panose="020B0502020104020203" pitchFamily="34" charset="0"/>
                  <a:cs typeface="Posterama" panose="020B0504020200020000" pitchFamily="34" charset="0"/>
                </a:rPr>
                <a:t>Plato valued philosophy so much he said philosophers should be kings!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BF51C2-2305-468E-8D31-43C1245AFD9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93050" y="2288692"/>
              <a:ext cx="1365000" cy="1365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036A3C-638F-4D67-A203-F11C0EA750FF}"/>
                </a:ext>
              </a:extLst>
            </p:cNvPr>
            <p:cNvSpPr/>
            <p:nvPr/>
          </p:nvSpPr>
          <p:spPr>
            <a:xfrm>
              <a:off x="9619551" y="1816350"/>
              <a:ext cx="1512000" cy="1809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6004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HAT DID HE DO</a:t>
            </a:r>
            <a:r>
              <a:rPr lang="en-GB" sz="8000" dirty="0">
                <a:latin typeface="Perpetua" panose="02020502060401020303" pitchFamily="18" charset="0"/>
                <a:cs typeface="Posterama" panose="020B0504020200020000" pitchFamily="34" charset="0"/>
              </a:rPr>
              <a:t>?</a:t>
            </a:r>
            <a:endParaRPr lang="en-GB" sz="60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13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6819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HILOSOPHER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 K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287215-8820-4038-B515-F6A652DD3F6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07557" y="1938931"/>
            <a:ext cx="4584342" cy="458434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90C0BD4-C456-47F3-A8E9-EE9CE7EDB5E2}"/>
              </a:ext>
            </a:extLst>
          </p:cNvPr>
          <p:cNvGrpSpPr/>
          <p:nvPr/>
        </p:nvGrpSpPr>
        <p:grpSpPr>
          <a:xfrm>
            <a:off x="1064177" y="1822987"/>
            <a:ext cx="5035551" cy="1361030"/>
            <a:chOff x="990442" y="1687881"/>
            <a:chExt cx="4877191" cy="13610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F8DF9B-1136-4A88-907C-49505B402168}"/>
                </a:ext>
              </a:extLst>
            </p:cNvPr>
            <p:cNvSpPr/>
            <p:nvPr/>
          </p:nvSpPr>
          <p:spPr>
            <a:xfrm>
              <a:off x="3530794" y="1687881"/>
              <a:ext cx="1361030" cy="13610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D247E-3113-4076-842B-087F9B90573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3056" y="1850143"/>
              <a:ext cx="1036506" cy="10365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9EBB58-23A4-49AC-B3F6-5A9784527AA9}"/>
                </a:ext>
              </a:extLst>
            </p:cNvPr>
            <p:cNvSpPr txBox="1"/>
            <p:nvPr/>
          </p:nvSpPr>
          <p:spPr>
            <a:xfrm>
              <a:off x="990442" y="1687881"/>
              <a:ext cx="24069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b="1" dirty="0">
                  <a:latin typeface="Gill Sans MT" panose="020B0502020104020203" pitchFamily="34" charset="0"/>
                  <a:cs typeface="Posterama" panose="020B0504020200020000" pitchFamily="34" charset="0"/>
                </a:rPr>
                <a:t>THE PHILOSOPHER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3355DE-7940-4486-9DF0-A33D29CD3598}"/>
                </a:ext>
              </a:extLst>
            </p:cNvPr>
            <p:cNvSpPr txBox="1"/>
            <p:nvPr/>
          </p:nvSpPr>
          <p:spPr>
            <a:xfrm>
              <a:off x="1006042" y="2096224"/>
              <a:ext cx="2039615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dirty="0">
                  <a:latin typeface="Gill Sans MT" panose="020B0502020104020203" pitchFamily="34" charset="0"/>
                  <a:cs typeface="Posterama" panose="020B0504020200020000" pitchFamily="34" charset="0"/>
                </a:rPr>
                <a:t>The cleverest person does all the thinking for society.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B191D33-9773-406F-8826-B9E75DE4B7FA}"/>
                </a:ext>
              </a:extLst>
            </p:cNvPr>
            <p:cNvCxnSpPr>
              <a:cxnSpLocks/>
            </p:cNvCxnSpPr>
            <p:nvPr/>
          </p:nvCxnSpPr>
          <p:spPr>
            <a:xfrm>
              <a:off x="4767716" y="2357368"/>
              <a:ext cx="1099917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4C6E95-2427-4040-B929-CC2FA167DF3E}"/>
              </a:ext>
            </a:extLst>
          </p:cNvPr>
          <p:cNvGrpSpPr/>
          <p:nvPr/>
        </p:nvGrpSpPr>
        <p:grpSpPr>
          <a:xfrm>
            <a:off x="6201155" y="2670387"/>
            <a:ext cx="5527013" cy="1515046"/>
            <a:chOff x="6191250" y="2373223"/>
            <a:chExt cx="5527013" cy="151504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161131-C0F1-4274-943A-0BFC66FB1C80}"/>
                </a:ext>
              </a:extLst>
            </p:cNvPr>
            <p:cNvSpPr txBox="1"/>
            <p:nvPr/>
          </p:nvSpPr>
          <p:spPr>
            <a:xfrm>
              <a:off x="9311340" y="2373223"/>
              <a:ext cx="240692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b="1" dirty="0">
                  <a:latin typeface="Gill Sans MT" panose="020B0502020104020203" pitchFamily="34" charset="0"/>
                  <a:cs typeface="Posterama" panose="020B0504020200020000" pitchFamily="34" charset="0"/>
                </a:rPr>
                <a:t>ADMINISTRATORS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2178259-FCFB-4304-A82F-60ECD90F52CF}"/>
                </a:ext>
              </a:extLst>
            </p:cNvPr>
            <p:cNvGrpSpPr/>
            <p:nvPr/>
          </p:nvGrpSpPr>
          <p:grpSpPr>
            <a:xfrm>
              <a:off x="6191250" y="2384251"/>
              <a:ext cx="5179276" cy="1504018"/>
              <a:chOff x="6191250" y="2384251"/>
              <a:chExt cx="5179276" cy="150401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A47EDBC-8730-4786-A12F-53E19A723C05}"/>
                  </a:ext>
                </a:extLst>
              </p:cNvPr>
              <p:cNvSpPr/>
              <p:nvPr/>
            </p:nvSpPr>
            <p:spPr>
              <a:xfrm>
                <a:off x="7758291" y="2384251"/>
                <a:ext cx="1361030" cy="136103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C7FFF69-B5B4-4D11-9340-CC61A4618F00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24262" y="2650222"/>
                <a:ext cx="829088" cy="829088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002E9C-E4FD-4854-8732-768F21E1F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1250" y="3064766"/>
                <a:ext cx="1649898" cy="0"/>
              </a:xfrm>
              <a:prstGeom prst="line">
                <a:avLst/>
              </a:prstGeom>
              <a:ln w="38100" cap="rnd">
                <a:solidFill>
                  <a:schemeClr val="accent3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3DE572A-975D-4703-B124-2E1027D18A9C}"/>
                  </a:ext>
                </a:extLst>
              </p:cNvPr>
              <p:cNvSpPr txBox="1"/>
              <p:nvPr/>
            </p:nvSpPr>
            <p:spPr>
              <a:xfrm>
                <a:off x="9330911" y="2780273"/>
                <a:ext cx="203961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dirty="0">
                    <a:latin typeface="Gill Sans MT" panose="020B0502020104020203" pitchFamily="34" charset="0"/>
                    <a:cs typeface="Posterama" panose="020B0504020200020000" pitchFamily="34" charset="0"/>
                  </a:rPr>
                  <a:t>Ruled by the philosopher, they are like the lungs and heart of the people.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D22673-1434-4457-A406-80770C15C1F6}"/>
              </a:ext>
            </a:extLst>
          </p:cNvPr>
          <p:cNvGrpSpPr/>
          <p:nvPr/>
        </p:nvGrpSpPr>
        <p:grpSpPr>
          <a:xfrm>
            <a:off x="1060449" y="3776474"/>
            <a:ext cx="4248915" cy="1510668"/>
            <a:chOff x="990442" y="4212157"/>
            <a:chExt cx="4248915" cy="1510668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334F1C7-F0D5-48F1-B624-2EE7DB6A94E0}"/>
                </a:ext>
              </a:extLst>
            </p:cNvPr>
            <p:cNvSpPr/>
            <p:nvPr/>
          </p:nvSpPr>
          <p:spPr>
            <a:xfrm>
              <a:off x="3530794" y="4212157"/>
              <a:ext cx="1361030" cy="13610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6B1DA3-8B68-4470-86A7-E3CB42A6420F}"/>
                </a:ext>
              </a:extLst>
            </p:cNvPr>
            <p:cNvPicPr>
              <a:picLocks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6765" y="4478128"/>
              <a:ext cx="829088" cy="829088"/>
            </a:xfrm>
            <a:prstGeom prst="rect">
              <a:avLst/>
            </a:prstGeom>
          </p:spPr>
        </p:pic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8449C3-0401-4FC0-86F6-1E8C99927238}"/>
                </a:ext>
              </a:extLst>
            </p:cNvPr>
            <p:cNvCxnSpPr>
              <a:cxnSpLocks/>
              <a:stCxn id="68" idx="3"/>
            </p:cNvCxnSpPr>
            <p:nvPr/>
          </p:nvCxnSpPr>
          <p:spPr>
            <a:xfrm flipV="1">
              <a:off x="4625853" y="4881646"/>
              <a:ext cx="613504" cy="1102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8CA22B-1F63-4942-9ECA-F595262EF26A}"/>
                </a:ext>
              </a:extLst>
            </p:cNvPr>
            <p:cNvSpPr txBox="1"/>
            <p:nvPr/>
          </p:nvSpPr>
          <p:spPr>
            <a:xfrm>
              <a:off x="990442" y="4235386"/>
              <a:ext cx="25490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b="1" dirty="0">
                  <a:latin typeface="Gill Sans MT" panose="020B0502020104020203" pitchFamily="34" charset="0"/>
                  <a:cs typeface="Posterama" panose="020B0504020200020000" pitchFamily="34" charset="0"/>
                </a:rPr>
                <a:t>ARMY AND WORKERS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7949B52-BE28-4075-AF7D-F18B40D47FBA}"/>
                </a:ext>
              </a:extLst>
            </p:cNvPr>
            <p:cNvSpPr txBox="1"/>
            <p:nvPr/>
          </p:nvSpPr>
          <p:spPr>
            <a:xfrm>
              <a:off x="1010013" y="4614829"/>
              <a:ext cx="203961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dirty="0">
                  <a:latin typeface="Gill Sans MT" panose="020B0502020104020203" pitchFamily="34" charset="0"/>
                  <a:cs typeface="Posterama" panose="020B0504020200020000" pitchFamily="34" charset="0"/>
                </a:rPr>
                <a:t>Like the arms of the community, controlled by the administrators.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9BEAA3-7EC2-4570-B402-24C7216D4F98}"/>
              </a:ext>
            </a:extLst>
          </p:cNvPr>
          <p:cNvSpPr txBox="1"/>
          <p:nvPr/>
        </p:nvSpPr>
        <p:spPr>
          <a:xfrm>
            <a:off x="7792771" y="4638086"/>
            <a:ext cx="3935398" cy="18851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36000" rIns="108000" bIns="36000" rtlCol="0">
            <a:spAutoFit/>
          </a:bodyPr>
          <a:lstStyle/>
          <a:p>
            <a:pPr algn="l"/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Posterama" panose="020B0504020200020000" pitchFamily="34" charset="0"/>
              </a:rPr>
              <a:t>D</a:t>
            </a: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Posterama" panose="020B0504020200020000" pitchFamily="34" charset="0"/>
              </a:rPr>
              <a:t>ISCUSSION</a:t>
            </a:r>
            <a:r>
              <a:rPr lang="en-GB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Posterama" panose="020B0504020200020000" pitchFamily="34" charset="0"/>
              </a:rPr>
              <a:t> P</a:t>
            </a:r>
            <a:r>
              <a:rPr lang="en-GB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Posterama" panose="020B0504020200020000" pitchFamily="34" charset="0"/>
              </a:rPr>
              <a:t>OINT</a:t>
            </a:r>
            <a:endParaRPr lang="en-GB" sz="24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  <a:cs typeface="Posterama" panose="020B0504020200020000" pitchFamily="34" charset="0"/>
            </a:endParaRPr>
          </a:p>
          <a:p>
            <a:pPr algn="l"/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  <a:cs typeface="Posterama" panose="020B0504020200020000" pitchFamily="34" charset="0"/>
            </a:endParaRPr>
          </a:p>
          <a:p>
            <a:pPr algn="l"/>
            <a:r>
              <a:rPr lang="en-GB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Posterama" panose="020B0504020200020000" pitchFamily="34" charset="0"/>
              </a:rPr>
              <a:t>Plato, a philosopher, thinks that philosophers should be in charge…I wonder who you think should be in charge today?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8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678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LATO AND THE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S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OUL</a:t>
            </a:r>
            <a:endParaRPr lang="en-GB" sz="48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409C00-FECB-4015-9D6A-F37EEAF504B8}"/>
              </a:ext>
            </a:extLst>
          </p:cNvPr>
          <p:cNvGrpSpPr/>
          <p:nvPr/>
        </p:nvGrpSpPr>
        <p:grpSpPr>
          <a:xfrm>
            <a:off x="7638288" y="1506264"/>
            <a:ext cx="1440000" cy="1440000"/>
            <a:chOff x="7518400" y="1641767"/>
            <a:chExt cx="1524000" cy="1524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6EF351-F617-48BC-B846-76522552F35B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8400" y="1641767"/>
              <a:ext cx="1524000" cy="15240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306CFE-313F-4FF8-9585-F3377FF5EE12}"/>
                </a:ext>
              </a:extLst>
            </p:cNvPr>
            <p:cNvSpPr/>
            <p:nvPr/>
          </p:nvSpPr>
          <p:spPr>
            <a:xfrm>
              <a:off x="7658100" y="1752600"/>
              <a:ext cx="476250" cy="635000"/>
            </a:xfrm>
            <a:custGeom>
              <a:avLst/>
              <a:gdLst>
                <a:gd name="connsiteX0" fmla="*/ 222250 w 476250"/>
                <a:gd name="connsiteY0" fmla="*/ 0 h 635000"/>
                <a:gd name="connsiteX1" fmla="*/ 57150 w 476250"/>
                <a:gd name="connsiteY1" fmla="*/ 69850 h 635000"/>
                <a:gd name="connsiteX2" fmla="*/ 0 w 476250"/>
                <a:gd name="connsiteY2" fmla="*/ 539750 h 635000"/>
                <a:gd name="connsiteX3" fmla="*/ 57150 w 476250"/>
                <a:gd name="connsiteY3" fmla="*/ 615950 h 635000"/>
                <a:gd name="connsiteX4" fmla="*/ 317500 w 476250"/>
                <a:gd name="connsiteY4" fmla="*/ 635000 h 635000"/>
                <a:gd name="connsiteX5" fmla="*/ 425450 w 476250"/>
                <a:gd name="connsiteY5" fmla="*/ 615950 h 635000"/>
                <a:gd name="connsiteX6" fmla="*/ 476250 w 476250"/>
                <a:gd name="connsiteY6" fmla="*/ 469900 h 635000"/>
                <a:gd name="connsiteX7" fmla="*/ 457200 w 476250"/>
                <a:gd name="connsiteY7" fmla="*/ 127000 h 635000"/>
                <a:gd name="connsiteX8" fmla="*/ 342900 w 476250"/>
                <a:gd name="connsiteY8" fmla="*/ 31750 h 635000"/>
                <a:gd name="connsiteX9" fmla="*/ 222250 w 476250"/>
                <a:gd name="connsiteY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635000">
                  <a:moveTo>
                    <a:pt x="222250" y="0"/>
                  </a:moveTo>
                  <a:lnTo>
                    <a:pt x="57150" y="69850"/>
                  </a:lnTo>
                  <a:lnTo>
                    <a:pt x="0" y="539750"/>
                  </a:lnTo>
                  <a:lnTo>
                    <a:pt x="57150" y="615950"/>
                  </a:lnTo>
                  <a:lnTo>
                    <a:pt x="317500" y="635000"/>
                  </a:lnTo>
                  <a:lnTo>
                    <a:pt x="425450" y="615950"/>
                  </a:lnTo>
                  <a:lnTo>
                    <a:pt x="476250" y="469900"/>
                  </a:lnTo>
                  <a:lnTo>
                    <a:pt x="457200" y="127000"/>
                  </a:lnTo>
                  <a:lnTo>
                    <a:pt x="342900" y="31750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8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FBF006-4F36-4477-8FA9-926CA94B7A1F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400" y="1708734"/>
              <a:ext cx="762000" cy="7620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56B856-87BF-4AB7-AFC6-A3193ADBD4E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638288" y="4196111"/>
            <a:ext cx="1440000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93A69-627E-4142-B47C-69EBB4B008B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916217" y="4196111"/>
            <a:ext cx="1440000" cy="1440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342AA6-3093-4596-8E56-EC60D38629F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56217" y="2245823"/>
            <a:ext cx="3197108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9CA1BAF-5EF5-4A6A-ACB2-164303F8C5BD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>
            <a:off x="9078288" y="2226264"/>
            <a:ext cx="12700" cy="2689847"/>
          </a:xfrm>
          <a:prstGeom prst="curvedConnector3">
            <a:avLst>
              <a:gd name="adj1" fmla="val 9225000"/>
            </a:avLst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E7E759-16AD-4D63-9A82-FE73E177811D}"/>
              </a:ext>
            </a:extLst>
          </p:cNvPr>
          <p:cNvCxnSpPr>
            <a:stCxn id="6" idx="1"/>
          </p:cNvCxnSpPr>
          <p:nvPr/>
        </p:nvCxnSpPr>
        <p:spPr>
          <a:xfrm flipH="1">
            <a:off x="4572000" y="4916111"/>
            <a:ext cx="3066288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5E8AE67-539A-466F-BBE5-B4A396179373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 rot="10800000">
            <a:off x="2916217" y="2245823"/>
            <a:ext cx="12700" cy="2670288"/>
          </a:xfrm>
          <a:prstGeom prst="curvedConnector3">
            <a:avLst>
              <a:gd name="adj1" fmla="val 9825000"/>
            </a:avLst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2FC299D-1151-4CF2-8E1D-6CE531834C2D}"/>
              </a:ext>
            </a:extLst>
          </p:cNvPr>
          <p:cNvGrpSpPr/>
          <p:nvPr/>
        </p:nvGrpSpPr>
        <p:grpSpPr>
          <a:xfrm>
            <a:off x="2916217" y="1525823"/>
            <a:ext cx="1440000" cy="1440000"/>
            <a:chOff x="2916217" y="1525823"/>
            <a:chExt cx="1440000" cy="144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4C8ACE-44CD-4D23-80BC-823777A711A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16217" y="1525823"/>
              <a:ext cx="1440000" cy="144000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95417A-F030-4880-98F6-38F96AEACE48}"/>
                </a:ext>
              </a:extLst>
            </p:cNvPr>
            <p:cNvGrpSpPr/>
            <p:nvPr/>
          </p:nvGrpSpPr>
          <p:grpSpPr>
            <a:xfrm>
              <a:off x="3901342" y="1601844"/>
              <a:ext cx="349250" cy="546101"/>
              <a:chOff x="7605832" y="1676048"/>
              <a:chExt cx="349250" cy="54610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833621B-5A86-4A84-A3C1-F9DE2E1025BD}"/>
                  </a:ext>
                </a:extLst>
              </p:cNvPr>
              <p:cNvSpPr/>
              <p:nvPr/>
            </p:nvSpPr>
            <p:spPr>
              <a:xfrm>
                <a:off x="7605832" y="1676048"/>
                <a:ext cx="349250" cy="546101"/>
              </a:xfrm>
              <a:custGeom>
                <a:avLst/>
                <a:gdLst>
                  <a:gd name="connsiteX0" fmla="*/ 0 w 349250"/>
                  <a:gd name="connsiteY0" fmla="*/ 3175 h 342900"/>
                  <a:gd name="connsiteX1" fmla="*/ 3175 w 349250"/>
                  <a:gd name="connsiteY1" fmla="*/ 330200 h 342900"/>
                  <a:gd name="connsiteX2" fmla="*/ 114300 w 349250"/>
                  <a:gd name="connsiteY2" fmla="*/ 339725 h 342900"/>
                  <a:gd name="connsiteX3" fmla="*/ 238125 w 349250"/>
                  <a:gd name="connsiteY3" fmla="*/ 342900 h 342900"/>
                  <a:gd name="connsiteX4" fmla="*/ 346075 w 349250"/>
                  <a:gd name="connsiteY4" fmla="*/ 336550 h 342900"/>
                  <a:gd name="connsiteX5" fmla="*/ 349250 w 349250"/>
                  <a:gd name="connsiteY5" fmla="*/ 0 h 342900"/>
                  <a:gd name="connsiteX6" fmla="*/ 0 w 349250"/>
                  <a:gd name="connsiteY6" fmla="*/ 3175 h 342900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837 w 350087"/>
                  <a:gd name="connsiteY0" fmla="*/ 165100 h 504825"/>
                  <a:gd name="connsiteX1" fmla="*/ 4012 w 350087"/>
                  <a:gd name="connsiteY1" fmla="*/ 492125 h 504825"/>
                  <a:gd name="connsiteX2" fmla="*/ 115137 w 350087"/>
                  <a:gd name="connsiteY2" fmla="*/ 501650 h 504825"/>
                  <a:gd name="connsiteX3" fmla="*/ 238962 w 350087"/>
                  <a:gd name="connsiteY3" fmla="*/ 504825 h 504825"/>
                  <a:gd name="connsiteX4" fmla="*/ 346912 w 350087"/>
                  <a:gd name="connsiteY4" fmla="*/ 498475 h 504825"/>
                  <a:gd name="connsiteX5" fmla="*/ 350087 w 350087"/>
                  <a:gd name="connsiteY5" fmla="*/ 161925 h 504825"/>
                  <a:gd name="connsiteX6" fmla="*/ 169112 w 350087"/>
                  <a:gd name="connsiteY6" fmla="*/ 0 h 504825"/>
                  <a:gd name="connsiteX7" fmla="*/ 837 w 350087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30226"/>
                  <a:gd name="connsiteX1" fmla="*/ 3175 w 349250"/>
                  <a:gd name="connsiteY1" fmla="*/ 492125 h 530226"/>
                  <a:gd name="connsiteX2" fmla="*/ 41275 w 349250"/>
                  <a:gd name="connsiteY2" fmla="*/ 530226 h 530226"/>
                  <a:gd name="connsiteX3" fmla="*/ 114300 w 349250"/>
                  <a:gd name="connsiteY3" fmla="*/ 501650 h 530226"/>
                  <a:gd name="connsiteX4" fmla="*/ 238125 w 349250"/>
                  <a:gd name="connsiteY4" fmla="*/ 504825 h 530226"/>
                  <a:gd name="connsiteX5" fmla="*/ 346075 w 349250"/>
                  <a:gd name="connsiteY5" fmla="*/ 498475 h 530226"/>
                  <a:gd name="connsiteX6" fmla="*/ 349250 w 349250"/>
                  <a:gd name="connsiteY6" fmla="*/ 161925 h 530226"/>
                  <a:gd name="connsiteX7" fmla="*/ 168275 w 349250"/>
                  <a:gd name="connsiteY7" fmla="*/ 0 h 530226"/>
                  <a:gd name="connsiteX8" fmla="*/ 0 w 349250"/>
                  <a:gd name="connsiteY8" fmla="*/ 165100 h 5302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0" h="546101">
                    <a:moveTo>
                      <a:pt x="0" y="165100"/>
                    </a:moveTo>
                    <a:cubicBezTo>
                      <a:pt x="1058" y="274108"/>
                      <a:pt x="2117" y="383117"/>
                      <a:pt x="3175" y="492125"/>
                    </a:cubicBezTo>
                    <a:cubicBezTo>
                      <a:pt x="16933" y="492125"/>
                      <a:pt x="14817" y="536576"/>
                      <a:pt x="53975" y="546101"/>
                    </a:cubicBezTo>
                    <a:cubicBezTo>
                      <a:pt x="96308" y="534459"/>
                      <a:pt x="94192" y="516467"/>
                      <a:pt x="114300" y="501650"/>
                    </a:cubicBezTo>
                    <a:cubicBezTo>
                      <a:pt x="133350" y="502709"/>
                      <a:pt x="136525" y="533930"/>
                      <a:pt x="174625" y="539751"/>
                    </a:cubicBezTo>
                    <a:cubicBezTo>
                      <a:pt x="217224" y="535253"/>
                      <a:pt x="216958" y="516467"/>
                      <a:pt x="238125" y="504825"/>
                    </a:cubicBezTo>
                    <a:cubicBezTo>
                      <a:pt x="258233" y="504032"/>
                      <a:pt x="259292" y="534194"/>
                      <a:pt x="298450" y="535782"/>
                    </a:cubicBezTo>
                    <a:cubicBezTo>
                      <a:pt x="330993" y="535252"/>
                      <a:pt x="330200" y="510911"/>
                      <a:pt x="346075" y="498475"/>
                    </a:cubicBezTo>
                    <a:cubicBezTo>
                      <a:pt x="347133" y="386292"/>
                      <a:pt x="348192" y="274108"/>
                      <a:pt x="349250" y="161925"/>
                    </a:cubicBezTo>
                    <a:cubicBezTo>
                      <a:pt x="342900" y="141817"/>
                      <a:pt x="339725" y="1058"/>
                      <a:pt x="168275" y="0"/>
                    </a:cubicBezTo>
                    <a:cubicBezTo>
                      <a:pt x="23283" y="5292"/>
                      <a:pt x="2117" y="118533"/>
                      <a:pt x="0" y="165100"/>
                    </a:cubicBezTo>
                    <a:close/>
                  </a:path>
                </a:pathLst>
              </a:custGeom>
              <a:solidFill>
                <a:srgbClr val="F8F7F2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5E4E97-1C5B-49DF-9D42-742F098B0C1C}"/>
                  </a:ext>
                </a:extLst>
              </p:cNvPr>
              <p:cNvSpPr/>
              <p:nvPr/>
            </p:nvSpPr>
            <p:spPr>
              <a:xfrm flipH="1">
                <a:off x="7699590" y="1843008"/>
                <a:ext cx="45720" cy="45720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5098C11-9FDC-474C-B105-C786E3C02E88}"/>
                  </a:ext>
                </a:extLst>
              </p:cNvPr>
              <p:cNvSpPr/>
              <p:nvPr/>
            </p:nvSpPr>
            <p:spPr>
              <a:xfrm>
                <a:off x="7816207" y="1843007"/>
                <a:ext cx="45720" cy="45722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C09E8CB-EFEE-4AB1-8CCB-B10212B3725F}"/>
                  </a:ext>
                </a:extLst>
              </p:cNvPr>
              <p:cNvSpPr/>
              <p:nvPr/>
            </p:nvSpPr>
            <p:spPr>
              <a:xfrm flipH="1">
                <a:off x="7717901" y="1929068"/>
                <a:ext cx="125112" cy="45724"/>
              </a:xfrm>
              <a:custGeom>
                <a:avLst/>
                <a:gdLst>
                  <a:gd name="connsiteX0" fmla="*/ 0 w 276225"/>
                  <a:gd name="connsiteY0" fmla="*/ 2381 h 2381"/>
                  <a:gd name="connsiteX1" fmla="*/ 276225 w 276225"/>
                  <a:gd name="connsiteY1" fmla="*/ 0 h 2381"/>
                  <a:gd name="connsiteX2" fmla="*/ 0 w 276225"/>
                  <a:gd name="connsiteY2" fmla="*/ 2381 h 2381"/>
                  <a:gd name="connsiteX0" fmla="*/ 0 w 10000"/>
                  <a:gd name="connsiteY0" fmla="*/ 10000 h 27605"/>
                  <a:gd name="connsiteX1" fmla="*/ 10000 w 10000"/>
                  <a:gd name="connsiteY1" fmla="*/ 0 h 27605"/>
                  <a:gd name="connsiteX2" fmla="*/ 5259 w 10000"/>
                  <a:gd name="connsiteY2" fmla="*/ 27605 h 27605"/>
                  <a:gd name="connsiteX3" fmla="*/ 0 w 10000"/>
                  <a:gd name="connsiteY3" fmla="*/ 10000 h 27605"/>
                  <a:gd name="connsiteX0" fmla="*/ 0 w 10000"/>
                  <a:gd name="connsiteY0" fmla="*/ 10000 h 28000"/>
                  <a:gd name="connsiteX1" fmla="*/ 10000 w 10000"/>
                  <a:gd name="connsiteY1" fmla="*/ 0 h 28000"/>
                  <a:gd name="connsiteX2" fmla="*/ 5259 w 10000"/>
                  <a:gd name="connsiteY2" fmla="*/ 27605 h 28000"/>
                  <a:gd name="connsiteX3" fmla="*/ 0 w 10000"/>
                  <a:gd name="connsiteY3" fmla="*/ 10000 h 28000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9914"/>
                  <a:gd name="connsiteY0" fmla="*/ 625 h 27815"/>
                  <a:gd name="connsiteX1" fmla="*/ 9914 w 9914"/>
                  <a:gd name="connsiteY1" fmla="*/ 0 h 27815"/>
                  <a:gd name="connsiteX2" fmla="*/ 5173 w 9914"/>
                  <a:gd name="connsiteY2" fmla="*/ 27605 h 27815"/>
                  <a:gd name="connsiteX3" fmla="*/ 0 w 9914"/>
                  <a:gd name="connsiteY3" fmla="*/ 625 h 27815"/>
                  <a:gd name="connsiteX0" fmla="*/ 154 w 10154"/>
                  <a:gd name="connsiteY0" fmla="*/ 225 h 10000"/>
                  <a:gd name="connsiteX1" fmla="*/ 10154 w 10154"/>
                  <a:gd name="connsiteY1" fmla="*/ 0 h 10000"/>
                  <a:gd name="connsiteX2" fmla="*/ 5372 w 10154"/>
                  <a:gd name="connsiteY2" fmla="*/ 9925 h 10000"/>
                  <a:gd name="connsiteX3" fmla="*/ 154 w 10154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689 h 10464"/>
                  <a:gd name="connsiteX1" fmla="*/ 10000 w 10000"/>
                  <a:gd name="connsiteY1" fmla="*/ 464 h 10464"/>
                  <a:gd name="connsiteX2" fmla="*/ 5218 w 10000"/>
                  <a:gd name="connsiteY2" fmla="*/ 10389 h 10464"/>
                  <a:gd name="connsiteX3" fmla="*/ 0 w 10000"/>
                  <a:gd name="connsiteY3" fmla="*/ 689 h 10464"/>
                  <a:gd name="connsiteX0" fmla="*/ 0 w 10000"/>
                  <a:gd name="connsiteY0" fmla="*/ 233 h 10008"/>
                  <a:gd name="connsiteX1" fmla="*/ 10000 w 10000"/>
                  <a:gd name="connsiteY1" fmla="*/ 8 h 10008"/>
                  <a:gd name="connsiteX2" fmla="*/ 5218 w 10000"/>
                  <a:gd name="connsiteY2" fmla="*/ 9933 h 10008"/>
                  <a:gd name="connsiteX3" fmla="*/ 0 w 10000"/>
                  <a:gd name="connsiteY3" fmla="*/ 233 h 10008"/>
                  <a:gd name="connsiteX0" fmla="*/ 0 w 10019"/>
                  <a:gd name="connsiteY0" fmla="*/ 941 h 10716"/>
                  <a:gd name="connsiteX1" fmla="*/ 10019 w 10019"/>
                  <a:gd name="connsiteY1" fmla="*/ 2 h 10716"/>
                  <a:gd name="connsiteX2" fmla="*/ 5218 w 10019"/>
                  <a:gd name="connsiteY2" fmla="*/ 10641 h 10716"/>
                  <a:gd name="connsiteX3" fmla="*/ 0 w 10019"/>
                  <a:gd name="connsiteY3" fmla="*/ 941 h 10716"/>
                  <a:gd name="connsiteX0" fmla="*/ 0 w 10149"/>
                  <a:gd name="connsiteY0" fmla="*/ 233 h 10008"/>
                  <a:gd name="connsiteX1" fmla="*/ 10149 w 10149"/>
                  <a:gd name="connsiteY1" fmla="*/ 8 h 10008"/>
                  <a:gd name="connsiteX2" fmla="*/ 5218 w 10149"/>
                  <a:gd name="connsiteY2" fmla="*/ 9933 h 10008"/>
                  <a:gd name="connsiteX3" fmla="*/ 0 w 10149"/>
                  <a:gd name="connsiteY3" fmla="*/ 233 h 10008"/>
                  <a:gd name="connsiteX0" fmla="*/ 0 w 10652"/>
                  <a:gd name="connsiteY0" fmla="*/ 562 h 10337"/>
                  <a:gd name="connsiteX1" fmla="*/ 10652 w 10652"/>
                  <a:gd name="connsiteY1" fmla="*/ 4 h 10337"/>
                  <a:gd name="connsiteX2" fmla="*/ 5218 w 10652"/>
                  <a:gd name="connsiteY2" fmla="*/ 10262 h 10337"/>
                  <a:gd name="connsiteX3" fmla="*/ 0 w 10652"/>
                  <a:gd name="connsiteY3" fmla="*/ 562 h 1033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622 h 10397"/>
                  <a:gd name="connsiteX1" fmla="*/ 10652 w 10652"/>
                  <a:gd name="connsiteY1" fmla="*/ 64 h 10397"/>
                  <a:gd name="connsiteX2" fmla="*/ 5218 w 10652"/>
                  <a:gd name="connsiteY2" fmla="*/ 10322 h 10397"/>
                  <a:gd name="connsiteX3" fmla="*/ 0 w 10652"/>
                  <a:gd name="connsiteY3" fmla="*/ 622 h 1039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466"/>
                  <a:gd name="connsiteY0" fmla="*/ 0 h 9775"/>
                  <a:gd name="connsiteX1" fmla="*/ 10466 w 10466"/>
                  <a:gd name="connsiteY1" fmla="*/ 61 h 9775"/>
                  <a:gd name="connsiteX2" fmla="*/ 5218 w 10466"/>
                  <a:gd name="connsiteY2" fmla="*/ 9700 h 9775"/>
                  <a:gd name="connsiteX3" fmla="*/ 0 w 10466"/>
                  <a:gd name="connsiteY3" fmla="*/ 0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6" h="9775">
                    <a:moveTo>
                      <a:pt x="0" y="0"/>
                    </a:moveTo>
                    <a:cubicBezTo>
                      <a:pt x="28" y="112"/>
                      <a:pt x="9928" y="88"/>
                      <a:pt x="10466" y="61"/>
                    </a:cubicBezTo>
                    <a:cubicBezTo>
                      <a:pt x="10360" y="918"/>
                      <a:pt x="8580" y="9325"/>
                      <a:pt x="5218" y="9700"/>
                    </a:cubicBezTo>
                    <a:cubicBezTo>
                      <a:pt x="1884" y="10773"/>
                      <a:pt x="116" y="50"/>
                      <a:pt x="0" y="0"/>
                    </a:cubicBezTo>
                    <a:close/>
                  </a:path>
                </a:pathLst>
              </a:custGeom>
              <a:solidFill>
                <a:srgbClr val="004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A70A846-DE01-4D80-93AF-CF8D71E34ECA}"/>
              </a:ext>
            </a:extLst>
          </p:cNvPr>
          <p:cNvSpPr txBox="1"/>
          <p:nvPr/>
        </p:nvSpPr>
        <p:spPr>
          <a:xfrm>
            <a:off x="2736217" y="3045945"/>
            <a:ext cx="180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72000" tIns="36000" rIns="72000" bIns="36000" rtlCol="0" anchor="t">
            <a:no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Souls are eternal and know all things.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90F91D-CEBC-4702-B5AA-32A70A5CA791}"/>
              </a:ext>
            </a:extLst>
          </p:cNvPr>
          <p:cNvSpPr txBox="1"/>
          <p:nvPr/>
        </p:nvSpPr>
        <p:spPr>
          <a:xfrm>
            <a:off x="7458288" y="3045945"/>
            <a:ext cx="180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72000" tIns="36000" rIns="72000" bIns="36000" rtlCol="0" anchor="t">
            <a:no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Knowledge is locked away when we are born.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889F16-5584-4FFD-A8DB-63743CFD8046}"/>
              </a:ext>
            </a:extLst>
          </p:cNvPr>
          <p:cNvSpPr txBox="1"/>
          <p:nvPr/>
        </p:nvSpPr>
        <p:spPr>
          <a:xfrm>
            <a:off x="7458288" y="5835474"/>
            <a:ext cx="180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72000" tIns="36000" rIns="72000" bIns="36000" rtlCol="0" anchor="t">
            <a:no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We forget what our souls know.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415153-D529-4C01-94C3-CEC142C1D386}"/>
              </a:ext>
            </a:extLst>
          </p:cNvPr>
          <p:cNvSpPr txBox="1"/>
          <p:nvPr/>
        </p:nvSpPr>
        <p:spPr>
          <a:xfrm>
            <a:off x="2736217" y="5835216"/>
            <a:ext cx="1800000" cy="90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72000" tIns="36000" rIns="72000" bIns="36000" rtlCol="0" anchor="t">
            <a:noAutofit/>
          </a:bodyPr>
          <a:lstStyle/>
          <a:p>
            <a:pPr algn="l"/>
            <a:r>
              <a:rPr lang="en-GB" sz="1600" dirty="0">
                <a:latin typeface="Gill Sans MT" panose="020B0502020104020203" pitchFamily="34" charset="0"/>
                <a:cs typeface="Posterama" panose="020B0504020200020000" pitchFamily="34" charset="0"/>
              </a:rPr>
              <a:t>Learning reminds us of knowledge our souls have.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9CD47F2-4035-4C29-AF48-E071AE0E98B8}"/>
              </a:ext>
            </a:extLst>
          </p:cNvPr>
          <p:cNvSpPr/>
          <p:nvPr/>
        </p:nvSpPr>
        <p:spPr>
          <a:xfrm>
            <a:off x="7000875" y="1219200"/>
            <a:ext cx="2466975" cy="2895600"/>
          </a:xfrm>
          <a:custGeom>
            <a:avLst/>
            <a:gdLst>
              <a:gd name="connsiteX0" fmla="*/ 571500 w 2466975"/>
              <a:gd name="connsiteY0" fmla="*/ 200025 h 2895600"/>
              <a:gd name="connsiteX1" fmla="*/ 552450 w 2466975"/>
              <a:gd name="connsiteY1" fmla="*/ 1400175 h 2895600"/>
              <a:gd name="connsiteX2" fmla="*/ 0 w 2466975"/>
              <a:gd name="connsiteY2" fmla="*/ 2019300 h 2895600"/>
              <a:gd name="connsiteX3" fmla="*/ 114300 w 2466975"/>
              <a:gd name="connsiteY3" fmla="*/ 2895600 h 2895600"/>
              <a:gd name="connsiteX4" fmla="*/ 2466975 w 2466975"/>
              <a:gd name="connsiteY4" fmla="*/ 2876550 h 2895600"/>
              <a:gd name="connsiteX5" fmla="*/ 2400300 w 2466975"/>
              <a:gd name="connsiteY5" fmla="*/ 1514475 h 2895600"/>
              <a:gd name="connsiteX6" fmla="*/ 1933575 w 2466975"/>
              <a:gd name="connsiteY6" fmla="*/ 885825 h 2895600"/>
              <a:gd name="connsiteX7" fmla="*/ 1819275 w 2466975"/>
              <a:gd name="connsiteY7" fmla="*/ 0 h 2895600"/>
              <a:gd name="connsiteX8" fmla="*/ 571500 w 2466975"/>
              <a:gd name="connsiteY8" fmla="*/ 20002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975" h="2895600">
                <a:moveTo>
                  <a:pt x="571500" y="200025"/>
                </a:moveTo>
                <a:lnTo>
                  <a:pt x="552450" y="1400175"/>
                </a:lnTo>
                <a:lnTo>
                  <a:pt x="0" y="2019300"/>
                </a:lnTo>
                <a:lnTo>
                  <a:pt x="114300" y="2895600"/>
                </a:lnTo>
                <a:lnTo>
                  <a:pt x="2466975" y="2876550"/>
                </a:lnTo>
                <a:lnTo>
                  <a:pt x="2400300" y="1514475"/>
                </a:lnTo>
                <a:lnTo>
                  <a:pt x="1933575" y="885825"/>
                </a:lnTo>
                <a:lnTo>
                  <a:pt x="1819275" y="0"/>
                </a:lnTo>
                <a:lnTo>
                  <a:pt x="571500" y="200025"/>
                </a:lnTo>
                <a:close/>
              </a:path>
            </a:pathLst>
          </a:custGeom>
          <a:solidFill>
            <a:srgbClr val="F8F7F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F2BCD44-A28E-4194-B225-F778B26058EF}"/>
              </a:ext>
            </a:extLst>
          </p:cNvPr>
          <p:cNvSpPr/>
          <p:nvPr/>
        </p:nvSpPr>
        <p:spPr>
          <a:xfrm>
            <a:off x="7250102" y="4068397"/>
            <a:ext cx="2371725" cy="2714625"/>
          </a:xfrm>
          <a:custGeom>
            <a:avLst/>
            <a:gdLst>
              <a:gd name="connsiteX0" fmla="*/ 571500 w 2466975"/>
              <a:gd name="connsiteY0" fmla="*/ 200025 h 2895600"/>
              <a:gd name="connsiteX1" fmla="*/ 552450 w 2466975"/>
              <a:gd name="connsiteY1" fmla="*/ 1400175 h 2895600"/>
              <a:gd name="connsiteX2" fmla="*/ 0 w 2466975"/>
              <a:gd name="connsiteY2" fmla="*/ 2019300 h 2895600"/>
              <a:gd name="connsiteX3" fmla="*/ 114300 w 2466975"/>
              <a:gd name="connsiteY3" fmla="*/ 2895600 h 2895600"/>
              <a:gd name="connsiteX4" fmla="*/ 2466975 w 2466975"/>
              <a:gd name="connsiteY4" fmla="*/ 2876550 h 2895600"/>
              <a:gd name="connsiteX5" fmla="*/ 2400300 w 2466975"/>
              <a:gd name="connsiteY5" fmla="*/ 1514475 h 2895600"/>
              <a:gd name="connsiteX6" fmla="*/ 1933575 w 2466975"/>
              <a:gd name="connsiteY6" fmla="*/ 885825 h 2895600"/>
              <a:gd name="connsiteX7" fmla="*/ 1819275 w 2466975"/>
              <a:gd name="connsiteY7" fmla="*/ 0 h 2895600"/>
              <a:gd name="connsiteX8" fmla="*/ 571500 w 2466975"/>
              <a:gd name="connsiteY8" fmla="*/ 200025 h 2895600"/>
              <a:gd name="connsiteX0" fmla="*/ 571500 w 2466975"/>
              <a:gd name="connsiteY0" fmla="*/ 200025 h 2895600"/>
              <a:gd name="connsiteX1" fmla="*/ 552450 w 2466975"/>
              <a:gd name="connsiteY1" fmla="*/ 1400175 h 2895600"/>
              <a:gd name="connsiteX2" fmla="*/ 0 w 2466975"/>
              <a:gd name="connsiteY2" fmla="*/ 2019300 h 2895600"/>
              <a:gd name="connsiteX3" fmla="*/ 114300 w 2466975"/>
              <a:gd name="connsiteY3" fmla="*/ 2895600 h 2895600"/>
              <a:gd name="connsiteX4" fmla="*/ 2466975 w 2466975"/>
              <a:gd name="connsiteY4" fmla="*/ 2876550 h 2895600"/>
              <a:gd name="connsiteX5" fmla="*/ 2400300 w 2466975"/>
              <a:gd name="connsiteY5" fmla="*/ 1514475 h 2895600"/>
              <a:gd name="connsiteX6" fmla="*/ 1857375 w 2466975"/>
              <a:gd name="connsiteY6" fmla="*/ 1238250 h 2895600"/>
              <a:gd name="connsiteX7" fmla="*/ 1819275 w 2466975"/>
              <a:gd name="connsiteY7" fmla="*/ 0 h 2895600"/>
              <a:gd name="connsiteX8" fmla="*/ 571500 w 2466975"/>
              <a:gd name="connsiteY8" fmla="*/ 200025 h 2895600"/>
              <a:gd name="connsiteX0" fmla="*/ 571500 w 2466975"/>
              <a:gd name="connsiteY0" fmla="*/ 0 h 2695575"/>
              <a:gd name="connsiteX1" fmla="*/ 552450 w 2466975"/>
              <a:gd name="connsiteY1" fmla="*/ 1200150 h 2695575"/>
              <a:gd name="connsiteX2" fmla="*/ 0 w 2466975"/>
              <a:gd name="connsiteY2" fmla="*/ 1819275 h 2695575"/>
              <a:gd name="connsiteX3" fmla="*/ 114300 w 2466975"/>
              <a:gd name="connsiteY3" fmla="*/ 2695575 h 2695575"/>
              <a:gd name="connsiteX4" fmla="*/ 2466975 w 2466975"/>
              <a:gd name="connsiteY4" fmla="*/ 2676525 h 2695575"/>
              <a:gd name="connsiteX5" fmla="*/ 2400300 w 2466975"/>
              <a:gd name="connsiteY5" fmla="*/ 1314450 h 2695575"/>
              <a:gd name="connsiteX6" fmla="*/ 1857375 w 2466975"/>
              <a:gd name="connsiteY6" fmla="*/ 1038225 h 2695575"/>
              <a:gd name="connsiteX7" fmla="*/ 1819275 w 2466975"/>
              <a:gd name="connsiteY7" fmla="*/ 28575 h 2695575"/>
              <a:gd name="connsiteX8" fmla="*/ 571500 w 2466975"/>
              <a:gd name="connsiteY8" fmla="*/ 0 h 2695575"/>
              <a:gd name="connsiteX0" fmla="*/ 571500 w 2466975"/>
              <a:gd name="connsiteY0" fmla="*/ 0 h 2695575"/>
              <a:gd name="connsiteX1" fmla="*/ 676275 w 2466975"/>
              <a:gd name="connsiteY1" fmla="*/ 1543050 h 2695575"/>
              <a:gd name="connsiteX2" fmla="*/ 0 w 2466975"/>
              <a:gd name="connsiteY2" fmla="*/ 1819275 h 2695575"/>
              <a:gd name="connsiteX3" fmla="*/ 114300 w 2466975"/>
              <a:gd name="connsiteY3" fmla="*/ 2695575 h 2695575"/>
              <a:gd name="connsiteX4" fmla="*/ 2466975 w 2466975"/>
              <a:gd name="connsiteY4" fmla="*/ 2676525 h 2695575"/>
              <a:gd name="connsiteX5" fmla="*/ 2400300 w 2466975"/>
              <a:gd name="connsiteY5" fmla="*/ 1314450 h 2695575"/>
              <a:gd name="connsiteX6" fmla="*/ 1857375 w 2466975"/>
              <a:gd name="connsiteY6" fmla="*/ 1038225 h 2695575"/>
              <a:gd name="connsiteX7" fmla="*/ 1819275 w 2466975"/>
              <a:gd name="connsiteY7" fmla="*/ 28575 h 2695575"/>
              <a:gd name="connsiteX8" fmla="*/ 571500 w 2466975"/>
              <a:gd name="connsiteY8" fmla="*/ 0 h 2695575"/>
              <a:gd name="connsiteX0" fmla="*/ 476250 w 2371725"/>
              <a:gd name="connsiteY0" fmla="*/ 0 h 2695575"/>
              <a:gd name="connsiteX1" fmla="*/ 581025 w 2371725"/>
              <a:gd name="connsiteY1" fmla="*/ 1543050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62125 w 2371725"/>
              <a:gd name="connsiteY6" fmla="*/ 10382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81025 w 2371725"/>
              <a:gd name="connsiteY1" fmla="*/ 1543050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04825 w 2371725"/>
              <a:gd name="connsiteY1" fmla="*/ 1609725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04825 w 2371725"/>
              <a:gd name="connsiteY1" fmla="*/ 1609725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52675 w 2371725"/>
              <a:gd name="connsiteY5" fmla="*/ 1685925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714625"/>
              <a:gd name="connsiteX1" fmla="*/ 504825 w 2371725"/>
              <a:gd name="connsiteY1" fmla="*/ 1609725 h 2714625"/>
              <a:gd name="connsiteX2" fmla="*/ 0 w 2371725"/>
              <a:gd name="connsiteY2" fmla="*/ 1619250 h 2714625"/>
              <a:gd name="connsiteX3" fmla="*/ 19050 w 2371725"/>
              <a:gd name="connsiteY3" fmla="*/ 2695575 h 2714625"/>
              <a:gd name="connsiteX4" fmla="*/ 2371725 w 2371725"/>
              <a:gd name="connsiteY4" fmla="*/ 2714625 h 2714625"/>
              <a:gd name="connsiteX5" fmla="*/ 2352675 w 2371725"/>
              <a:gd name="connsiteY5" fmla="*/ 1685925 h 2714625"/>
              <a:gd name="connsiteX6" fmla="*/ 1724025 w 2371725"/>
              <a:gd name="connsiteY6" fmla="*/ 1685925 h 2714625"/>
              <a:gd name="connsiteX7" fmla="*/ 1724025 w 2371725"/>
              <a:gd name="connsiteY7" fmla="*/ 28575 h 2714625"/>
              <a:gd name="connsiteX8" fmla="*/ 476250 w 2371725"/>
              <a:gd name="connsiteY8" fmla="*/ 0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714625">
                <a:moveTo>
                  <a:pt x="476250" y="0"/>
                </a:moveTo>
                <a:lnTo>
                  <a:pt x="504825" y="1609725"/>
                </a:lnTo>
                <a:lnTo>
                  <a:pt x="0" y="1619250"/>
                </a:lnTo>
                <a:lnTo>
                  <a:pt x="19050" y="2695575"/>
                </a:lnTo>
                <a:lnTo>
                  <a:pt x="2371725" y="2714625"/>
                </a:lnTo>
                <a:lnTo>
                  <a:pt x="2352675" y="1685925"/>
                </a:lnTo>
                <a:lnTo>
                  <a:pt x="1724025" y="1685925"/>
                </a:lnTo>
                <a:lnTo>
                  <a:pt x="1724025" y="28575"/>
                </a:lnTo>
                <a:lnTo>
                  <a:pt x="476250" y="0"/>
                </a:lnTo>
                <a:close/>
              </a:path>
            </a:pathLst>
          </a:custGeom>
          <a:solidFill>
            <a:srgbClr val="F8F7F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D159013-44CA-4451-8A4E-FFB212D741A1}"/>
              </a:ext>
            </a:extLst>
          </p:cNvPr>
          <p:cNvSpPr/>
          <p:nvPr/>
        </p:nvSpPr>
        <p:spPr>
          <a:xfrm>
            <a:off x="2403231" y="4080179"/>
            <a:ext cx="2371725" cy="2743200"/>
          </a:xfrm>
          <a:custGeom>
            <a:avLst/>
            <a:gdLst>
              <a:gd name="connsiteX0" fmla="*/ 571500 w 2466975"/>
              <a:gd name="connsiteY0" fmla="*/ 200025 h 2895600"/>
              <a:gd name="connsiteX1" fmla="*/ 552450 w 2466975"/>
              <a:gd name="connsiteY1" fmla="*/ 1400175 h 2895600"/>
              <a:gd name="connsiteX2" fmla="*/ 0 w 2466975"/>
              <a:gd name="connsiteY2" fmla="*/ 2019300 h 2895600"/>
              <a:gd name="connsiteX3" fmla="*/ 114300 w 2466975"/>
              <a:gd name="connsiteY3" fmla="*/ 2895600 h 2895600"/>
              <a:gd name="connsiteX4" fmla="*/ 2466975 w 2466975"/>
              <a:gd name="connsiteY4" fmla="*/ 2876550 h 2895600"/>
              <a:gd name="connsiteX5" fmla="*/ 2400300 w 2466975"/>
              <a:gd name="connsiteY5" fmla="*/ 1514475 h 2895600"/>
              <a:gd name="connsiteX6" fmla="*/ 1933575 w 2466975"/>
              <a:gd name="connsiteY6" fmla="*/ 885825 h 2895600"/>
              <a:gd name="connsiteX7" fmla="*/ 1819275 w 2466975"/>
              <a:gd name="connsiteY7" fmla="*/ 0 h 2895600"/>
              <a:gd name="connsiteX8" fmla="*/ 571500 w 2466975"/>
              <a:gd name="connsiteY8" fmla="*/ 200025 h 2895600"/>
              <a:gd name="connsiteX0" fmla="*/ 571500 w 2466975"/>
              <a:gd name="connsiteY0" fmla="*/ 200025 h 2895600"/>
              <a:gd name="connsiteX1" fmla="*/ 552450 w 2466975"/>
              <a:gd name="connsiteY1" fmla="*/ 1400175 h 2895600"/>
              <a:gd name="connsiteX2" fmla="*/ 0 w 2466975"/>
              <a:gd name="connsiteY2" fmla="*/ 2019300 h 2895600"/>
              <a:gd name="connsiteX3" fmla="*/ 114300 w 2466975"/>
              <a:gd name="connsiteY3" fmla="*/ 2895600 h 2895600"/>
              <a:gd name="connsiteX4" fmla="*/ 2466975 w 2466975"/>
              <a:gd name="connsiteY4" fmla="*/ 2876550 h 2895600"/>
              <a:gd name="connsiteX5" fmla="*/ 2400300 w 2466975"/>
              <a:gd name="connsiteY5" fmla="*/ 1514475 h 2895600"/>
              <a:gd name="connsiteX6" fmla="*/ 1857375 w 2466975"/>
              <a:gd name="connsiteY6" fmla="*/ 1238250 h 2895600"/>
              <a:gd name="connsiteX7" fmla="*/ 1819275 w 2466975"/>
              <a:gd name="connsiteY7" fmla="*/ 0 h 2895600"/>
              <a:gd name="connsiteX8" fmla="*/ 571500 w 2466975"/>
              <a:gd name="connsiteY8" fmla="*/ 200025 h 2895600"/>
              <a:gd name="connsiteX0" fmla="*/ 571500 w 2466975"/>
              <a:gd name="connsiteY0" fmla="*/ 0 h 2695575"/>
              <a:gd name="connsiteX1" fmla="*/ 552450 w 2466975"/>
              <a:gd name="connsiteY1" fmla="*/ 1200150 h 2695575"/>
              <a:gd name="connsiteX2" fmla="*/ 0 w 2466975"/>
              <a:gd name="connsiteY2" fmla="*/ 1819275 h 2695575"/>
              <a:gd name="connsiteX3" fmla="*/ 114300 w 2466975"/>
              <a:gd name="connsiteY3" fmla="*/ 2695575 h 2695575"/>
              <a:gd name="connsiteX4" fmla="*/ 2466975 w 2466975"/>
              <a:gd name="connsiteY4" fmla="*/ 2676525 h 2695575"/>
              <a:gd name="connsiteX5" fmla="*/ 2400300 w 2466975"/>
              <a:gd name="connsiteY5" fmla="*/ 1314450 h 2695575"/>
              <a:gd name="connsiteX6" fmla="*/ 1857375 w 2466975"/>
              <a:gd name="connsiteY6" fmla="*/ 1038225 h 2695575"/>
              <a:gd name="connsiteX7" fmla="*/ 1819275 w 2466975"/>
              <a:gd name="connsiteY7" fmla="*/ 28575 h 2695575"/>
              <a:gd name="connsiteX8" fmla="*/ 571500 w 2466975"/>
              <a:gd name="connsiteY8" fmla="*/ 0 h 2695575"/>
              <a:gd name="connsiteX0" fmla="*/ 571500 w 2466975"/>
              <a:gd name="connsiteY0" fmla="*/ 0 h 2695575"/>
              <a:gd name="connsiteX1" fmla="*/ 676275 w 2466975"/>
              <a:gd name="connsiteY1" fmla="*/ 1543050 h 2695575"/>
              <a:gd name="connsiteX2" fmla="*/ 0 w 2466975"/>
              <a:gd name="connsiteY2" fmla="*/ 1819275 h 2695575"/>
              <a:gd name="connsiteX3" fmla="*/ 114300 w 2466975"/>
              <a:gd name="connsiteY3" fmla="*/ 2695575 h 2695575"/>
              <a:gd name="connsiteX4" fmla="*/ 2466975 w 2466975"/>
              <a:gd name="connsiteY4" fmla="*/ 2676525 h 2695575"/>
              <a:gd name="connsiteX5" fmla="*/ 2400300 w 2466975"/>
              <a:gd name="connsiteY5" fmla="*/ 1314450 h 2695575"/>
              <a:gd name="connsiteX6" fmla="*/ 1857375 w 2466975"/>
              <a:gd name="connsiteY6" fmla="*/ 1038225 h 2695575"/>
              <a:gd name="connsiteX7" fmla="*/ 1819275 w 2466975"/>
              <a:gd name="connsiteY7" fmla="*/ 28575 h 2695575"/>
              <a:gd name="connsiteX8" fmla="*/ 571500 w 2466975"/>
              <a:gd name="connsiteY8" fmla="*/ 0 h 2695575"/>
              <a:gd name="connsiteX0" fmla="*/ 476250 w 2371725"/>
              <a:gd name="connsiteY0" fmla="*/ 0 h 2695575"/>
              <a:gd name="connsiteX1" fmla="*/ 581025 w 2371725"/>
              <a:gd name="connsiteY1" fmla="*/ 1543050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62125 w 2371725"/>
              <a:gd name="connsiteY6" fmla="*/ 10382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81025 w 2371725"/>
              <a:gd name="connsiteY1" fmla="*/ 1543050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04825 w 2371725"/>
              <a:gd name="connsiteY1" fmla="*/ 1609725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05050 w 2371725"/>
              <a:gd name="connsiteY5" fmla="*/ 1314450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695575"/>
              <a:gd name="connsiteX1" fmla="*/ 504825 w 2371725"/>
              <a:gd name="connsiteY1" fmla="*/ 1609725 h 2695575"/>
              <a:gd name="connsiteX2" fmla="*/ 0 w 2371725"/>
              <a:gd name="connsiteY2" fmla="*/ 1619250 h 2695575"/>
              <a:gd name="connsiteX3" fmla="*/ 19050 w 2371725"/>
              <a:gd name="connsiteY3" fmla="*/ 2695575 h 2695575"/>
              <a:gd name="connsiteX4" fmla="*/ 2371725 w 2371725"/>
              <a:gd name="connsiteY4" fmla="*/ 2676525 h 2695575"/>
              <a:gd name="connsiteX5" fmla="*/ 2352675 w 2371725"/>
              <a:gd name="connsiteY5" fmla="*/ 1685925 h 2695575"/>
              <a:gd name="connsiteX6" fmla="*/ 1724025 w 2371725"/>
              <a:gd name="connsiteY6" fmla="*/ 1685925 h 2695575"/>
              <a:gd name="connsiteX7" fmla="*/ 1724025 w 2371725"/>
              <a:gd name="connsiteY7" fmla="*/ 28575 h 2695575"/>
              <a:gd name="connsiteX8" fmla="*/ 476250 w 2371725"/>
              <a:gd name="connsiteY8" fmla="*/ 0 h 2695575"/>
              <a:gd name="connsiteX0" fmla="*/ 476250 w 2371725"/>
              <a:gd name="connsiteY0" fmla="*/ 0 h 2714625"/>
              <a:gd name="connsiteX1" fmla="*/ 504825 w 2371725"/>
              <a:gd name="connsiteY1" fmla="*/ 1609725 h 2714625"/>
              <a:gd name="connsiteX2" fmla="*/ 0 w 2371725"/>
              <a:gd name="connsiteY2" fmla="*/ 1619250 h 2714625"/>
              <a:gd name="connsiteX3" fmla="*/ 19050 w 2371725"/>
              <a:gd name="connsiteY3" fmla="*/ 2695575 h 2714625"/>
              <a:gd name="connsiteX4" fmla="*/ 2371725 w 2371725"/>
              <a:gd name="connsiteY4" fmla="*/ 2714625 h 2714625"/>
              <a:gd name="connsiteX5" fmla="*/ 2352675 w 2371725"/>
              <a:gd name="connsiteY5" fmla="*/ 1685925 h 2714625"/>
              <a:gd name="connsiteX6" fmla="*/ 1724025 w 2371725"/>
              <a:gd name="connsiteY6" fmla="*/ 1685925 h 2714625"/>
              <a:gd name="connsiteX7" fmla="*/ 1724025 w 2371725"/>
              <a:gd name="connsiteY7" fmla="*/ 28575 h 2714625"/>
              <a:gd name="connsiteX8" fmla="*/ 476250 w 2371725"/>
              <a:gd name="connsiteY8" fmla="*/ 0 h 2714625"/>
              <a:gd name="connsiteX0" fmla="*/ 495300 w 2371725"/>
              <a:gd name="connsiteY0" fmla="*/ 0 h 2733675"/>
              <a:gd name="connsiteX1" fmla="*/ 504825 w 2371725"/>
              <a:gd name="connsiteY1" fmla="*/ 1628775 h 2733675"/>
              <a:gd name="connsiteX2" fmla="*/ 0 w 2371725"/>
              <a:gd name="connsiteY2" fmla="*/ 1638300 h 2733675"/>
              <a:gd name="connsiteX3" fmla="*/ 19050 w 2371725"/>
              <a:gd name="connsiteY3" fmla="*/ 2714625 h 2733675"/>
              <a:gd name="connsiteX4" fmla="*/ 2371725 w 2371725"/>
              <a:gd name="connsiteY4" fmla="*/ 2733675 h 2733675"/>
              <a:gd name="connsiteX5" fmla="*/ 2352675 w 2371725"/>
              <a:gd name="connsiteY5" fmla="*/ 1704975 h 2733675"/>
              <a:gd name="connsiteX6" fmla="*/ 1724025 w 2371725"/>
              <a:gd name="connsiteY6" fmla="*/ 1704975 h 2733675"/>
              <a:gd name="connsiteX7" fmla="*/ 1724025 w 2371725"/>
              <a:gd name="connsiteY7" fmla="*/ 47625 h 2733675"/>
              <a:gd name="connsiteX8" fmla="*/ 495300 w 2371725"/>
              <a:gd name="connsiteY8" fmla="*/ 0 h 2733675"/>
              <a:gd name="connsiteX0" fmla="*/ 523875 w 2371725"/>
              <a:gd name="connsiteY0" fmla="*/ 0 h 2733675"/>
              <a:gd name="connsiteX1" fmla="*/ 504825 w 2371725"/>
              <a:gd name="connsiteY1" fmla="*/ 1628775 h 2733675"/>
              <a:gd name="connsiteX2" fmla="*/ 0 w 2371725"/>
              <a:gd name="connsiteY2" fmla="*/ 1638300 h 2733675"/>
              <a:gd name="connsiteX3" fmla="*/ 19050 w 2371725"/>
              <a:gd name="connsiteY3" fmla="*/ 2714625 h 2733675"/>
              <a:gd name="connsiteX4" fmla="*/ 2371725 w 2371725"/>
              <a:gd name="connsiteY4" fmla="*/ 2733675 h 2733675"/>
              <a:gd name="connsiteX5" fmla="*/ 2352675 w 2371725"/>
              <a:gd name="connsiteY5" fmla="*/ 1704975 h 2733675"/>
              <a:gd name="connsiteX6" fmla="*/ 1724025 w 2371725"/>
              <a:gd name="connsiteY6" fmla="*/ 1704975 h 2733675"/>
              <a:gd name="connsiteX7" fmla="*/ 1724025 w 2371725"/>
              <a:gd name="connsiteY7" fmla="*/ 47625 h 2733675"/>
              <a:gd name="connsiteX8" fmla="*/ 523875 w 2371725"/>
              <a:gd name="connsiteY8" fmla="*/ 0 h 2733675"/>
              <a:gd name="connsiteX0" fmla="*/ 504825 w 2371725"/>
              <a:gd name="connsiteY0" fmla="*/ 0 h 2743200"/>
              <a:gd name="connsiteX1" fmla="*/ 504825 w 2371725"/>
              <a:gd name="connsiteY1" fmla="*/ 1638300 h 2743200"/>
              <a:gd name="connsiteX2" fmla="*/ 0 w 2371725"/>
              <a:gd name="connsiteY2" fmla="*/ 1647825 h 2743200"/>
              <a:gd name="connsiteX3" fmla="*/ 19050 w 2371725"/>
              <a:gd name="connsiteY3" fmla="*/ 2724150 h 2743200"/>
              <a:gd name="connsiteX4" fmla="*/ 2371725 w 2371725"/>
              <a:gd name="connsiteY4" fmla="*/ 2743200 h 2743200"/>
              <a:gd name="connsiteX5" fmla="*/ 2352675 w 2371725"/>
              <a:gd name="connsiteY5" fmla="*/ 1714500 h 2743200"/>
              <a:gd name="connsiteX6" fmla="*/ 1724025 w 2371725"/>
              <a:gd name="connsiteY6" fmla="*/ 1714500 h 2743200"/>
              <a:gd name="connsiteX7" fmla="*/ 1724025 w 2371725"/>
              <a:gd name="connsiteY7" fmla="*/ 57150 h 2743200"/>
              <a:gd name="connsiteX8" fmla="*/ 504825 w 2371725"/>
              <a:gd name="connsiteY8" fmla="*/ 0 h 2743200"/>
              <a:gd name="connsiteX0" fmla="*/ 504825 w 2371725"/>
              <a:gd name="connsiteY0" fmla="*/ 0 h 2743200"/>
              <a:gd name="connsiteX1" fmla="*/ 504825 w 2371725"/>
              <a:gd name="connsiteY1" fmla="*/ 1638300 h 2743200"/>
              <a:gd name="connsiteX2" fmla="*/ 0 w 2371725"/>
              <a:gd name="connsiteY2" fmla="*/ 1647825 h 2743200"/>
              <a:gd name="connsiteX3" fmla="*/ 19050 w 2371725"/>
              <a:gd name="connsiteY3" fmla="*/ 2724150 h 2743200"/>
              <a:gd name="connsiteX4" fmla="*/ 2371725 w 2371725"/>
              <a:gd name="connsiteY4" fmla="*/ 2743200 h 2743200"/>
              <a:gd name="connsiteX5" fmla="*/ 2352675 w 2371725"/>
              <a:gd name="connsiteY5" fmla="*/ 1714500 h 2743200"/>
              <a:gd name="connsiteX6" fmla="*/ 1724025 w 2371725"/>
              <a:gd name="connsiteY6" fmla="*/ 1714500 h 2743200"/>
              <a:gd name="connsiteX7" fmla="*/ 2000250 w 2371725"/>
              <a:gd name="connsiteY7" fmla="*/ 47625 h 2743200"/>
              <a:gd name="connsiteX8" fmla="*/ 504825 w 2371725"/>
              <a:gd name="connsiteY8" fmla="*/ 0 h 2743200"/>
              <a:gd name="connsiteX0" fmla="*/ 504825 w 2371725"/>
              <a:gd name="connsiteY0" fmla="*/ 0 h 2743200"/>
              <a:gd name="connsiteX1" fmla="*/ 504825 w 2371725"/>
              <a:gd name="connsiteY1" fmla="*/ 1638300 h 2743200"/>
              <a:gd name="connsiteX2" fmla="*/ 0 w 2371725"/>
              <a:gd name="connsiteY2" fmla="*/ 1647825 h 2743200"/>
              <a:gd name="connsiteX3" fmla="*/ 19050 w 2371725"/>
              <a:gd name="connsiteY3" fmla="*/ 2724150 h 2743200"/>
              <a:gd name="connsiteX4" fmla="*/ 2371725 w 2371725"/>
              <a:gd name="connsiteY4" fmla="*/ 2743200 h 2743200"/>
              <a:gd name="connsiteX5" fmla="*/ 2352675 w 2371725"/>
              <a:gd name="connsiteY5" fmla="*/ 1714500 h 2743200"/>
              <a:gd name="connsiteX6" fmla="*/ 1724025 w 2371725"/>
              <a:gd name="connsiteY6" fmla="*/ 1714500 h 2743200"/>
              <a:gd name="connsiteX7" fmla="*/ 2009775 w 2371725"/>
              <a:gd name="connsiteY7" fmla="*/ 9525 h 2743200"/>
              <a:gd name="connsiteX8" fmla="*/ 504825 w 2371725"/>
              <a:gd name="connsiteY8" fmla="*/ 0 h 2743200"/>
              <a:gd name="connsiteX0" fmla="*/ 504825 w 2371725"/>
              <a:gd name="connsiteY0" fmla="*/ 0 h 2743200"/>
              <a:gd name="connsiteX1" fmla="*/ 504825 w 2371725"/>
              <a:gd name="connsiteY1" fmla="*/ 1638300 h 2743200"/>
              <a:gd name="connsiteX2" fmla="*/ 0 w 2371725"/>
              <a:gd name="connsiteY2" fmla="*/ 1647825 h 2743200"/>
              <a:gd name="connsiteX3" fmla="*/ 19050 w 2371725"/>
              <a:gd name="connsiteY3" fmla="*/ 2724150 h 2743200"/>
              <a:gd name="connsiteX4" fmla="*/ 2371725 w 2371725"/>
              <a:gd name="connsiteY4" fmla="*/ 2743200 h 2743200"/>
              <a:gd name="connsiteX5" fmla="*/ 2352675 w 2371725"/>
              <a:gd name="connsiteY5" fmla="*/ 1714500 h 2743200"/>
              <a:gd name="connsiteX6" fmla="*/ 2028825 w 2371725"/>
              <a:gd name="connsiteY6" fmla="*/ 1714500 h 2743200"/>
              <a:gd name="connsiteX7" fmla="*/ 2009775 w 2371725"/>
              <a:gd name="connsiteY7" fmla="*/ 9525 h 2743200"/>
              <a:gd name="connsiteX8" fmla="*/ 504825 w 2371725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743200">
                <a:moveTo>
                  <a:pt x="504825" y="0"/>
                </a:moveTo>
                <a:lnTo>
                  <a:pt x="504825" y="1638300"/>
                </a:lnTo>
                <a:lnTo>
                  <a:pt x="0" y="1647825"/>
                </a:lnTo>
                <a:lnTo>
                  <a:pt x="19050" y="2724150"/>
                </a:lnTo>
                <a:lnTo>
                  <a:pt x="2371725" y="2743200"/>
                </a:lnTo>
                <a:lnTo>
                  <a:pt x="2352675" y="1714500"/>
                </a:lnTo>
                <a:lnTo>
                  <a:pt x="2028825" y="1714500"/>
                </a:lnTo>
                <a:lnTo>
                  <a:pt x="2009775" y="9525"/>
                </a:lnTo>
                <a:lnTo>
                  <a:pt x="504825" y="0"/>
                </a:lnTo>
                <a:close/>
              </a:path>
            </a:pathLst>
          </a:custGeom>
          <a:solidFill>
            <a:srgbClr val="F8F7F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8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A2303B-DF7D-43AA-A62F-375A57E1687B}"/>
              </a:ext>
            </a:extLst>
          </p:cNvPr>
          <p:cNvSpPr txBox="1"/>
          <p:nvPr/>
        </p:nvSpPr>
        <p:spPr>
          <a:xfrm>
            <a:off x="963369" y="325494"/>
            <a:ext cx="7660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P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LATO AND THE </a:t>
            </a:r>
            <a:r>
              <a:rPr lang="en-GB" sz="7200" dirty="0">
                <a:latin typeface="Perpetua" panose="02020502060401020303" pitchFamily="18" charset="0"/>
                <a:cs typeface="Posterama" panose="020B0504020200020000" pitchFamily="34" charset="0"/>
              </a:rPr>
              <a:t>W</a:t>
            </a:r>
            <a:r>
              <a:rPr lang="en-GB" sz="5400" dirty="0">
                <a:latin typeface="Perpetua" panose="02020502060401020303" pitchFamily="18" charset="0"/>
                <a:cs typeface="Posterama" panose="020B0504020200020000" pitchFamily="34" charset="0"/>
              </a:rPr>
              <a:t>ORLD</a:t>
            </a:r>
            <a:endParaRPr lang="en-GB" sz="4800" dirty="0">
              <a:latin typeface="Perpetua" panose="02020502060401020303" pitchFamily="18" charset="0"/>
              <a:cs typeface="Posterama" panose="020B0504020200020000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A3BFF66-3FF1-4285-B9FD-7F7746724994}"/>
              </a:ext>
            </a:extLst>
          </p:cNvPr>
          <p:cNvGrpSpPr/>
          <p:nvPr/>
        </p:nvGrpSpPr>
        <p:grpSpPr>
          <a:xfrm>
            <a:off x="5162551" y="1491352"/>
            <a:ext cx="1866898" cy="4793226"/>
            <a:chOff x="5301753" y="1743636"/>
            <a:chExt cx="1603599" cy="41172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32DDEE-9A08-4516-B6F3-AD09FB11D432}"/>
                </a:ext>
              </a:extLst>
            </p:cNvPr>
            <p:cNvGrpSpPr/>
            <p:nvPr/>
          </p:nvGrpSpPr>
          <p:grpSpPr>
            <a:xfrm>
              <a:off x="5301753" y="4183883"/>
              <a:ext cx="1582168" cy="1676960"/>
              <a:chOff x="5283484" y="4686300"/>
              <a:chExt cx="1582168" cy="167696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D6EC4E0-85CC-4B7A-B05C-9C6A16F859D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3700" y="4686300"/>
                <a:ext cx="1244600" cy="1244600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A601E8F-A6E1-4156-9DC0-2F0C7E3D0705}"/>
                  </a:ext>
                </a:extLst>
              </p:cNvPr>
              <p:cNvGrpSpPr/>
              <p:nvPr/>
            </p:nvGrpSpPr>
            <p:grpSpPr>
              <a:xfrm>
                <a:off x="5283484" y="6011666"/>
                <a:ext cx="1582168" cy="351594"/>
                <a:chOff x="4332226" y="2961000"/>
                <a:chExt cx="2592000" cy="57600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A9974E2C-B1A1-4BF8-8A24-229C8AA71D1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4332226" y="2961000"/>
                  <a:ext cx="576000" cy="576000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10B5ECC3-CB7C-4DD8-B7D5-943F82B81D4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16226" y="2997000"/>
                  <a:ext cx="504000" cy="50400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92C87B23-0982-4D49-ACAF-1B44D073014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08226" y="2997000"/>
                  <a:ext cx="504000" cy="504000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D8BEE8D-0D9C-4322-963B-60D07C02D3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12226" y="2997000"/>
                  <a:ext cx="504000" cy="5040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5AA4134-CCED-4AFB-82B4-55440FFFA4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20226" y="2997000"/>
                  <a:ext cx="504000" cy="504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C2D461-2F42-44FA-BC53-DA9BF912E7B1}"/>
                </a:ext>
              </a:extLst>
            </p:cNvPr>
            <p:cNvGrpSpPr/>
            <p:nvPr/>
          </p:nvGrpSpPr>
          <p:grpSpPr>
            <a:xfrm>
              <a:off x="5323185" y="1743636"/>
              <a:ext cx="1582167" cy="1685364"/>
              <a:chOff x="5283484" y="1723379"/>
              <a:chExt cx="1582167" cy="168536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DD873CF-C083-43C3-966A-C15B8FA11BA3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6000" y="1723379"/>
                <a:ext cx="1440000" cy="1440000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6D4B995-E483-43F2-9FFA-1BF9E5CBC20B}"/>
                  </a:ext>
                </a:extLst>
              </p:cNvPr>
              <p:cNvGrpSpPr/>
              <p:nvPr/>
            </p:nvGrpSpPr>
            <p:grpSpPr>
              <a:xfrm>
                <a:off x="5283484" y="3048742"/>
                <a:ext cx="1582167" cy="360001"/>
                <a:chOff x="5283484" y="3048742"/>
                <a:chExt cx="1582167" cy="360001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D7182ED-2F8F-400C-BF30-B30EF7044D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5283484" y="3053975"/>
                  <a:ext cx="351593" cy="351594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5713B2D-5A35-4D69-8682-12282147114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198006" y="3048742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356E623-6C2B-4D33-A29B-6C7231B9820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582720" y="3048743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8BA861BB-0C9F-4137-99B2-BFFBD0956D1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890363" y="3048743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2C1FAE0A-A70F-4B36-8A4D-1F6A6703720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505651" y="3048743"/>
                  <a:ext cx="360000" cy="3600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1" name="Connector: Curved 20">
              <a:extLst>
                <a:ext uri="{FF2B5EF4-FFF2-40B4-BE49-F238E27FC236}">
                  <a16:creationId xmlns:a16="http://schemas.microsoft.com/office/drawing/2014/main" id="{583AE0B0-B69C-4984-A3A1-EDA3B82281D9}"/>
                </a:ext>
              </a:extLst>
            </p:cNvPr>
            <p:cNvCxnSpPr>
              <a:cxnSpLocks/>
              <a:stCxn id="11" idx="3"/>
              <a:endCxn id="3" idx="3"/>
            </p:cNvCxnSpPr>
            <p:nvPr/>
          </p:nvCxnSpPr>
          <p:spPr>
            <a:xfrm flipH="1">
              <a:off x="6736569" y="2463636"/>
              <a:ext cx="119132" cy="2342547"/>
            </a:xfrm>
            <a:prstGeom prst="curvedConnector3">
              <a:avLst>
                <a:gd name="adj1" fmla="val -790747"/>
              </a:avLst>
            </a:prstGeom>
            <a:ln w="762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1B542643-4654-4E3F-A9BD-68267482C5B5}"/>
                </a:ext>
              </a:extLst>
            </p:cNvPr>
            <p:cNvCxnSpPr>
              <a:stCxn id="3" idx="1"/>
              <a:endCxn id="11" idx="1"/>
            </p:cNvCxnSpPr>
            <p:nvPr/>
          </p:nvCxnSpPr>
          <p:spPr>
            <a:xfrm rot="10800000">
              <a:off x="5415701" y="2463637"/>
              <a:ext cx="76268" cy="2342547"/>
            </a:xfrm>
            <a:prstGeom prst="curvedConnector3">
              <a:avLst>
                <a:gd name="adj1" fmla="val 1387861"/>
              </a:avLst>
            </a:prstGeom>
            <a:ln w="762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5B550F4-1E50-4DBB-99CA-FCC124A0B792}"/>
                </a:ext>
              </a:extLst>
            </p:cNvPr>
            <p:cNvGrpSpPr/>
            <p:nvPr/>
          </p:nvGrpSpPr>
          <p:grpSpPr>
            <a:xfrm>
              <a:off x="5491969" y="1900412"/>
              <a:ext cx="150934" cy="236006"/>
              <a:chOff x="3901342" y="1601844"/>
              <a:chExt cx="349250" cy="546101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191C005-52AE-4056-9647-731EEE8FDA49}"/>
                  </a:ext>
                </a:extLst>
              </p:cNvPr>
              <p:cNvSpPr/>
              <p:nvPr/>
            </p:nvSpPr>
            <p:spPr>
              <a:xfrm>
                <a:off x="3901342" y="1601844"/>
                <a:ext cx="349250" cy="546101"/>
              </a:xfrm>
              <a:custGeom>
                <a:avLst/>
                <a:gdLst>
                  <a:gd name="connsiteX0" fmla="*/ 0 w 349250"/>
                  <a:gd name="connsiteY0" fmla="*/ 3175 h 342900"/>
                  <a:gd name="connsiteX1" fmla="*/ 3175 w 349250"/>
                  <a:gd name="connsiteY1" fmla="*/ 330200 h 342900"/>
                  <a:gd name="connsiteX2" fmla="*/ 114300 w 349250"/>
                  <a:gd name="connsiteY2" fmla="*/ 339725 h 342900"/>
                  <a:gd name="connsiteX3" fmla="*/ 238125 w 349250"/>
                  <a:gd name="connsiteY3" fmla="*/ 342900 h 342900"/>
                  <a:gd name="connsiteX4" fmla="*/ 346075 w 349250"/>
                  <a:gd name="connsiteY4" fmla="*/ 336550 h 342900"/>
                  <a:gd name="connsiteX5" fmla="*/ 349250 w 349250"/>
                  <a:gd name="connsiteY5" fmla="*/ 0 h 342900"/>
                  <a:gd name="connsiteX6" fmla="*/ 0 w 349250"/>
                  <a:gd name="connsiteY6" fmla="*/ 3175 h 342900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837 w 350087"/>
                  <a:gd name="connsiteY0" fmla="*/ 165100 h 504825"/>
                  <a:gd name="connsiteX1" fmla="*/ 4012 w 350087"/>
                  <a:gd name="connsiteY1" fmla="*/ 492125 h 504825"/>
                  <a:gd name="connsiteX2" fmla="*/ 115137 w 350087"/>
                  <a:gd name="connsiteY2" fmla="*/ 501650 h 504825"/>
                  <a:gd name="connsiteX3" fmla="*/ 238962 w 350087"/>
                  <a:gd name="connsiteY3" fmla="*/ 504825 h 504825"/>
                  <a:gd name="connsiteX4" fmla="*/ 346912 w 350087"/>
                  <a:gd name="connsiteY4" fmla="*/ 498475 h 504825"/>
                  <a:gd name="connsiteX5" fmla="*/ 350087 w 350087"/>
                  <a:gd name="connsiteY5" fmla="*/ 161925 h 504825"/>
                  <a:gd name="connsiteX6" fmla="*/ 169112 w 350087"/>
                  <a:gd name="connsiteY6" fmla="*/ 0 h 504825"/>
                  <a:gd name="connsiteX7" fmla="*/ 837 w 350087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30226"/>
                  <a:gd name="connsiteX1" fmla="*/ 3175 w 349250"/>
                  <a:gd name="connsiteY1" fmla="*/ 492125 h 530226"/>
                  <a:gd name="connsiteX2" fmla="*/ 41275 w 349250"/>
                  <a:gd name="connsiteY2" fmla="*/ 530226 h 530226"/>
                  <a:gd name="connsiteX3" fmla="*/ 114300 w 349250"/>
                  <a:gd name="connsiteY3" fmla="*/ 501650 h 530226"/>
                  <a:gd name="connsiteX4" fmla="*/ 238125 w 349250"/>
                  <a:gd name="connsiteY4" fmla="*/ 504825 h 530226"/>
                  <a:gd name="connsiteX5" fmla="*/ 346075 w 349250"/>
                  <a:gd name="connsiteY5" fmla="*/ 498475 h 530226"/>
                  <a:gd name="connsiteX6" fmla="*/ 349250 w 349250"/>
                  <a:gd name="connsiteY6" fmla="*/ 161925 h 530226"/>
                  <a:gd name="connsiteX7" fmla="*/ 168275 w 349250"/>
                  <a:gd name="connsiteY7" fmla="*/ 0 h 530226"/>
                  <a:gd name="connsiteX8" fmla="*/ 0 w 349250"/>
                  <a:gd name="connsiteY8" fmla="*/ 165100 h 5302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0" h="546101">
                    <a:moveTo>
                      <a:pt x="0" y="165100"/>
                    </a:moveTo>
                    <a:cubicBezTo>
                      <a:pt x="1058" y="274108"/>
                      <a:pt x="2117" y="383117"/>
                      <a:pt x="3175" y="492125"/>
                    </a:cubicBezTo>
                    <a:cubicBezTo>
                      <a:pt x="16933" y="492125"/>
                      <a:pt x="14817" y="536576"/>
                      <a:pt x="53975" y="546101"/>
                    </a:cubicBezTo>
                    <a:cubicBezTo>
                      <a:pt x="96308" y="534459"/>
                      <a:pt x="94192" y="516467"/>
                      <a:pt x="114300" y="501650"/>
                    </a:cubicBezTo>
                    <a:cubicBezTo>
                      <a:pt x="133350" y="502709"/>
                      <a:pt x="136525" y="533930"/>
                      <a:pt x="174625" y="539751"/>
                    </a:cubicBezTo>
                    <a:cubicBezTo>
                      <a:pt x="217224" y="535253"/>
                      <a:pt x="216958" y="516467"/>
                      <a:pt x="238125" y="504825"/>
                    </a:cubicBezTo>
                    <a:cubicBezTo>
                      <a:pt x="258233" y="504032"/>
                      <a:pt x="259292" y="534194"/>
                      <a:pt x="298450" y="535782"/>
                    </a:cubicBezTo>
                    <a:cubicBezTo>
                      <a:pt x="330993" y="535252"/>
                      <a:pt x="330200" y="510911"/>
                      <a:pt x="346075" y="498475"/>
                    </a:cubicBezTo>
                    <a:cubicBezTo>
                      <a:pt x="347133" y="386292"/>
                      <a:pt x="348192" y="274108"/>
                      <a:pt x="349250" y="161925"/>
                    </a:cubicBezTo>
                    <a:cubicBezTo>
                      <a:pt x="342900" y="141817"/>
                      <a:pt x="339725" y="1058"/>
                      <a:pt x="168275" y="0"/>
                    </a:cubicBezTo>
                    <a:cubicBezTo>
                      <a:pt x="23283" y="5292"/>
                      <a:pt x="2117" y="118533"/>
                      <a:pt x="0" y="165100"/>
                    </a:cubicBezTo>
                    <a:close/>
                  </a:path>
                </a:pathLst>
              </a:custGeom>
              <a:solidFill>
                <a:srgbClr val="F8F7F2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1FDC939-1317-495E-AA17-8BD3C6E5C4DE}"/>
                  </a:ext>
                </a:extLst>
              </p:cNvPr>
              <p:cNvSpPr/>
              <p:nvPr/>
            </p:nvSpPr>
            <p:spPr>
              <a:xfrm flipH="1">
                <a:off x="3995100" y="1768804"/>
                <a:ext cx="45720" cy="45720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98730D3-B97F-46E2-AB03-D272888BA3E1}"/>
                  </a:ext>
                </a:extLst>
              </p:cNvPr>
              <p:cNvSpPr/>
              <p:nvPr/>
            </p:nvSpPr>
            <p:spPr>
              <a:xfrm>
                <a:off x="4111717" y="1768803"/>
                <a:ext cx="45720" cy="45722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9D2BBA2-8A29-4E61-B62B-AD25B105AA3C}"/>
                  </a:ext>
                </a:extLst>
              </p:cNvPr>
              <p:cNvSpPr/>
              <p:nvPr/>
            </p:nvSpPr>
            <p:spPr>
              <a:xfrm flipH="1">
                <a:off x="4013411" y="1854864"/>
                <a:ext cx="125112" cy="45724"/>
              </a:xfrm>
              <a:custGeom>
                <a:avLst/>
                <a:gdLst>
                  <a:gd name="connsiteX0" fmla="*/ 0 w 276225"/>
                  <a:gd name="connsiteY0" fmla="*/ 2381 h 2381"/>
                  <a:gd name="connsiteX1" fmla="*/ 276225 w 276225"/>
                  <a:gd name="connsiteY1" fmla="*/ 0 h 2381"/>
                  <a:gd name="connsiteX2" fmla="*/ 0 w 276225"/>
                  <a:gd name="connsiteY2" fmla="*/ 2381 h 2381"/>
                  <a:gd name="connsiteX0" fmla="*/ 0 w 10000"/>
                  <a:gd name="connsiteY0" fmla="*/ 10000 h 27605"/>
                  <a:gd name="connsiteX1" fmla="*/ 10000 w 10000"/>
                  <a:gd name="connsiteY1" fmla="*/ 0 h 27605"/>
                  <a:gd name="connsiteX2" fmla="*/ 5259 w 10000"/>
                  <a:gd name="connsiteY2" fmla="*/ 27605 h 27605"/>
                  <a:gd name="connsiteX3" fmla="*/ 0 w 10000"/>
                  <a:gd name="connsiteY3" fmla="*/ 10000 h 27605"/>
                  <a:gd name="connsiteX0" fmla="*/ 0 w 10000"/>
                  <a:gd name="connsiteY0" fmla="*/ 10000 h 28000"/>
                  <a:gd name="connsiteX1" fmla="*/ 10000 w 10000"/>
                  <a:gd name="connsiteY1" fmla="*/ 0 h 28000"/>
                  <a:gd name="connsiteX2" fmla="*/ 5259 w 10000"/>
                  <a:gd name="connsiteY2" fmla="*/ 27605 h 28000"/>
                  <a:gd name="connsiteX3" fmla="*/ 0 w 10000"/>
                  <a:gd name="connsiteY3" fmla="*/ 10000 h 28000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9914"/>
                  <a:gd name="connsiteY0" fmla="*/ 625 h 27815"/>
                  <a:gd name="connsiteX1" fmla="*/ 9914 w 9914"/>
                  <a:gd name="connsiteY1" fmla="*/ 0 h 27815"/>
                  <a:gd name="connsiteX2" fmla="*/ 5173 w 9914"/>
                  <a:gd name="connsiteY2" fmla="*/ 27605 h 27815"/>
                  <a:gd name="connsiteX3" fmla="*/ 0 w 9914"/>
                  <a:gd name="connsiteY3" fmla="*/ 625 h 27815"/>
                  <a:gd name="connsiteX0" fmla="*/ 154 w 10154"/>
                  <a:gd name="connsiteY0" fmla="*/ 225 h 10000"/>
                  <a:gd name="connsiteX1" fmla="*/ 10154 w 10154"/>
                  <a:gd name="connsiteY1" fmla="*/ 0 h 10000"/>
                  <a:gd name="connsiteX2" fmla="*/ 5372 w 10154"/>
                  <a:gd name="connsiteY2" fmla="*/ 9925 h 10000"/>
                  <a:gd name="connsiteX3" fmla="*/ 154 w 10154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689 h 10464"/>
                  <a:gd name="connsiteX1" fmla="*/ 10000 w 10000"/>
                  <a:gd name="connsiteY1" fmla="*/ 464 h 10464"/>
                  <a:gd name="connsiteX2" fmla="*/ 5218 w 10000"/>
                  <a:gd name="connsiteY2" fmla="*/ 10389 h 10464"/>
                  <a:gd name="connsiteX3" fmla="*/ 0 w 10000"/>
                  <a:gd name="connsiteY3" fmla="*/ 689 h 10464"/>
                  <a:gd name="connsiteX0" fmla="*/ 0 w 10000"/>
                  <a:gd name="connsiteY0" fmla="*/ 233 h 10008"/>
                  <a:gd name="connsiteX1" fmla="*/ 10000 w 10000"/>
                  <a:gd name="connsiteY1" fmla="*/ 8 h 10008"/>
                  <a:gd name="connsiteX2" fmla="*/ 5218 w 10000"/>
                  <a:gd name="connsiteY2" fmla="*/ 9933 h 10008"/>
                  <a:gd name="connsiteX3" fmla="*/ 0 w 10000"/>
                  <a:gd name="connsiteY3" fmla="*/ 233 h 10008"/>
                  <a:gd name="connsiteX0" fmla="*/ 0 w 10019"/>
                  <a:gd name="connsiteY0" fmla="*/ 941 h 10716"/>
                  <a:gd name="connsiteX1" fmla="*/ 10019 w 10019"/>
                  <a:gd name="connsiteY1" fmla="*/ 2 h 10716"/>
                  <a:gd name="connsiteX2" fmla="*/ 5218 w 10019"/>
                  <a:gd name="connsiteY2" fmla="*/ 10641 h 10716"/>
                  <a:gd name="connsiteX3" fmla="*/ 0 w 10019"/>
                  <a:gd name="connsiteY3" fmla="*/ 941 h 10716"/>
                  <a:gd name="connsiteX0" fmla="*/ 0 w 10149"/>
                  <a:gd name="connsiteY0" fmla="*/ 233 h 10008"/>
                  <a:gd name="connsiteX1" fmla="*/ 10149 w 10149"/>
                  <a:gd name="connsiteY1" fmla="*/ 8 h 10008"/>
                  <a:gd name="connsiteX2" fmla="*/ 5218 w 10149"/>
                  <a:gd name="connsiteY2" fmla="*/ 9933 h 10008"/>
                  <a:gd name="connsiteX3" fmla="*/ 0 w 10149"/>
                  <a:gd name="connsiteY3" fmla="*/ 233 h 10008"/>
                  <a:gd name="connsiteX0" fmla="*/ 0 w 10652"/>
                  <a:gd name="connsiteY0" fmla="*/ 562 h 10337"/>
                  <a:gd name="connsiteX1" fmla="*/ 10652 w 10652"/>
                  <a:gd name="connsiteY1" fmla="*/ 4 h 10337"/>
                  <a:gd name="connsiteX2" fmla="*/ 5218 w 10652"/>
                  <a:gd name="connsiteY2" fmla="*/ 10262 h 10337"/>
                  <a:gd name="connsiteX3" fmla="*/ 0 w 10652"/>
                  <a:gd name="connsiteY3" fmla="*/ 562 h 1033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622 h 10397"/>
                  <a:gd name="connsiteX1" fmla="*/ 10652 w 10652"/>
                  <a:gd name="connsiteY1" fmla="*/ 64 h 10397"/>
                  <a:gd name="connsiteX2" fmla="*/ 5218 w 10652"/>
                  <a:gd name="connsiteY2" fmla="*/ 10322 h 10397"/>
                  <a:gd name="connsiteX3" fmla="*/ 0 w 10652"/>
                  <a:gd name="connsiteY3" fmla="*/ 622 h 1039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466"/>
                  <a:gd name="connsiteY0" fmla="*/ 0 h 9775"/>
                  <a:gd name="connsiteX1" fmla="*/ 10466 w 10466"/>
                  <a:gd name="connsiteY1" fmla="*/ 61 h 9775"/>
                  <a:gd name="connsiteX2" fmla="*/ 5218 w 10466"/>
                  <a:gd name="connsiteY2" fmla="*/ 9700 h 9775"/>
                  <a:gd name="connsiteX3" fmla="*/ 0 w 10466"/>
                  <a:gd name="connsiteY3" fmla="*/ 0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6" h="9775">
                    <a:moveTo>
                      <a:pt x="0" y="0"/>
                    </a:moveTo>
                    <a:cubicBezTo>
                      <a:pt x="28" y="112"/>
                      <a:pt x="9928" y="88"/>
                      <a:pt x="10466" y="61"/>
                    </a:cubicBezTo>
                    <a:cubicBezTo>
                      <a:pt x="10360" y="918"/>
                      <a:pt x="8580" y="9325"/>
                      <a:pt x="5218" y="9700"/>
                    </a:cubicBezTo>
                    <a:cubicBezTo>
                      <a:pt x="1884" y="10773"/>
                      <a:pt x="116" y="50"/>
                      <a:pt x="0" y="0"/>
                    </a:cubicBezTo>
                    <a:close/>
                  </a:path>
                </a:pathLst>
              </a:custGeom>
              <a:solidFill>
                <a:srgbClr val="004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64BF127-F6B7-475B-8A08-F2FCD74F0E96}"/>
                </a:ext>
              </a:extLst>
            </p:cNvPr>
            <p:cNvGrpSpPr/>
            <p:nvPr/>
          </p:nvGrpSpPr>
          <p:grpSpPr>
            <a:xfrm>
              <a:off x="6587312" y="2571968"/>
              <a:ext cx="150934" cy="236006"/>
              <a:chOff x="3901342" y="1601844"/>
              <a:chExt cx="349250" cy="546101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0E7CE5-0BF1-4A9F-A5C2-060B1347B3FA}"/>
                  </a:ext>
                </a:extLst>
              </p:cNvPr>
              <p:cNvSpPr/>
              <p:nvPr/>
            </p:nvSpPr>
            <p:spPr>
              <a:xfrm>
                <a:off x="3901342" y="1601844"/>
                <a:ext cx="349250" cy="546101"/>
              </a:xfrm>
              <a:custGeom>
                <a:avLst/>
                <a:gdLst>
                  <a:gd name="connsiteX0" fmla="*/ 0 w 349250"/>
                  <a:gd name="connsiteY0" fmla="*/ 3175 h 342900"/>
                  <a:gd name="connsiteX1" fmla="*/ 3175 w 349250"/>
                  <a:gd name="connsiteY1" fmla="*/ 330200 h 342900"/>
                  <a:gd name="connsiteX2" fmla="*/ 114300 w 349250"/>
                  <a:gd name="connsiteY2" fmla="*/ 339725 h 342900"/>
                  <a:gd name="connsiteX3" fmla="*/ 238125 w 349250"/>
                  <a:gd name="connsiteY3" fmla="*/ 342900 h 342900"/>
                  <a:gd name="connsiteX4" fmla="*/ 346075 w 349250"/>
                  <a:gd name="connsiteY4" fmla="*/ 336550 h 342900"/>
                  <a:gd name="connsiteX5" fmla="*/ 349250 w 349250"/>
                  <a:gd name="connsiteY5" fmla="*/ 0 h 342900"/>
                  <a:gd name="connsiteX6" fmla="*/ 0 w 349250"/>
                  <a:gd name="connsiteY6" fmla="*/ 3175 h 342900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837 w 350087"/>
                  <a:gd name="connsiteY0" fmla="*/ 165100 h 504825"/>
                  <a:gd name="connsiteX1" fmla="*/ 4012 w 350087"/>
                  <a:gd name="connsiteY1" fmla="*/ 492125 h 504825"/>
                  <a:gd name="connsiteX2" fmla="*/ 115137 w 350087"/>
                  <a:gd name="connsiteY2" fmla="*/ 501650 h 504825"/>
                  <a:gd name="connsiteX3" fmla="*/ 238962 w 350087"/>
                  <a:gd name="connsiteY3" fmla="*/ 504825 h 504825"/>
                  <a:gd name="connsiteX4" fmla="*/ 346912 w 350087"/>
                  <a:gd name="connsiteY4" fmla="*/ 498475 h 504825"/>
                  <a:gd name="connsiteX5" fmla="*/ 350087 w 350087"/>
                  <a:gd name="connsiteY5" fmla="*/ 161925 h 504825"/>
                  <a:gd name="connsiteX6" fmla="*/ 169112 w 350087"/>
                  <a:gd name="connsiteY6" fmla="*/ 0 h 504825"/>
                  <a:gd name="connsiteX7" fmla="*/ 837 w 350087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30226"/>
                  <a:gd name="connsiteX1" fmla="*/ 3175 w 349250"/>
                  <a:gd name="connsiteY1" fmla="*/ 492125 h 530226"/>
                  <a:gd name="connsiteX2" fmla="*/ 41275 w 349250"/>
                  <a:gd name="connsiteY2" fmla="*/ 530226 h 530226"/>
                  <a:gd name="connsiteX3" fmla="*/ 114300 w 349250"/>
                  <a:gd name="connsiteY3" fmla="*/ 501650 h 530226"/>
                  <a:gd name="connsiteX4" fmla="*/ 238125 w 349250"/>
                  <a:gd name="connsiteY4" fmla="*/ 504825 h 530226"/>
                  <a:gd name="connsiteX5" fmla="*/ 346075 w 349250"/>
                  <a:gd name="connsiteY5" fmla="*/ 498475 h 530226"/>
                  <a:gd name="connsiteX6" fmla="*/ 349250 w 349250"/>
                  <a:gd name="connsiteY6" fmla="*/ 161925 h 530226"/>
                  <a:gd name="connsiteX7" fmla="*/ 168275 w 349250"/>
                  <a:gd name="connsiteY7" fmla="*/ 0 h 530226"/>
                  <a:gd name="connsiteX8" fmla="*/ 0 w 349250"/>
                  <a:gd name="connsiteY8" fmla="*/ 165100 h 5302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0" h="546101">
                    <a:moveTo>
                      <a:pt x="0" y="165100"/>
                    </a:moveTo>
                    <a:cubicBezTo>
                      <a:pt x="1058" y="274108"/>
                      <a:pt x="2117" y="383117"/>
                      <a:pt x="3175" y="492125"/>
                    </a:cubicBezTo>
                    <a:cubicBezTo>
                      <a:pt x="16933" y="492125"/>
                      <a:pt x="14817" y="536576"/>
                      <a:pt x="53975" y="546101"/>
                    </a:cubicBezTo>
                    <a:cubicBezTo>
                      <a:pt x="96308" y="534459"/>
                      <a:pt x="94192" y="516467"/>
                      <a:pt x="114300" y="501650"/>
                    </a:cubicBezTo>
                    <a:cubicBezTo>
                      <a:pt x="133350" y="502709"/>
                      <a:pt x="136525" y="533930"/>
                      <a:pt x="174625" y="539751"/>
                    </a:cubicBezTo>
                    <a:cubicBezTo>
                      <a:pt x="217224" y="535253"/>
                      <a:pt x="216958" y="516467"/>
                      <a:pt x="238125" y="504825"/>
                    </a:cubicBezTo>
                    <a:cubicBezTo>
                      <a:pt x="258233" y="504032"/>
                      <a:pt x="259292" y="534194"/>
                      <a:pt x="298450" y="535782"/>
                    </a:cubicBezTo>
                    <a:cubicBezTo>
                      <a:pt x="330993" y="535252"/>
                      <a:pt x="330200" y="510911"/>
                      <a:pt x="346075" y="498475"/>
                    </a:cubicBezTo>
                    <a:cubicBezTo>
                      <a:pt x="347133" y="386292"/>
                      <a:pt x="348192" y="274108"/>
                      <a:pt x="349250" y="161925"/>
                    </a:cubicBezTo>
                    <a:cubicBezTo>
                      <a:pt x="342900" y="141817"/>
                      <a:pt x="339725" y="1058"/>
                      <a:pt x="168275" y="0"/>
                    </a:cubicBezTo>
                    <a:cubicBezTo>
                      <a:pt x="23283" y="5292"/>
                      <a:pt x="2117" y="118533"/>
                      <a:pt x="0" y="165100"/>
                    </a:cubicBezTo>
                    <a:close/>
                  </a:path>
                </a:pathLst>
              </a:custGeom>
              <a:solidFill>
                <a:srgbClr val="F8F7F2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E0336FB-0D17-41C5-AE10-1A3FEC2658E5}"/>
                  </a:ext>
                </a:extLst>
              </p:cNvPr>
              <p:cNvSpPr/>
              <p:nvPr/>
            </p:nvSpPr>
            <p:spPr>
              <a:xfrm flipH="1">
                <a:off x="3995100" y="1768804"/>
                <a:ext cx="45720" cy="45720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8DB7871-E478-4058-B419-40D4954C48AD}"/>
                  </a:ext>
                </a:extLst>
              </p:cNvPr>
              <p:cNvSpPr/>
              <p:nvPr/>
            </p:nvSpPr>
            <p:spPr>
              <a:xfrm>
                <a:off x="4111717" y="1768803"/>
                <a:ext cx="45720" cy="45722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599C57A-F137-4AF5-A2DB-32B6760A2D5E}"/>
                  </a:ext>
                </a:extLst>
              </p:cNvPr>
              <p:cNvSpPr/>
              <p:nvPr/>
            </p:nvSpPr>
            <p:spPr>
              <a:xfrm flipH="1">
                <a:off x="4013411" y="1854864"/>
                <a:ext cx="125112" cy="45724"/>
              </a:xfrm>
              <a:custGeom>
                <a:avLst/>
                <a:gdLst>
                  <a:gd name="connsiteX0" fmla="*/ 0 w 276225"/>
                  <a:gd name="connsiteY0" fmla="*/ 2381 h 2381"/>
                  <a:gd name="connsiteX1" fmla="*/ 276225 w 276225"/>
                  <a:gd name="connsiteY1" fmla="*/ 0 h 2381"/>
                  <a:gd name="connsiteX2" fmla="*/ 0 w 276225"/>
                  <a:gd name="connsiteY2" fmla="*/ 2381 h 2381"/>
                  <a:gd name="connsiteX0" fmla="*/ 0 w 10000"/>
                  <a:gd name="connsiteY0" fmla="*/ 10000 h 27605"/>
                  <a:gd name="connsiteX1" fmla="*/ 10000 w 10000"/>
                  <a:gd name="connsiteY1" fmla="*/ 0 h 27605"/>
                  <a:gd name="connsiteX2" fmla="*/ 5259 w 10000"/>
                  <a:gd name="connsiteY2" fmla="*/ 27605 h 27605"/>
                  <a:gd name="connsiteX3" fmla="*/ 0 w 10000"/>
                  <a:gd name="connsiteY3" fmla="*/ 10000 h 27605"/>
                  <a:gd name="connsiteX0" fmla="*/ 0 w 10000"/>
                  <a:gd name="connsiteY0" fmla="*/ 10000 h 28000"/>
                  <a:gd name="connsiteX1" fmla="*/ 10000 w 10000"/>
                  <a:gd name="connsiteY1" fmla="*/ 0 h 28000"/>
                  <a:gd name="connsiteX2" fmla="*/ 5259 w 10000"/>
                  <a:gd name="connsiteY2" fmla="*/ 27605 h 28000"/>
                  <a:gd name="connsiteX3" fmla="*/ 0 w 10000"/>
                  <a:gd name="connsiteY3" fmla="*/ 10000 h 28000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9914"/>
                  <a:gd name="connsiteY0" fmla="*/ 625 h 27815"/>
                  <a:gd name="connsiteX1" fmla="*/ 9914 w 9914"/>
                  <a:gd name="connsiteY1" fmla="*/ 0 h 27815"/>
                  <a:gd name="connsiteX2" fmla="*/ 5173 w 9914"/>
                  <a:gd name="connsiteY2" fmla="*/ 27605 h 27815"/>
                  <a:gd name="connsiteX3" fmla="*/ 0 w 9914"/>
                  <a:gd name="connsiteY3" fmla="*/ 625 h 27815"/>
                  <a:gd name="connsiteX0" fmla="*/ 154 w 10154"/>
                  <a:gd name="connsiteY0" fmla="*/ 225 h 10000"/>
                  <a:gd name="connsiteX1" fmla="*/ 10154 w 10154"/>
                  <a:gd name="connsiteY1" fmla="*/ 0 h 10000"/>
                  <a:gd name="connsiteX2" fmla="*/ 5372 w 10154"/>
                  <a:gd name="connsiteY2" fmla="*/ 9925 h 10000"/>
                  <a:gd name="connsiteX3" fmla="*/ 154 w 10154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689 h 10464"/>
                  <a:gd name="connsiteX1" fmla="*/ 10000 w 10000"/>
                  <a:gd name="connsiteY1" fmla="*/ 464 h 10464"/>
                  <a:gd name="connsiteX2" fmla="*/ 5218 w 10000"/>
                  <a:gd name="connsiteY2" fmla="*/ 10389 h 10464"/>
                  <a:gd name="connsiteX3" fmla="*/ 0 w 10000"/>
                  <a:gd name="connsiteY3" fmla="*/ 689 h 10464"/>
                  <a:gd name="connsiteX0" fmla="*/ 0 w 10000"/>
                  <a:gd name="connsiteY0" fmla="*/ 233 h 10008"/>
                  <a:gd name="connsiteX1" fmla="*/ 10000 w 10000"/>
                  <a:gd name="connsiteY1" fmla="*/ 8 h 10008"/>
                  <a:gd name="connsiteX2" fmla="*/ 5218 w 10000"/>
                  <a:gd name="connsiteY2" fmla="*/ 9933 h 10008"/>
                  <a:gd name="connsiteX3" fmla="*/ 0 w 10000"/>
                  <a:gd name="connsiteY3" fmla="*/ 233 h 10008"/>
                  <a:gd name="connsiteX0" fmla="*/ 0 w 10019"/>
                  <a:gd name="connsiteY0" fmla="*/ 941 h 10716"/>
                  <a:gd name="connsiteX1" fmla="*/ 10019 w 10019"/>
                  <a:gd name="connsiteY1" fmla="*/ 2 h 10716"/>
                  <a:gd name="connsiteX2" fmla="*/ 5218 w 10019"/>
                  <a:gd name="connsiteY2" fmla="*/ 10641 h 10716"/>
                  <a:gd name="connsiteX3" fmla="*/ 0 w 10019"/>
                  <a:gd name="connsiteY3" fmla="*/ 941 h 10716"/>
                  <a:gd name="connsiteX0" fmla="*/ 0 w 10149"/>
                  <a:gd name="connsiteY0" fmla="*/ 233 h 10008"/>
                  <a:gd name="connsiteX1" fmla="*/ 10149 w 10149"/>
                  <a:gd name="connsiteY1" fmla="*/ 8 h 10008"/>
                  <a:gd name="connsiteX2" fmla="*/ 5218 w 10149"/>
                  <a:gd name="connsiteY2" fmla="*/ 9933 h 10008"/>
                  <a:gd name="connsiteX3" fmla="*/ 0 w 10149"/>
                  <a:gd name="connsiteY3" fmla="*/ 233 h 10008"/>
                  <a:gd name="connsiteX0" fmla="*/ 0 w 10652"/>
                  <a:gd name="connsiteY0" fmla="*/ 562 h 10337"/>
                  <a:gd name="connsiteX1" fmla="*/ 10652 w 10652"/>
                  <a:gd name="connsiteY1" fmla="*/ 4 h 10337"/>
                  <a:gd name="connsiteX2" fmla="*/ 5218 w 10652"/>
                  <a:gd name="connsiteY2" fmla="*/ 10262 h 10337"/>
                  <a:gd name="connsiteX3" fmla="*/ 0 w 10652"/>
                  <a:gd name="connsiteY3" fmla="*/ 562 h 1033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622 h 10397"/>
                  <a:gd name="connsiteX1" fmla="*/ 10652 w 10652"/>
                  <a:gd name="connsiteY1" fmla="*/ 64 h 10397"/>
                  <a:gd name="connsiteX2" fmla="*/ 5218 w 10652"/>
                  <a:gd name="connsiteY2" fmla="*/ 10322 h 10397"/>
                  <a:gd name="connsiteX3" fmla="*/ 0 w 10652"/>
                  <a:gd name="connsiteY3" fmla="*/ 622 h 1039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466"/>
                  <a:gd name="connsiteY0" fmla="*/ 0 h 9775"/>
                  <a:gd name="connsiteX1" fmla="*/ 10466 w 10466"/>
                  <a:gd name="connsiteY1" fmla="*/ 61 h 9775"/>
                  <a:gd name="connsiteX2" fmla="*/ 5218 w 10466"/>
                  <a:gd name="connsiteY2" fmla="*/ 9700 h 9775"/>
                  <a:gd name="connsiteX3" fmla="*/ 0 w 10466"/>
                  <a:gd name="connsiteY3" fmla="*/ 0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6" h="9775">
                    <a:moveTo>
                      <a:pt x="0" y="0"/>
                    </a:moveTo>
                    <a:cubicBezTo>
                      <a:pt x="28" y="112"/>
                      <a:pt x="9928" y="88"/>
                      <a:pt x="10466" y="61"/>
                    </a:cubicBezTo>
                    <a:cubicBezTo>
                      <a:pt x="10360" y="918"/>
                      <a:pt x="8580" y="9325"/>
                      <a:pt x="5218" y="9700"/>
                    </a:cubicBezTo>
                    <a:cubicBezTo>
                      <a:pt x="1884" y="10773"/>
                      <a:pt x="116" y="50"/>
                      <a:pt x="0" y="0"/>
                    </a:cubicBezTo>
                    <a:close/>
                  </a:path>
                </a:pathLst>
              </a:custGeom>
              <a:solidFill>
                <a:srgbClr val="004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3D549DA-4F91-425E-8584-6B530CA302B7}"/>
                </a:ext>
              </a:extLst>
            </p:cNvPr>
            <p:cNvGrpSpPr/>
            <p:nvPr/>
          </p:nvGrpSpPr>
          <p:grpSpPr>
            <a:xfrm>
              <a:off x="6291760" y="1793513"/>
              <a:ext cx="150934" cy="236006"/>
              <a:chOff x="3901342" y="1601844"/>
              <a:chExt cx="349250" cy="54610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274CBA7-A4DA-429B-9714-995F8436EE1D}"/>
                  </a:ext>
                </a:extLst>
              </p:cNvPr>
              <p:cNvSpPr/>
              <p:nvPr/>
            </p:nvSpPr>
            <p:spPr>
              <a:xfrm>
                <a:off x="3901342" y="1601844"/>
                <a:ext cx="349250" cy="546101"/>
              </a:xfrm>
              <a:custGeom>
                <a:avLst/>
                <a:gdLst>
                  <a:gd name="connsiteX0" fmla="*/ 0 w 349250"/>
                  <a:gd name="connsiteY0" fmla="*/ 3175 h 342900"/>
                  <a:gd name="connsiteX1" fmla="*/ 3175 w 349250"/>
                  <a:gd name="connsiteY1" fmla="*/ 330200 h 342900"/>
                  <a:gd name="connsiteX2" fmla="*/ 114300 w 349250"/>
                  <a:gd name="connsiteY2" fmla="*/ 339725 h 342900"/>
                  <a:gd name="connsiteX3" fmla="*/ 238125 w 349250"/>
                  <a:gd name="connsiteY3" fmla="*/ 342900 h 342900"/>
                  <a:gd name="connsiteX4" fmla="*/ 346075 w 349250"/>
                  <a:gd name="connsiteY4" fmla="*/ 336550 h 342900"/>
                  <a:gd name="connsiteX5" fmla="*/ 349250 w 349250"/>
                  <a:gd name="connsiteY5" fmla="*/ 0 h 342900"/>
                  <a:gd name="connsiteX6" fmla="*/ 0 w 349250"/>
                  <a:gd name="connsiteY6" fmla="*/ 3175 h 342900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837 w 350087"/>
                  <a:gd name="connsiteY0" fmla="*/ 165100 h 504825"/>
                  <a:gd name="connsiteX1" fmla="*/ 4012 w 350087"/>
                  <a:gd name="connsiteY1" fmla="*/ 492125 h 504825"/>
                  <a:gd name="connsiteX2" fmla="*/ 115137 w 350087"/>
                  <a:gd name="connsiteY2" fmla="*/ 501650 h 504825"/>
                  <a:gd name="connsiteX3" fmla="*/ 238962 w 350087"/>
                  <a:gd name="connsiteY3" fmla="*/ 504825 h 504825"/>
                  <a:gd name="connsiteX4" fmla="*/ 346912 w 350087"/>
                  <a:gd name="connsiteY4" fmla="*/ 498475 h 504825"/>
                  <a:gd name="connsiteX5" fmla="*/ 350087 w 350087"/>
                  <a:gd name="connsiteY5" fmla="*/ 161925 h 504825"/>
                  <a:gd name="connsiteX6" fmla="*/ 169112 w 350087"/>
                  <a:gd name="connsiteY6" fmla="*/ 0 h 504825"/>
                  <a:gd name="connsiteX7" fmla="*/ 837 w 350087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04825"/>
                  <a:gd name="connsiteX1" fmla="*/ 3175 w 349250"/>
                  <a:gd name="connsiteY1" fmla="*/ 492125 h 504825"/>
                  <a:gd name="connsiteX2" fmla="*/ 114300 w 349250"/>
                  <a:gd name="connsiteY2" fmla="*/ 501650 h 504825"/>
                  <a:gd name="connsiteX3" fmla="*/ 238125 w 349250"/>
                  <a:gd name="connsiteY3" fmla="*/ 504825 h 504825"/>
                  <a:gd name="connsiteX4" fmla="*/ 346075 w 349250"/>
                  <a:gd name="connsiteY4" fmla="*/ 498475 h 504825"/>
                  <a:gd name="connsiteX5" fmla="*/ 349250 w 349250"/>
                  <a:gd name="connsiteY5" fmla="*/ 161925 h 504825"/>
                  <a:gd name="connsiteX6" fmla="*/ 168275 w 349250"/>
                  <a:gd name="connsiteY6" fmla="*/ 0 h 504825"/>
                  <a:gd name="connsiteX7" fmla="*/ 0 w 349250"/>
                  <a:gd name="connsiteY7" fmla="*/ 165100 h 504825"/>
                  <a:gd name="connsiteX0" fmla="*/ 0 w 349250"/>
                  <a:gd name="connsiteY0" fmla="*/ 165100 h 530226"/>
                  <a:gd name="connsiteX1" fmla="*/ 3175 w 349250"/>
                  <a:gd name="connsiteY1" fmla="*/ 492125 h 530226"/>
                  <a:gd name="connsiteX2" fmla="*/ 41275 w 349250"/>
                  <a:gd name="connsiteY2" fmla="*/ 530226 h 530226"/>
                  <a:gd name="connsiteX3" fmla="*/ 114300 w 349250"/>
                  <a:gd name="connsiteY3" fmla="*/ 501650 h 530226"/>
                  <a:gd name="connsiteX4" fmla="*/ 238125 w 349250"/>
                  <a:gd name="connsiteY4" fmla="*/ 504825 h 530226"/>
                  <a:gd name="connsiteX5" fmla="*/ 346075 w 349250"/>
                  <a:gd name="connsiteY5" fmla="*/ 498475 h 530226"/>
                  <a:gd name="connsiteX6" fmla="*/ 349250 w 349250"/>
                  <a:gd name="connsiteY6" fmla="*/ 161925 h 530226"/>
                  <a:gd name="connsiteX7" fmla="*/ 168275 w 349250"/>
                  <a:gd name="connsiteY7" fmla="*/ 0 h 530226"/>
                  <a:gd name="connsiteX8" fmla="*/ 0 w 349250"/>
                  <a:gd name="connsiteY8" fmla="*/ 165100 h 5302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55626"/>
                  <a:gd name="connsiteX1" fmla="*/ 3175 w 349250"/>
                  <a:gd name="connsiteY1" fmla="*/ 492125 h 555626"/>
                  <a:gd name="connsiteX2" fmla="*/ 47625 w 349250"/>
                  <a:gd name="connsiteY2" fmla="*/ 555626 h 555626"/>
                  <a:gd name="connsiteX3" fmla="*/ 114300 w 349250"/>
                  <a:gd name="connsiteY3" fmla="*/ 501650 h 555626"/>
                  <a:gd name="connsiteX4" fmla="*/ 238125 w 349250"/>
                  <a:gd name="connsiteY4" fmla="*/ 504825 h 555626"/>
                  <a:gd name="connsiteX5" fmla="*/ 346075 w 349250"/>
                  <a:gd name="connsiteY5" fmla="*/ 498475 h 555626"/>
                  <a:gd name="connsiteX6" fmla="*/ 349250 w 349250"/>
                  <a:gd name="connsiteY6" fmla="*/ 161925 h 555626"/>
                  <a:gd name="connsiteX7" fmla="*/ 168275 w 349250"/>
                  <a:gd name="connsiteY7" fmla="*/ 0 h 555626"/>
                  <a:gd name="connsiteX8" fmla="*/ 0 w 349250"/>
                  <a:gd name="connsiteY8" fmla="*/ 165100 h 555626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238125 w 349250"/>
                  <a:gd name="connsiteY4" fmla="*/ 504825 h 546101"/>
                  <a:gd name="connsiteX5" fmla="*/ 346075 w 349250"/>
                  <a:gd name="connsiteY5" fmla="*/ 498475 h 546101"/>
                  <a:gd name="connsiteX6" fmla="*/ 349250 w 349250"/>
                  <a:gd name="connsiteY6" fmla="*/ 161925 h 546101"/>
                  <a:gd name="connsiteX7" fmla="*/ 168275 w 349250"/>
                  <a:gd name="connsiteY7" fmla="*/ 0 h 546101"/>
                  <a:gd name="connsiteX8" fmla="*/ 0 w 349250"/>
                  <a:gd name="connsiteY8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346075 w 349250"/>
                  <a:gd name="connsiteY6" fmla="*/ 498475 h 546101"/>
                  <a:gd name="connsiteX7" fmla="*/ 349250 w 349250"/>
                  <a:gd name="connsiteY7" fmla="*/ 161925 h 546101"/>
                  <a:gd name="connsiteX8" fmla="*/ 168275 w 349250"/>
                  <a:gd name="connsiteY8" fmla="*/ 0 h 546101"/>
                  <a:gd name="connsiteX9" fmla="*/ 0 w 349250"/>
                  <a:gd name="connsiteY9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  <a:gd name="connsiteX0" fmla="*/ 0 w 349250"/>
                  <a:gd name="connsiteY0" fmla="*/ 165100 h 546101"/>
                  <a:gd name="connsiteX1" fmla="*/ 3175 w 349250"/>
                  <a:gd name="connsiteY1" fmla="*/ 492125 h 546101"/>
                  <a:gd name="connsiteX2" fmla="*/ 53975 w 349250"/>
                  <a:gd name="connsiteY2" fmla="*/ 546101 h 546101"/>
                  <a:gd name="connsiteX3" fmla="*/ 114300 w 349250"/>
                  <a:gd name="connsiteY3" fmla="*/ 501650 h 546101"/>
                  <a:gd name="connsiteX4" fmla="*/ 174625 w 349250"/>
                  <a:gd name="connsiteY4" fmla="*/ 539751 h 546101"/>
                  <a:gd name="connsiteX5" fmla="*/ 238125 w 349250"/>
                  <a:gd name="connsiteY5" fmla="*/ 504825 h 546101"/>
                  <a:gd name="connsiteX6" fmla="*/ 298450 w 349250"/>
                  <a:gd name="connsiteY6" fmla="*/ 535782 h 546101"/>
                  <a:gd name="connsiteX7" fmla="*/ 346075 w 349250"/>
                  <a:gd name="connsiteY7" fmla="*/ 498475 h 546101"/>
                  <a:gd name="connsiteX8" fmla="*/ 349250 w 349250"/>
                  <a:gd name="connsiteY8" fmla="*/ 161925 h 546101"/>
                  <a:gd name="connsiteX9" fmla="*/ 168275 w 349250"/>
                  <a:gd name="connsiteY9" fmla="*/ 0 h 546101"/>
                  <a:gd name="connsiteX10" fmla="*/ 0 w 349250"/>
                  <a:gd name="connsiteY10" fmla="*/ 165100 h 546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9250" h="546101">
                    <a:moveTo>
                      <a:pt x="0" y="165100"/>
                    </a:moveTo>
                    <a:cubicBezTo>
                      <a:pt x="1058" y="274108"/>
                      <a:pt x="2117" y="383117"/>
                      <a:pt x="3175" y="492125"/>
                    </a:cubicBezTo>
                    <a:cubicBezTo>
                      <a:pt x="16933" y="492125"/>
                      <a:pt x="14817" y="536576"/>
                      <a:pt x="53975" y="546101"/>
                    </a:cubicBezTo>
                    <a:cubicBezTo>
                      <a:pt x="96308" y="534459"/>
                      <a:pt x="94192" y="516467"/>
                      <a:pt x="114300" y="501650"/>
                    </a:cubicBezTo>
                    <a:cubicBezTo>
                      <a:pt x="133350" y="502709"/>
                      <a:pt x="136525" y="533930"/>
                      <a:pt x="174625" y="539751"/>
                    </a:cubicBezTo>
                    <a:cubicBezTo>
                      <a:pt x="217224" y="535253"/>
                      <a:pt x="216958" y="516467"/>
                      <a:pt x="238125" y="504825"/>
                    </a:cubicBezTo>
                    <a:cubicBezTo>
                      <a:pt x="258233" y="504032"/>
                      <a:pt x="259292" y="534194"/>
                      <a:pt x="298450" y="535782"/>
                    </a:cubicBezTo>
                    <a:cubicBezTo>
                      <a:pt x="330993" y="535252"/>
                      <a:pt x="330200" y="510911"/>
                      <a:pt x="346075" y="498475"/>
                    </a:cubicBezTo>
                    <a:cubicBezTo>
                      <a:pt x="347133" y="386292"/>
                      <a:pt x="348192" y="274108"/>
                      <a:pt x="349250" y="161925"/>
                    </a:cubicBezTo>
                    <a:cubicBezTo>
                      <a:pt x="342900" y="141817"/>
                      <a:pt x="339725" y="1058"/>
                      <a:pt x="168275" y="0"/>
                    </a:cubicBezTo>
                    <a:cubicBezTo>
                      <a:pt x="23283" y="5292"/>
                      <a:pt x="2117" y="118533"/>
                      <a:pt x="0" y="165100"/>
                    </a:cubicBezTo>
                    <a:close/>
                  </a:path>
                </a:pathLst>
              </a:custGeom>
              <a:solidFill>
                <a:srgbClr val="F8F7F2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DCED183-8397-4E02-B3F6-F07FFCA30B9D}"/>
                  </a:ext>
                </a:extLst>
              </p:cNvPr>
              <p:cNvSpPr/>
              <p:nvPr/>
            </p:nvSpPr>
            <p:spPr>
              <a:xfrm flipH="1">
                <a:off x="3995100" y="1768804"/>
                <a:ext cx="45720" cy="45720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4942DA5-5E99-4A21-9A6B-7A929AA65C4B}"/>
                  </a:ext>
                </a:extLst>
              </p:cNvPr>
              <p:cNvSpPr/>
              <p:nvPr/>
            </p:nvSpPr>
            <p:spPr>
              <a:xfrm>
                <a:off x="4111717" y="1768803"/>
                <a:ext cx="45720" cy="45722"/>
              </a:xfrm>
              <a:prstGeom prst="ellipse">
                <a:avLst/>
              </a:prstGeom>
              <a:solidFill>
                <a:srgbClr val="004A74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74E533F-D99A-4837-A7A6-4CC73A406E1A}"/>
                  </a:ext>
                </a:extLst>
              </p:cNvPr>
              <p:cNvSpPr/>
              <p:nvPr/>
            </p:nvSpPr>
            <p:spPr>
              <a:xfrm flipH="1">
                <a:off x="4013411" y="1854864"/>
                <a:ext cx="125112" cy="45724"/>
              </a:xfrm>
              <a:custGeom>
                <a:avLst/>
                <a:gdLst>
                  <a:gd name="connsiteX0" fmla="*/ 0 w 276225"/>
                  <a:gd name="connsiteY0" fmla="*/ 2381 h 2381"/>
                  <a:gd name="connsiteX1" fmla="*/ 276225 w 276225"/>
                  <a:gd name="connsiteY1" fmla="*/ 0 h 2381"/>
                  <a:gd name="connsiteX2" fmla="*/ 0 w 276225"/>
                  <a:gd name="connsiteY2" fmla="*/ 2381 h 2381"/>
                  <a:gd name="connsiteX0" fmla="*/ 0 w 10000"/>
                  <a:gd name="connsiteY0" fmla="*/ 10000 h 27605"/>
                  <a:gd name="connsiteX1" fmla="*/ 10000 w 10000"/>
                  <a:gd name="connsiteY1" fmla="*/ 0 h 27605"/>
                  <a:gd name="connsiteX2" fmla="*/ 5259 w 10000"/>
                  <a:gd name="connsiteY2" fmla="*/ 27605 h 27605"/>
                  <a:gd name="connsiteX3" fmla="*/ 0 w 10000"/>
                  <a:gd name="connsiteY3" fmla="*/ 10000 h 27605"/>
                  <a:gd name="connsiteX0" fmla="*/ 0 w 10000"/>
                  <a:gd name="connsiteY0" fmla="*/ 10000 h 28000"/>
                  <a:gd name="connsiteX1" fmla="*/ 10000 w 10000"/>
                  <a:gd name="connsiteY1" fmla="*/ 0 h 28000"/>
                  <a:gd name="connsiteX2" fmla="*/ 5259 w 10000"/>
                  <a:gd name="connsiteY2" fmla="*/ 27605 h 28000"/>
                  <a:gd name="connsiteX3" fmla="*/ 0 w 10000"/>
                  <a:gd name="connsiteY3" fmla="*/ 10000 h 28000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10000"/>
                  <a:gd name="connsiteY0" fmla="*/ 10000 h 27902"/>
                  <a:gd name="connsiteX1" fmla="*/ 10000 w 10000"/>
                  <a:gd name="connsiteY1" fmla="*/ 0 h 27902"/>
                  <a:gd name="connsiteX2" fmla="*/ 5259 w 10000"/>
                  <a:gd name="connsiteY2" fmla="*/ 27605 h 27902"/>
                  <a:gd name="connsiteX3" fmla="*/ 0 w 10000"/>
                  <a:gd name="connsiteY3" fmla="*/ 10000 h 27902"/>
                  <a:gd name="connsiteX0" fmla="*/ 0 w 9914"/>
                  <a:gd name="connsiteY0" fmla="*/ 625 h 27815"/>
                  <a:gd name="connsiteX1" fmla="*/ 9914 w 9914"/>
                  <a:gd name="connsiteY1" fmla="*/ 0 h 27815"/>
                  <a:gd name="connsiteX2" fmla="*/ 5173 w 9914"/>
                  <a:gd name="connsiteY2" fmla="*/ 27605 h 27815"/>
                  <a:gd name="connsiteX3" fmla="*/ 0 w 9914"/>
                  <a:gd name="connsiteY3" fmla="*/ 625 h 27815"/>
                  <a:gd name="connsiteX0" fmla="*/ 154 w 10154"/>
                  <a:gd name="connsiteY0" fmla="*/ 225 h 10000"/>
                  <a:gd name="connsiteX1" fmla="*/ 10154 w 10154"/>
                  <a:gd name="connsiteY1" fmla="*/ 0 h 10000"/>
                  <a:gd name="connsiteX2" fmla="*/ 5372 w 10154"/>
                  <a:gd name="connsiteY2" fmla="*/ 9925 h 10000"/>
                  <a:gd name="connsiteX3" fmla="*/ 154 w 10154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225 h 10000"/>
                  <a:gd name="connsiteX1" fmla="*/ 10000 w 10000"/>
                  <a:gd name="connsiteY1" fmla="*/ 0 h 10000"/>
                  <a:gd name="connsiteX2" fmla="*/ 5218 w 10000"/>
                  <a:gd name="connsiteY2" fmla="*/ 9925 h 10000"/>
                  <a:gd name="connsiteX3" fmla="*/ 0 w 10000"/>
                  <a:gd name="connsiteY3" fmla="*/ 225 h 10000"/>
                  <a:gd name="connsiteX0" fmla="*/ 0 w 10000"/>
                  <a:gd name="connsiteY0" fmla="*/ 689 h 10464"/>
                  <a:gd name="connsiteX1" fmla="*/ 10000 w 10000"/>
                  <a:gd name="connsiteY1" fmla="*/ 464 h 10464"/>
                  <a:gd name="connsiteX2" fmla="*/ 5218 w 10000"/>
                  <a:gd name="connsiteY2" fmla="*/ 10389 h 10464"/>
                  <a:gd name="connsiteX3" fmla="*/ 0 w 10000"/>
                  <a:gd name="connsiteY3" fmla="*/ 689 h 10464"/>
                  <a:gd name="connsiteX0" fmla="*/ 0 w 10000"/>
                  <a:gd name="connsiteY0" fmla="*/ 233 h 10008"/>
                  <a:gd name="connsiteX1" fmla="*/ 10000 w 10000"/>
                  <a:gd name="connsiteY1" fmla="*/ 8 h 10008"/>
                  <a:gd name="connsiteX2" fmla="*/ 5218 w 10000"/>
                  <a:gd name="connsiteY2" fmla="*/ 9933 h 10008"/>
                  <a:gd name="connsiteX3" fmla="*/ 0 w 10000"/>
                  <a:gd name="connsiteY3" fmla="*/ 233 h 10008"/>
                  <a:gd name="connsiteX0" fmla="*/ 0 w 10019"/>
                  <a:gd name="connsiteY0" fmla="*/ 941 h 10716"/>
                  <a:gd name="connsiteX1" fmla="*/ 10019 w 10019"/>
                  <a:gd name="connsiteY1" fmla="*/ 2 h 10716"/>
                  <a:gd name="connsiteX2" fmla="*/ 5218 w 10019"/>
                  <a:gd name="connsiteY2" fmla="*/ 10641 h 10716"/>
                  <a:gd name="connsiteX3" fmla="*/ 0 w 10019"/>
                  <a:gd name="connsiteY3" fmla="*/ 941 h 10716"/>
                  <a:gd name="connsiteX0" fmla="*/ 0 w 10149"/>
                  <a:gd name="connsiteY0" fmla="*/ 233 h 10008"/>
                  <a:gd name="connsiteX1" fmla="*/ 10149 w 10149"/>
                  <a:gd name="connsiteY1" fmla="*/ 8 h 10008"/>
                  <a:gd name="connsiteX2" fmla="*/ 5218 w 10149"/>
                  <a:gd name="connsiteY2" fmla="*/ 9933 h 10008"/>
                  <a:gd name="connsiteX3" fmla="*/ 0 w 10149"/>
                  <a:gd name="connsiteY3" fmla="*/ 233 h 10008"/>
                  <a:gd name="connsiteX0" fmla="*/ 0 w 10652"/>
                  <a:gd name="connsiteY0" fmla="*/ 562 h 10337"/>
                  <a:gd name="connsiteX1" fmla="*/ 10652 w 10652"/>
                  <a:gd name="connsiteY1" fmla="*/ 4 h 10337"/>
                  <a:gd name="connsiteX2" fmla="*/ 5218 w 10652"/>
                  <a:gd name="connsiteY2" fmla="*/ 10262 h 10337"/>
                  <a:gd name="connsiteX3" fmla="*/ 0 w 10652"/>
                  <a:gd name="connsiteY3" fmla="*/ 562 h 1033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622 h 10397"/>
                  <a:gd name="connsiteX1" fmla="*/ 10652 w 10652"/>
                  <a:gd name="connsiteY1" fmla="*/ 64 h 10397"/>
                  <a:gd name="connsiteX2" fmla="*/ 5218 w 10652"/>
                  <a:gd name="connsiteY2" fmla="*/ 10322 h 10397"/>
                  <a:gd name="connsiteX3" fmla="*/ 0 w 10652"/>
                  <a:gd name="connsiteY3" fmla="*/ 622 h 10397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652"/>
                  <a:gd name="connsiteY0" fmla="*/ 558 h 10333"/>
                  <a:gd name="connsiteX1" fmla="*/ 10652 w 10652"/>
                  <a:gd name="connsiteY1" fmla="*/ 0 h 10333"/>
                  <a:gd name="connsiteX2" fmla="*/ 5218 w 10652"/>
                  <a:gd name="connsiteY2" fmla="*/ 10258 h 10333"/>
                  <a:gd name="connsiteX3" fmla="*/ 0 w 10652"/>
                  <a:gd name="connsiteY3" fmla="*/ 558 h 10333"/>
                  <a:gd name="connsiteX0" fmla="*/ 0 w 10466"/>
                  <a:gd name="connsiteY0" fmla="*/ 0 h 9775"/>
                  <a:gd name="connsiteX1" fmla="*/ 10466 w 10466"/>
                  <a:gd name="connsiteY1" fmla="*/ 61 h 9775"/>
                  <a:gd name="connsiteX2" fmla="*/ 5218 w 10466"/>
                  <a:gd name="connsiteY2" fmla="*/ 9700 h 9775"/>
                  <a:gd name="connsiteX3" fmla="*/ 0 w 10466"/>
                  <a:gd name="connsiteY3" fmla="*/ 0 h 9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66" h="9775">
                    <a:moveTo>
                      <a:pt x="0" y="0"/>
                    </a:moveTo>
                    <a:cubicBezTo>
                      <a:pt x="28" y="112"/>
                      <a:pt x="9928" y="88"/>
                      <a:pt x="10466" y="61"/>
                    </a:cubicBezTo>
                    <a:cubicBezTo>
                      <a:pt x="10360" y="918"/>
                      <a:pt x="8580" y="9325"/>
                      <a:pt x="5218" y="9700"/>
                    </a:cubicBezTo>
                    <a:cubicBezTo>
                      <a:pt x="1884" y="10773"/>
                      <a:pt x="116" y="50"/>
                      <a:pt x="0" y="0"/>
                    </a:cubicBezTo>
                    <a:close/>
                  </a:path>
                </a:pathLst>
              </a:custGeom>
              <a:solidFill>
                <a:srgbClr val="004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70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475DD-C3F4-49E4-9E2B-771C58C27825}"/>
              </a:ext>
            </a:extLst>
          </p:cNvPr>
          <p:cNvSpPr/>
          <p:nvPr/>
        </p:nvSpPr>
        <p:spPr>
          <a:xfrm>
            <a:off x="1060449" y="0"/>
            <a:ext cx="1454151" cy="209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3F211-FF91-4670-B15D-4372EFDCDCF9}"/>
              </a:ext>
            </a:extLst>
          </p:cNvPr>
          <p:cNvSpPr/>
          <p:nvPr/>
        </p:nvSpPr>
        <p:spPr>
          <a:xfrm>
            <a:off x="2379945" y="964691"/>
            <a:ext cx="7139836" cy="452431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7200" dirty="0">
                <a:ln w="0"/>
                <a:solidFill>
                  <a:schemeClr val="accent2">
                    <a:lumMod val="50000"/>
                  </a:schemeClr>
                </a:solidFill>
                <a:latin typeface="Gill Sans MT" panose="020B0502020104020203" pitchFamily="34" charset="0"/>
              </a:rPr>
              <a:t>The part can never be well unless the whole is well.</a:t>
            </a:r>
            <a:endParaRPr lang="en-GB" sz="7200" dirty="0">
              <a:solidFill>
                <a:schemeClr val="accent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AE8AA9-2CEE-4F31-A429-ADE6C16547ED}"/>
              </a:ext>
            </a:extLst>
          </p:cNvPr>
          <p:cNvPicPr>
            <a:picLocks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730" y="739693"/>
            <a:ext cx="1027448" cy="10274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08D3DE4-7D7D-440C-A5B9-4B2A94CEB964}"/>
              </a:ext>
            </a:extLst>
          </p:cNvPr>
          <p:cNvSpPr/>
          <p:nvPr/>
        </p:nvSpPr>
        <p:spPr>
          <a:xfrm>
            <a:off x="9939332" y="4384433"/>
            <a:ext cx="225113" cy="70296"/>
          </a:xfrm>
          <a:custGeom>
            <a:avLst/>
            <a:gdLst>
              <a:gd name="connsiteX0" fmla="*/ 453 w 225113"/>
              <a:gd name="connsiteY0" fmla="*/ 67660 h 70296"/>
              <a:gd name="connsiteX1" fmla="*/ 25499 w 225113"/>
              <a:gd name="connsiteY1" fmla="*/ 49855 h 70296"/>
              <a:gd name="connsiteX2" fmla="*/ 87210 w 225113"/>
              <a:gd name="connsiteY2" fmla="*/ 21127 h 70296"/>
              <a:gd name="connsiteX3" fmla="*/ 87210 w 225113"/>
              <a:gd name="connsiteY3" fmla="*/ 21127 h 70296"/>
              <a:gd name="connsiteX4" fmla="*/ 108977 w 225113"/>
              <a:gd name="connsiteY4" fmla="*/ 21279 h 70296"/>
              <a:gd name="connsiteX5" fmla="*/ 184636 w 225113"/>
              <a:gd name="connsiteY5" fmla="*/ 50892 h 70296"/>
              <a:gd name="connsiteX6" fmla="*/ 224917 w 225113"/>
              <a:gd name="connsiteY6" fmla="*/ 69861 h 70296"/>
              <a:gd name="connsiteX7" fmla="*/ 193225 w 225113"/>
              <a:gd name="connsiteY7" fmla="*/ 37756 h 70296"/>
              <a:gd name="connsiteX8" fmla="*/ 111515 w 225113"/>
              <a:gd name="connsiteY8" fmla="*/ 877 h 70296"/>
              <a:gd name="connsiteX9" fmla="*/ 84789 w 225113"/>
              <a:gd name="connsiteY9" fmla="*/ 726 h 70296"/>
              <a:gd name="connsiteX10" fmla="*/ 84789 w 225113"/>
              <a:gd name="connsiteY10" fmla="*/ 726 h 70296"/>
              <a:gd name="connsiteX11" fmla="*/ 16110 w 225113"/>
              <a:gd name="connsiteY11" fmla="*/ 40050 h 70296"/>
              <a:gd name="connsiteX12" fmla="*/ 453 w 225113"/>
              <a:gd name="connsiteY12" fmla="*/ 67660 h 7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113" h="70296">
                <a:moveTo>
                  <a:pt x="453" y="67660"/>
                </a:moveTo>
                <a:cubicBezTo>
                  <a:pt x="2464" y="69220"/>
                  <a:pt x="10964" y="61267"/>
                  <a:pt x="25499" y="49855"/>
                </a:cubicBezTo>
                <a:cubicBezTo>
                  <a:pt x="39344" y="39002"/>
                  <a:pt x="61474" y="23177"/>
                  <a:pt x="87210" y="21127"/>
                </a:cubicBezTo>
                <a:cubicBezTo>
                  <a:pt x="87210" y="21127"/>
                  <a:pt x="87210" y="21127"/>
                  <a:pt x="87210" y="21127"/>
                </a:cubicBezTo>
                <a:cubicBezTo>
                  <a:pt x="94278" y="20266"/>
                  <a:pt x="101510" y="20335"/>
                  <a:pt x="108977" y="21279"/>
                </a:cubicBezTo>
                <a:cubicBezTo>
                  <a:pt x="136756" y="24784"/>
                  <a:pt x="166177" y="40889"/>
                  <a:pt x="184636" y="50892"/>
                </a:cubicBezTo>
                <a:cubicBezTo>
                  <a:pt x="207930" y="63817"/>
                  <a:pt x="223042" y="72365"/>
                  <a:pt x="224917" y="69861"/>
                </a:cubicBezTo>
                <a:cubicBezTo>
                  <a:pt x="226791" y="67357"/>
                  <a:pt x="215225" y="54432"/>
                  <a:pt x="193225" y="37756"/>
                </a:cubicBezTo>
                <a:cubicBezTo>
                  <a:pt x="175524" y="24073"/>
                  <a:pt x="146173" y="5127"/>
                  <a:pt x="111515" y="877"/>
                </a:cubicBezTo>
                <a:cubicBezTo>
                  <a:pt x="102521" y="-229"/>
                  <a:pt x="93595" y="-299"/>
                  <a:pt x="84789" y="726"/>
                </a:cubicBezTo>
                <a:cubicBezTo>
                  <a:pt x="84789" y="726"/>
                  <a:pt x="84789" y="726"/>
                  <a:pt x="84789" y="726"/>
                </a:cubicBezTo>
                <a:cubicBezTo>
                  <a:pt x="51836" y="5651"/>
                  <a:pt x="28668" y="25622"/>
                  <a:pt x="16110" y="40050"/>
                </a:cubicBezTo>
                <a:cubicBezTo>
                  <a:pt x="3030" y="55060"/>
                  <a:pt x="-1558" y="66100"/>
                  <a:pt x="453" y="676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82ACA1C-0E94-4765-B02B-94C99E686911}"/>
              </a:ext>
            </a:extLst>
          </p:cNvPr>
          <p:cNvSpPr/>
          <p:nvPr/>
        </p:nvSpPr>
        <p:spPr>
          <a:xfrm>
            <a:off x="10463290" y="4367589"/>
            <a:ext cx="255749" cy="65026"/>
          </a:xfrm>
          <a:custGeom>
            <a:avLst/>
            <a:gdLst>
              <a:gd name="connsiteX0" fmla="*/ 243 w 255749"/>
              <a:gd name="connsiteY0" fmla="*/ 55893 h 65026"/>
              <a:gd name="connsiteX1" fmla="*/ 37236 w 255749"/>
              <a:gd name="connsiteY1" fmla="*/ 38834 h 65026"/>
              <a:gd name="connsiteX2" fmla="*/ 128399 w 255749"/>
              <a:gd name="connsiteY2" fmla="*/ 21145 h 65026"/>
              <a:gd name="connsiteX3" fmla="*/ 136562 w 255749"/>
              <a:gd name="connsiteY3" fmla="*/ 21821 h 65026"/>
              <a:gd name="connsiteX4" fmla="*/ 136562 w 255749"/>
              <a:gd name="connsiteY4" fmla="*/ 21821 h 65026"/>
              <a:gd name="connsiteX5" fmla="*/ 221006 w 255749"/>
              <a:gd name="connsiteY5" fmla="*/ 48173 h 65026"/>
              <a:gd name="connsiteX6" fmla="*/ 255519 w 255749"/>
              <a:gd name="connsiteY6" fmla="*/ 64697 h 65026"/>
              <a:gd name="connsiteX7" fmla="*/ 228540 w 255749"/>
              <a:gd name="connsiteY7" fmla="*/ 35934 h 65026"/>
              <a:gd name="connsiteX8" fmla="*/ 138856 w 255749"/>
              <a:gd name="connsiteY8" fmla="*/ 1070 h 65026"/>
              <a:gd name="connsiteX9" fmla="*/ 138856 w 255749"/>
              <a:gd name="connsiteY9" fmla="*/ 1070 h 65026"/>
              <a:gd name="connsiteX10" fmla="*/ 129598 w 255749"/>
              <a:gd name="connsiteY10" fmla="*/ 278 h 65026"/>
              <a:gd name="connsiteX11" fmla="*/ 30180 w 255749"/>
              <a:gd name="connsiteY11" fmla="*/ 25838 h 65026"/>
              <a:gd name="connsiteX12" fmla="*/ 243 w 255749"/>
              <a:gd name="connsiteY12" fmla="*/ 55893 h 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749" h="65026">
                <a:moveTo>
                  <a:pt x="243" y="55893"/>
                </a:moveTo>
                <a:cubicBezTo>
                  <a:pt x="2176" y="58048"/>
                  <a:pt x="14973" y="48767"/>
                  <a:pt x="37236" y="38834"/>
                </a:cubicBezTo>
                <a:cubicBezTo>
                  <a:pt x="59745" y="28796"/>
                  <a:pt x="91557" y="18979"/>
                  <a:pt x="128399" y="21145"/>
                </a:cubicBezTo>
                <a:cubicBezTo>
                  <a:pt x="131147" y="21308"/>
                  <a:pt x="133860" y="21529"/>
                  <a:pt x="136562" y="21821"/>
                </a:cubicBezTo>
                <a:cubicBezTo>
                  <a:pt x="136562" y="21821"/>
                  <a:pt x="136562" y="21821"/>
                  <a:pt x="136562" y="21821"/>
                </a:cubicBezTo>
                <a:cubicBezTo>
                  <a:pt x="171308" y="25431"/>
                  <a:pt x="200361" y="37669"/>
                  <a:pt x="221006" y="48173"/>
                </a:cubicBezTo>
                <a:cubicBezTo>
                  <a:pt x="241535" y="58618"/>
                  <a:pt x="253691" y="66793"/>
                  <a:pt x="255519" y="64697"/>
                </a:cubicBezTo>
                <a:cubicBezTo>
                  <a:pt x="257336" y="62601"/>
                  <a:pt x="248381" y="50350"/>
                  <a:pt x="228540" y="35934"/>
                </a:cubicBezTo>
                <a:cubicBezTo>
                  <a:pt x="208605" y="21448"/>
                  <a:pt x="177701" y="5611"/>
                  <a:pt x="138856" y="1070"/>
                </a:cubicBezTo>
                <a:cubicBezTo>
                  <a:pt x="138856" y="1070"/>
                  <a:pt x="138856" y="1070"/>
                  <a:pt x="138856" y="1070"/>
                </a:cubicBezTo>
                <a:cubicBezTo>
                  <a:pt x="135805" y="720"/>
                  <a:pt x="132719" y="452"/>
                  <a:pt x="129598" y="278"/>
                </a:cubicBezTo>
                <a:cubicBezTo>
                  <a:pt x="87714" y="-2121"/>
                  <a:pt x="52712" y="11410"/>
                  <a:pt x="30180" y="25838"/>
                </a:cubicBezTo>
                <a:cubicBezTo>
                  <a:pt x="7893" y="40103"/>
                  <a:pt x="-1690" y="53751"/>
                  <a:pt x="243" y="558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5075F4-E4C6-404C-BE44-4A9514427492}"/>
              </a:ext>
            </a:extLst>
          </p:cNvPr>
          <p:cNvSpPr/>
          <p:nvPr/>
        </p:nvSpPr>
        <p:spPr>
          <a:xfrm>
            <a:off x="9919540" y="4344204"/>
            <a:ext cx="253648" cy="94703"/>
          </a:xfrm>
          <a:custGeom>
            <a:avLst/>
            <a:gdLst>
              <a:gd name="connsiteX0" fmla="*/ 440 w 253648"/>
              <a:gd name="connsiteY0" fmla="*/ 94685 h 94703"/>
              <a:gd name="connsiteX1" fmla="*/ 19128 w 253648"/>
              <a:gd name="connsiteY1" fmla="*/ 66667 h 94703"/>
              <a:gd name="connsiteX2" fmla="*/ 81793 w 253648"/>
              <a:gd name="connsiteY2" fmla="*/ 18737 h 94703"/>
              <a:gd name="connsiteX3" fmla="*/ 81793 w 253648"/>
              <a:gd name="connsiteY3" fmla="*/ 18737 h 94703"/>
              <a:gd name="connsiteX4" fmla="*/ 116933 w 253648"/>
              <a:gd name="connsiteY4" fmla="*/ 13683 h 94703"/>
              <a:gd name="connsiteX5" fmla="*/ 214211 w 253648"/>
              <a:gd name="connsiteY5" fmla="*/ 46172 h 94703"/>
              <a:gd name="connsiteX6" fmla="*/ 253511 w 253648"/>
              <a:gd name="connsiteY6" fmla="*/ 74877 h 94703"/>
              <a:gd name="connsiteX7" fmla="*/ 220088 w 253648"/>
              <a:gd name="connsiteY7" fmla="*/ 37986 h 94703"/>
              <a:gd name="connsiteX8" fmla="*/ 116992 w 253648"/>
              <a:gd name="connsiteY8" fmla="*/ 0 h 94703"/>
              <a:gd name="connsiteX9" fmla="*/ 77763 w 253648"/>
              <a:gd name="connsiteY9" fmla="*/ 5904 h 94703"/>
              <a:gd name="connsiteX10" fmla="*/ 77763 w 253648"/>
              <a:gd name="connsiteY10" fmla="*/ 5904 h 94703"/>
              <a:gd name="connsiteX11" fmla="*/ 11824 w 253648"/>
              <a:gd name="connsiteY11" fmla="*/ 61998 h 94703"/>
              <a:gd name="connsiteX12" fmla="*/ 440 w 253648"/>
              <a:gd name="connsiteY12" fmla="*/ 94685 h 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648" h="94703">
                <a:moveTo>
                  <a:pt x="440" y="94685"/>
                </a:moveTo>
                <a:cubicBezTo>
                  <a:pt x="1962" y="95243"/>
                  <a:pt x="6992" y="83459"/>
                  <a:pt x="19128" y="66667"/>
                </a:cubicBezTo>
                <a:cubicBezTo>
                  <a:pt x="30835" y="50469"/>
                  <a:pt x="51533" y="27575"/>
                  <a:pt x="81793" y="18737"/>
                </a:cubicBezTo>
                <a:cubicBezTo>
                  <a:pt x="81793" y="18737"/>
                  <a:pt x="81793" y="18737"/>
                  <a:pt x="81793" y="18737"/>
                </a:cubicBezTo>
                <a:cubicBezTo>
                  <a:pt x="92821" y="15313"/>
                  <a:pt x="104564" y="13613"/>
                  <a:pt x="116933" y="13683"/>
                </a:cubicBezTo>
                <a:cubicBezTo>
                  <a:pt x="156039" y="13916"/>
                  <a:pt x="191734" y="31581"/>
                  <a:pt x="214211" y="46172"/>
                </a:cubicBezTo>
                <a:cubicBezTo>
                  <a:pt x="238921" y="62347"/>
                  <a:pt x="252029" y="76193"/>
                  <a:pt x="253511" y="74877"/>
                </a:cubicBezTo>
                <a:cubicBezTo>
                  <a:pt x="254995" y="73561"/>
                  <a:pt x="244462" y="57037"/>
                  <a:pt x="220088" y="37986"/>
                </a:cubicBezTo>
                <a:cubicBezTo>
                  <a:pt x="197836" y="20449"/>
                  <a:pt x="160699" y="128"/>
                  <a:pt x="116992" y="0"/>
                </a:cubicBezTo>
                <a:cubicBezTo>
                  <a:pt x="103288" y="-35"/>
                  <a:pt x="90134" y="1968"/>
                  <a:pt x="77763" y="5904"/>
                </a:cubicBezTo>
                <a:cubicBezTo>
                  <a:pt x="77763" y="5904"/>
                  <a:pt x="77763" y="5904"/>
                  <a:pt x="77763" y="5904"/>
                </a:cubicBezTo>
                <a:cubicBezTo>
                  <a:pt x="43321" y="17386"/>
                  <a:pt x="22626" y="42912"/>
                  <a:pt x="11824" y="61998"/>
                </a:cubicBezTo>
                <a:cubicBezTo>
                  <a:pt x="1022" y="81095"/>
                  <a:pt x="-1082" y="94126"/>
                  <a:pt x="440" y="946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BFB12-788D-407D-8075-C05E4C004C0B}"/>
              </a:ext>
            </a:extLst>
          </p:cNvPr>
          <p:cNvSpPr/>
          <p:nvPr/>
        </p:nvSpPr>
        <p:spPr>
          <a:xfrm>
            <a:off x="10456791" y="4321939"/>
            <a:ext cx="312766" cy="110407"/>
          </a:xfrm>
          <a:custGeom>
            <a:avLst/>
            <a:gdLst>
              <a:gd name="connsiteX0" fmla="*/ 140 w 312766"/>
              <a:gd name="connsiteY0" fmla="*/ 75133 h 110407"/>
              <a:gd name="connsiteX1" fmla="*/ 33780 w 312766"/>
              <a:gd name="connsiteY1" fmla="*/ 47546 h 110407"/>
              <a:gd name="connsiteX2" fmla="*/ 130509 w 312766"/>
              <a:gd name="connsiteY2" fmla="*/ 13648 h 110407"/>
              <a:gd name="connsiteX3" fmla="*/ 130509 w 312766"/>
              <a:gd name="connsiteY3" fmla="*/ 13648 h 110407"/>
              <a:gd name="connsiteX4" fmla="*/ 161040 w 312766"/>
              <a:gd name="connsiteY4" fmla="*/ 16478 h 110407"/>
              <a:gd name="connsiteX5" fmla="*/ 272347 w 312766"/>
              <a:gd name="connsiteY5" fmla="*/ 73864 h 110407"/>
              <a:gd name="connsiteX6" fmla="*/ 312625 w 312766"/>
              <a:gd name="connsiteY6" fmla="*/ 110347 h 110407"/>
              <a:gd name="connsiteX7" fmla="*/ 279066 w 312766"/>
              <a:gd name="connsiteY7" fmla="*/ 66539 h 110407"/>
              <a:gd name="connsiteX8" fmla="*/ 163544 w 312766"/>
              <a:gd name="connsiteY8" fmla="*/ 3063 h 110407"/>
              <a:gd name="connsiteX9" fmla="*/ 130486 w 312766"/>
              <a:gd name="connsiteY9" fmla="*/ 0 h 110407"/>
              <a:gd name="connsiteX10" fmla="*/ 130486 w 312766"/>
              <a:gd name="connsiteY10" fmla="*/ 0 h 110407"/>
              <a:gd name="connsiteX11" fmla="*/ 28144 w 312766"/>
              <a:gd name="connsiteY11" fmla="*/ 40513 h 110407"/>
              <a:gd name="connsiteX12" fmla="*/ 140 w 312766"/>
              <a:gd name="connsiteY12" fmla="*/ 75133 h 11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766" h="110407">
                <a:moveTo>
                  <a:pt x="140" y="75133"/>
                </a:moveTo>
                <a:cubicBezTo>
                  <a:pt x="1479" y="76193"/>
                  <a:pt x="12122" y="63325"/>
                  <a:pt x="33780" y="47546"/>
                </a:cubicBezTo>
                <a:cubicBezTo>
                  <a:pt x="54949" y="32129"/>
                  <a:pt x="89312" y="13229"/>
                  <a:pt x="130509" y="13648"/>
                </a:cubicBezTo>
                <a:cubicBezTo>
                  <a:pt x="130509" y="13648"/>
                  <a:pt x="130509" y="13648"/>
                  <a:pt x="130509" y="13648"/>
                </a:cubicBezTo>
                <a:cubicBezTo>
                  <a:pt x="140581" y="13648"/>
                  <a:pt x="150770" y="14580"/>
                  <a:pt x="161040" y="16478"/>
                </a:cubicBezTo>
                <a:cubicBezTo>
                  <a:pt x="208455" y="25246"/>
                  <a:pt x="246928" y="52262"/>
                  <a:pt x="272347" y="73864"/>
                </a:cubicBezTo>
                <a:cubicBezTo>
                  <a:pt x="297767" y="95465"/>
                  <a:pt x="311123" y="111523"/>
                  <a:pt x="312625" y="110347"/>
                </a:cubicBezTo>
                <a:cubicBezTo>
                  <a:pt x="314139" y="109171"/>
                  <a:pt x="303577" y="90749"/>
                  <a:pt x="279066" y="66539"/>
                </a:cubicBezTo>
                <a:cubicBezTo>
                  <a:pt x="254858" y="42620"/>
                  <a:pt x="214988" y="12693"/>
                  <a:pt x="163544" y="3063"/>
                </a:cubicBezTo>
                <a:cubicBezTo>
                  <a:pt x="152458" y="990"/>
                  <a:pt x="141420" y="-23"/>
                  <a:pt x="130486" y="0"/>
                </a:cubicBezTo>
                <a:cubicBezTo>
                  <a:pt x="130486" y="0"/>
                  <a:pt x="130486" y="0"/>
                  <a:pt x="130486" y="0"/>
                </a:cubicBezTo>
                <a:cubicBezTo>
                  <a:pt x="84735" y="536"/>
                  <a:pt x="48906" y="22393"/>
                  <a:pt x="28144" y="40513"/>
                </a:cubicBezTo>
                <a:cubicBezTo>
                  <a:pt x="6987" y="58993"/>
                  <a:pt x="-1199" y="74085"/>
                  <a:pt x="140" y="751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F4C556-16C7-47FB-A9B5-3FC87486B50A}"/>
              </a:ext>
            </a:extLst>
          </p:cNvPr>
          <p:cNvSpPr/>
          <p:nvPr/>
        </p:nvSpPr>
        <p:spPr>
          <a:xfrm>
            <a:off x="10135958" y="4722368"/>
            <a:ext cx="74506" cy="125148"/>
          </a:xfrm>
          <a:custGeom>
            <a:avLst/>
            <a:gdLst>
              <a:gd name="connsiteX0" fmla="*/ 37093 w 74506"/>
              <a:gd name="connsiteY0" fmla="*/ 421 h 125148"/>
              <a:gd name="connsiteX1" fmla="*/ 268 w 74506"/>
              <a:gd name="connsiteY1" fmla="*/ 43461 h 125148"/>
              <a:gd name="connsiteX2" fmla="*/ 268 w 74506"/>
              <a:gd name="connsiteY2" fmla="*/ 43461 h 125148"/>
              <a:gd name="connsiteX3" fmla="*/ 5020 w 74506"/>
              <a:gd name="connsiteY3" fmla="*/ 75053 h 125148"/>
              <a:gd name="connsiteX4" fmla="*/ 33446 w 74506"/>
              <a:gd name="connsiteY4" fmla="*/ 111525 h 125148"/>
              <a:gd name="connsiteX5" fmla="*/ 74503 w 74506"/>
              <a:gd name="connsiteY5" fmla="*/ 123659 h 125148"/>
              <a:gd name="connsiteX6" fmla="*/ 40997 w 74506"/>
              <a:gd name="connsiteY6" fmla="*/ 102302 h 125148"/>
              <a:gd name="connsiteX7" fmla="*/ 17830 w 74506"/>
              <a:gd name="connsiteY7" fmla="*/ 69918 h 125148"/>
              <a:gd name="connsiteX8" fmla="*/ 13231 w 74506"/>
              <a:gd name="connsiteY8" fmla="*/ 44451 h 125148"/>
              <a:gd name="connsiteX9" fmla="*/ 13231 w 74506"/>
              <a:gd name="connsiteY9" fmla="*/ 44451 h 125148"/>
              <a:gd name="connsiteX10" fmla="*/ 37093 w 74506"/>
              <a:gd name="connsiteY10" fmla="*/ 421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06" h="125148">
                <a:moveTo>
                  <a:pt x="37093" y="421"/>
                </a:moveTo>
                <a:cubicBezTo>
                  <a:pt x="35618" y="-2175"/>
                  <a:pt x="4637" y="6640"/>
                  <a:pt x="268" y="43461"/>
                </a:cubicBezTo>
                <a:cubicBezTo>
                  <a:pt x="268" y="43461"/>
                  <a:pt x="268" y="43461"/>
                  <a:pt x="268" y="43461"/>
                </a:cubicBezTo>
                <a:cubicBezTo>
                  <a:pt x="-671" y="53720"/>
                  <a:pt x="845" y="64480"/>
                  <a:pt x="5020" y="75053"/>
                </a:cubicBezTo>
                <a:cubicBezTo>
                  <a:pt x="11396" y="91216"/>
                  <a:pt x="22550" y="103536"/>
                  <a:pt x="33446" y="111525"/>
                </a:cubicBezTo>
                <a:cubicBezTo>
                  <a:pt x="56002" y="128526"/>
                  <a:pt x="74305" y="125568"/>
                  <a:pt x="74503" y="123659"/>
                </a:cubicBezTo>
                <a:cubicBezTo>
                  <a:pt x="74765" y="121132"/>
                  <a:pt x="58306" y="117836"/>
                  <a:pt x="40997" y="102302"/>
                </a:cubicBezTo>
                <a:cubicBezTo>
                  <a:pt x="32345" y="94290"/>
                  <a:pt x="23234" y="83135"/>
                  <a:pt x="17830" y="69918"/>
                </a:cubicBezTo>
                <a:cubicBezTo>
                  <a:pt x="14264" y="61196"/>
                  <a:pt x="12761" y="52637"/>
                  <a:pt x="13231" y="44451"/>
                </a:cubicBezTo>
                <a:cubicBezTo>
                  <a:pt x="13231" y="44451"/>
                  <a:pt x="13231" y="44451"/>
                  <a:pt x="13231" y="44451"/>
                </a:cubicBezTo>
                <a:cubicBezTo>
                  <a:pt x="13773" y="17004"/>
                  <a:pt x="38568" y="3006"/>
                  <a:pt x="37093" y="4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594166-3CEF-4F7B-999B-71E87B7F6DB4}"/>
              </a:ext>
            </a:extLst>
          </p:cNvPr>
          <p:cNvSpPr/>
          <p:nvPr/>
        </p:nvSpPr>
        <p:spPr>
          <a:xfrm>
            <a:off x="10487669" y="4687362"/>
            <a:ext cx="65213" cy="159054"/>
          </a:xfrm>
          <a:custGeom>
            <a:avLst/>
            <a:gdLst>
              <a:gd name="connsiteX0" fmla="*/ 15478 w 65213"/>
              <a:gd name="connsiteY0" fmla="*/ 213 h 159054"/>
              <a:gd name="connsiteX1" fmla="*/ 28962 w 65213"/>
              <a:gd name="connsiteY1" fmla="*/ 20534 h 159054"/>
              <a:gd name="connsiteX2" fmla="*/ 51144 w 65213"/>
              <a:gd name="connsiteY2" fmla="*/ 70909 h 159054"/>
              <a:gd name="connsiteX3" fmla="*/ 51144 w 65213"/>
              <a:gd name="connsiteY3" fmla="*/ 70909 h 159054"/>
              <a:gd name="connsiteX4" fmla="*/ 51214 w 65213"/>
              <a:gd name="connsiteY4" fmla="*/ 83311 h 159054"/>
              <a:gd name="connsiteX5" fmla="*/ 27180 w 65213"/>
              <a:gd name="connsiteY5" fmla="*/ 131171 h 159054"/>
              <a:gd name="connsiteX6" fmla="*/ 73 w 65213"/>
              <a:gd name="connsiteY6" fmla="*/ 158665 h 159054"/>
              <a:gd name="connsiteX7" fmla="*/ 34959 w 65213"/>
              <a:gd name="connsiteY7" fmla="*/ 139078 h 159054"/>
              <a:gd name="connsiteX8" fmla="*/ 64780 w 65213"/>
              <a:gd name="connsiteY8" fmla="*/ 84825 h 159054"/>
              <a:gd name="connsiteX9" fmla="*/ 64756 w 65213"/>
              <a:gd name="connsiteY9" fmla="*/ 69244 h 159054"/>
              <a:gd name="connsiteX10" fmla="*/ 64756 w 65213"/>
              <a:gd name="connsiteY10" fmla="*/ 69244 h 159054"/>
              <a:gd name="connsiteX11" fmla="*/ 35960 w 65213"/>
              <a:gd name="connsiteY11" fmla="*/ 14548 h 159054"/>
              <a:gd name="connsiteX12" fmla="*/ 15478 w 65213"/>
              <a:gd name="connsiteY12" fmla="*/ 213 h 15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213" h="159054">
                <a:moveTo>
                  <a:pt x="15478" y="213"/>
                </a:moveTo>
                <a:cubicBezTo>
                  <a:pt x="14302" y="1506"/>
                  <a:pt x="20322" y="8563"/>
                  <a:pt x="28962" y="20534"/>
                </a:cubicBezTo>
                <a:cubicBezTo>
                  <a:pt x="37229" y="32004"/>
                  <a:pt x="49130" y="50042"/>
                  <a:pt x="51144" y="70909"/>
                </a:cubicBezTo>
                <a:cubicBezTo>
                  <a:pt x="51144" y="70909"/>
                  <a:pt x="51144" y="70909"/>
                  <a:pt x="51144" y="70909"/>
                </a:cubicBezTo>
                <a:cubicBezTo>
                  <a:pt x="51668" y="74962"/>
                  <a:pt x="51680" y="79096"/>
                  <a:pt x="51214" y="83311"/>
                </a:cubicBezTo>
                <a:cubicBezTo>
                  <a:pt x="49072" y="102490"/>
                  <a:pt x="37253" y="119864"/>
                  <a:pt x="27180" y="131171"/>
                </a:cubicBezTo>
                <a:cubicBezTo>
                  <a:pt x="11903" y="148010"/>
                  <a:pt x="-1092" y="156720"/>
                  <a:pt x="73" y="158665"/>
                </a:cubicBezTo>
                <a:cubicBezTo>
                  <a:pt x="1237" y="160609"/>
                  <a:pt x="16456" y="155462"/>
                  <a:pt x="34959" y="139078"/>
                </a:cubicBezTo>
                <a:cubicBezTo>
                  <a:pt x="47733" y="127899"/>
                  <a:pt x="62078" y="108965"/>
                  <a:pt x="64780" y="84825"/>
                </a:cubicBezTo>
                <a:cubicBezTo>
                  <a:pt x="65362" y="79608"/>
                  <a:pt x="65362" y="74391"/>
                  <a:pt x="64756" y="69244"/>
                </a:cubicBezTo>
                <a:cubicBezTo>
                  <a:pt x="64756" y="69244"/>
                  <a:pt x="64756" y="69244"/>
                  <a:pt x="64756" y="69244"/>
                </a:cubicBezTo>
                <a:cubicBezTo>
                  <a:pt x="61100" y="43952"/>
                  <a:pt x="46626" y="25215"/>
                  <a:pt x="35960" y="14548"/>
                </a:cubicBezTo>
                <a:cubicBezTo>
                  <a:pt x="24898" y="3474"/>
                  <a:pt x="16642" y="-1079"/>
                  <a:pt x="15478" y="2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77FF67-4404-4824-AB3E-E3C57EBD010F}"/>
              </a:ext>
            </a:extLst>
          </p:cNvPr>
          <p:cNvSpPr/>
          <p:nvPr/>
        </p:nvSpPr>
        <p:spPr>
          <a:xfrm>
            <a:off x="10212658" y="4782827"/>
            <a:ext cx="244295" cy="88326"/>
          </a:xfrm>
          <a:custGeom>
            <a:avLst/>
            <a:gdLst>
              <a:gd name="connsiteX0" fmla="*/ 5 w 244295"/>
              <a:gd name="connsiteY0" fmla="*/ 1575 h 88326"/>
              <a:gd name="connsiteX1" fmla="*/ 31477 w 244295"/>
              <a:gd name="connsiteY1" fmla="*/ 28917 h 88326"/>
              <a:gd name="connsiteX2" fmla="*/ 31477 w 244295"/>
              <a:gd name="connsiteY2" fmla="*/ 28917 h 88326"/>
              <a:gd name="connsiteX3" fmla="*/ 100974 w 244295"/>
              <a:gd name="connsiteY3" fmla="*/ 86582 h 88326"/>
              <a:gd name="connsiteX4" fmla="*/ 100974 w 244295"/>
              <a:gd name="connsiteY4" fmla="*/ 86582 h 88326"/>
              <a:gd name="connsiteX5" fmla="*/ 122564 w 244295"/>
              <a:gd name="connsiteY5" fmla="*/ 87688 h 88326"/>
              <a:gd name="connsiteX6" fmla="*/ 163427 w 244295"/>
              <a:gd name="connsiteY6" fmla="*/ 66029 h 88326"/>
              <a:gd name="connsiteX7" fmla="*/ 163427 w 244295"/>
              <a:gd name="connsiteY7" fmla="*/ 66029 h 88326"/>
              <a:gd name="connsiteX8" fmla="*/ 218364 w 244295"/>
              <a:gd name="connsiteY8" fmla="*/ 10355 h 88326"/>
              <a:gd name="connsiteX9" fmla="*/ 218364 w 244295"/>
              <a:gd name="connsiteY9" fmla="*/ 10355 h 88326"/>
              <a:gd name="connsiteX10" fmla="*/ 244273 w 244295"/>
              <a:gd name="connsiteY10" fmla="*/ 5977 h 88326"/>
              <a:gd name="connsiteX11" fmla="*/ 214848 w 244295"/>
              <a:gd name="connsiteY11" fmla="*/ 3042 h 88326"/>
              <a:gd name="connsiteX12" fmla="*/ 214848 w 244295"/>
              <a:gd name="connsiteY12" fmla="*/ 3042 h 88326"/>
              <a:gd name="connsiteX13" fmla="*/ 154566 w 244295"/>
              <a:gd name="connsiteY13" fmla="*/ 56108 h 88326"/>
              <a:gd name="connsiteX14" fmla="*/ 154566 w 244295"/>
              <a:gd name="connsiteY14" fmla="*/ 56108 h 88326"/>
              <a:gd name="connsiteX15" fmla="*/ 120372 w 244295"/>
              <a:gd name="connsiteY15" fmla="*/ 74355 h 88326"/>
              <a:gd name="connsiteX16" fmla="*/ 104917 w 244295"/>
              <a:gd name="connsiteY16" fmla="*/ 73412 h 88326"/>
              <a:gd name="connsiteX17" fmla="*/ 104917 w 244295"/>
              <a:gd name="connsiteY17" fmla="*/ 73412 h 88326"/>
              <a:gd name="connsiteX18" fmla="*/ 38953 w 244295"/>
              <a:gd name="connsiteY18" fmla="*/ 22652 h 88326"/>
              <a:gd name="connsiteX19" fmla="*/ 38953 w 244295"/>
              <a:gd name="connsiteY19" fmla="*/ 22652 h 88326"/>
              <a:gd name="connsiteX20" fmla="*/ 5 w 244295"/>
              <a:gd name="connsiteY20" fmla="*/ 1575 h 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4295" h="88326">
                <a:moveTo>
                  <a:pt x="5" y="1575"/>
                </a:moveTo>
                <a:cubicBezTo>
                  <a:pt x="-311" y="3450"/>
                  <a:pt x="15344" y="8329"/>
                  <a:pt x="31477" y="28917"/>
                </a:cubicBezTo>
                <a:cubicBezTo>
                  <a:pt x="31477" y="28917"/>
                  <a:pt x="31477" y="28917"/>
                  <a:pt x="31477" y="28917"/>
                </a:cubicBezTo>
                <a:cubicBezTo>
                  <a:pt x="44013" y="45627"/>
                  <a:pt x="67174" y="75764"/>
                  <a:pt x="100974" y="86582"/>
                </a:cubicBezTo>
                <a:cubicBezTo>
                  <a:pt x="100974" y="86582"/>
                  <a:pt x="100974" y="86582"/>
                  <a:pt x="100974" y="86582"/>
                </a:cubicBezTo>
                <a:cubicBezTo>
                  <a:pt x="108149" y="88504"/>
                  <a:pt x="115410" y="88783"/>
                  <a:pt x="122564" y="87688"/>
                </a:cubicBezTo>
                <a:cubicBezTo>
                  <a:pt x="138834" y="85196"/>
                  <a:pt x="153098" y="75974"/>
                  <a:pt x="163427" y="66029"/>
                </a:cubicBezTo>
                <a:cubicBezTo>
                  <a:pt x="163427" y="66029"/>
                  <a:pt x="163427" y="66029"/>
                  <a:pt x="163427" y="66029"/>
                </a:cubicBezTo>
                <a:cubicBezTo>
                  <a:pt x="188835" y="42868"/>
                  <a:pt x="202482" y="19124"/>
                  <a:pt x="218364" y="10355"/>
                </a:cubicBezTo>
                <a:cubicBezTo>
                  <a:pt x="218364" y="10355"/>
                  <a:pt x="218364" y="10355"/>
                  <a:pt x="218364" y="10355"/>
                </a:cubicBezTo>
                <a:cubicBezTo>
                  <a:pt x="231976" y="2495"/>
                  <a:pt x="243679" y="7374"/>
                  <a:pt x="244273" y="5977"/>
                </a:cubicBezTo>
                <a:cubicBezTo>
                  <a:pt x="244867" y="4591"/>
                  <a:pt x="233548" y="-4690"/>
                  <a:pt x="214848" y="3042"/>
                </a:cubicBezTo>
                <a:cubicBezTo>
                  <a:pt x="214848" y="3042"/>
                  <a:pt x="214848" y="3042"/>
                  <a:pt x="214848" y="3042"/>
                </a:cubicBezTo>
                <a:cubicBezTo>
                  <a:pt x="195879" y="11089"/>
                  <a:pt x="177540" y="36020"/>
                  <a:pt x="154566" y="56108"/>
                </a:cubicBezTo>
                <a:cubicBezTo>
                  <a:pt x="154566" y="56108"/>
                  <a:pt x="154566" y="56108"/>
                  <a:pt x="154566" y="56108"/>
                </a:cubicBezTo>
                <a:cubicBezTo>
                  <a:pt x="144866" y="64096"/>
                  <a:pt x="132508" y="72178"/>
                  <a:pt x="120372" y="74355"/>
                </a:cubicBezTo>
                <a:cubicBezTo>
                  <a:pt x="114995" y="75322"/>
                  <a:pt x="109804" y="75100"/>
                  <a:pt x="104917" y="73412"/>
                </a:cubicBezTo>
                <a:cubicBezTo>
                  <a:pt x="104917" y="73412"/>
                  <a:pt x="104917" y="73412"/>
                  <a:pt x="104917" y="73412"/>
                </a:cubicBezTo>
                <a:cubicBezTo>
                  <a:pt x="76967" y="65726"/>
                  <a:pt x="52960" y="37685"/>
                  <a:pt x="38953" y="22652"/>
                </a:cubicBezTo>
                <a:cubicBezTo>
                  <a:pt x="38953" y="22652"/>
                  <a:pt x="38953" y="22652"/>
                  <a:pt x="38953" y="22652"/>
                </a:cubicBezTo>
                <a:cubicBezTo>
                  <a:pt x="18895" y="96"/>
                  <a:pt x="402" y="-777"/>
                  <a:pt x="5" y="15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DAB24B-DD5B-4C6A-AB59-458C8AD1C34B}"/>
              </a:ext>
            </a:extLst>
          </p:cNvPr>
          <p:cNvSpPr/>
          <p:nvPr/>
        </p:nvSpPr>
        <p:spPr>
          <a:xfrm>
            <a:off x="10256141" y="4114450"/>
            <a:ext cx="31953" cy="252135"/>
          </a:xfrm>
          <a:custGeom>
            <a:avLst/>
            <a:gdLst>
              <a:gd name="connsiteX0" fmla="*/ 15882 w 31953"/>
              <a:gd name="connsiteY0" fmla="*/ 2 h 252135"/>
              <a:gd name="connsiteX1" fmla="*/ 14711 w 31953"/>
              <a:gd name="connsiteY1" fmla="*/ 37927 h 252135"/>
              <a:gd name="connsiteX2" fmla="*/ 18125 w 31953"/>
              <a:gd name="connsiteY2" fmla="*/ 127945 h 252135"/>
              <a:gd name="connsiteX3" fmla="*/ 12116 w 31953"/>
              <a:gd name="connsiteY3" fmla="*/ 200550 h 252135"/>
              <a:gd name="connsiteX4" fmla="*/ 322 w 31953"/>
              <a:gd name="connsiteY4" fmla="*/ 252101 h 252135"/>
              <a:gd name="connsiteX5" fmla="*/ 23124 w 31953"/>
              <a:gd name="connsiteY5" fmla="*/ 202929 h 252135"/>
              <a:gd name="connsiteX6" fmla="*/ 31945 w 31953"/>
              <a:gd name="connsiteY6" fmla="*/ 128022 h 252135"/>
              <a:gd name="connsiteX7" fmla="*/ 24517 w 31953"/>
              <a:gd name="connsiteY7" fmla="*/ 36958 h 252135"/>
              <a:gd name="connsiteX8" fmla="*/ 15882 w 31953"/>
              <a:gd name="connsiteY8" fmla="*/ 2 h 25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3" h="252135">
                <a:moveTo>
                  <a:pt x="15882" y="2"/>
                </a:moveTo>
                <a:cubicBezTo>
                  <a:pt x="13979" y="185"/>
                  <a:pt x="13685" y="14656"/>
                  <a:pt x="14711" y="37927"/>
                </a:cubicBezTo>
                <a:cubicBezTo>
                  <a:pt x="15574" y="57491"/>
                  <a:pt x="18265" y="96934"/>
                  <a:pt x="18125" y="127945"/>
                </a:cubicBezTo>
                <a:cubicBezTo>
                  <a:pt x="17997" y="156246"/>
                  <a:pt x="15876" y="179323"/>
                  <a:pt x="12116" y="200550"/>
                </a:cubicBezTo>
                <a:cubicBezTo>
                  <a:pt x="6651" y="231711"/>
                  <a:pt x="-1752" y="251064"/>
                  <a:pt x="322" y="252101"/>
                </a:cubicBezTo>
                <a:cubicBezTo>
                  <a:pt x="2155" y="253021"/>
                  <a:pt x="14818" y="235414"/>
                  <a:pt x="23124" y="202929"/>
                </a:cubicBezTo>
                <a:cubicBezTo>
                  <a:pt x="28569" y="181502"/>
                  <a:pt x="31755" y="156833"/>
                  <a:pt x="31945" y="128022"/>
                </a:cubicBezTo>
                <a:cubicBezTo>
                  <a:pt x="32173" y="93326"/>
                  <a:pt x="27904" y="58958"/>
                  <a:pt x="24517" y="36958"/>
                </a:cubicBezTo>
                <a:cubicBezTo>
                  <a:pt x="20962" y="13872"/>
                  <a:pt x="17788" y="-181"/>
                  <a:pt x="15882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C4DD01-5E59-4724-9807-7BB90210FE93}"/>
              </a:ext>
            </a:extLst>
          </p:cNvPr>
          <p:cNvSpPr/>
          <p:nvPr/>
        </p:nvSpPr>
        <p:spPr>
          <a:xfrm>
            <a:off x="10350057" y="4120676"/>
            <a:ext cx="56147" cy="230362"/>
          </a:xfrm>
          <a:custGeom>
            <a:avLst/>
            <a:gdLst>
              <a:gd name="connsiteX0" fmla="*/ 2879 w 56147"/>
              <a:gd name="connsiteY0" fmla="*/ 0 h 230362"/>
              <a:gd name="connsiteX1" fmla="*/ 10890 w 56147"/>
              <a:gd name="connsiteY1" fmla="*/ 119543 h 230362"/>
              <a:gd name="connsiteX2" fmla="*/ 43668 w 56147"/>
              <a:gd name="connsiteY2" fmla="*/ 213408 h 230362"/>
              <a:gd name="connsiteX3" fmla="*/ 55790 w 56147"/>
              <a:gd name="connsiteY3" fmla="*/ 230317 h 230362"/>
              <a:gd name="connsiteX4" fmla="*/ 50783 w 56147"/>
              <a:gd name="connsiteY4" fmla="*/ 210334 h 230362"/>
              <a:gd name="connsiteX5" fmla="*/ 24444 w 56147"/>
              <a:gd name="connsiteY5" fmla="*/ 116616 h 230362"/>
              <a:gd name="connsiteX6" fmla="*/ 2879 w 56147"/>
              <a:gd name="connsiteY6" fmla="*/ 0 h 2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47" h="230362">
                <a:moveTo>
                  <a:pt x="2879" y="0"/>
                </a:moveTo>
                <a:cubicBezTo>
                  <a:pt x="-941" y="186"/>
                  <a:pt x="-3155" y="54623"/>
                  <a:pt x="10890" y="119543"/>
                </a:cubicBezTo>
                <a:cubicBezTo>
                  <a:pt x="19926" y="161284"/>
                  <a:pt x="32921" y="193343"/>
                  <a:pt x="43668" y="213408"/>
                </a:cubicBezTo>
                <a:cubicBezTo>
                  <a:pt x="49817" y="224867"/>
                  <a:pt x="54509" y="230957"/>
                  <a:pt x="55790" y="230317"/>
                </a:cubicBezTo>
                <a:cubicBezTo>
                  <a:pt x="57071" y="229664"/>
                  <a:pt x="54800" y="222445"/>
                  <a:pt x="50783" y="210334"/>
                </a:cubicBezTo>
                <a:cubicBezTo>
                  <a:pt x="43179" y="187431"/>
                  <a:pt x="33596" y="159060"/>
                  <a:pt x="24444" y="116616"/>
                </a:cubicBezTo>
                <a:cubicBezTo>
                  <a:pt x="10762" y="53194"/>
                  <a:pt x="6710" y="-186"/>
                  <a:pt x="28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422C7-222D-4568-B58C-9E4C80DFF7DE}"/>
              </a:ext>
            </a:extLst>
          </p:cNvPr>
          <p:cNvSpPr/>
          <p:nvPr/>
        </p:nvSpPr>
        <p:spPr>
          <a:xfrm>
            <a:off x="10249867" y="4325150"/>
            <a:ext cx="152975" cy="47715"/>
          </a:xfrm>
          <a:custGeom>
            <a:avLst/>
            <a:gdLst>
              <a:gd name="connsiteX0" fmla="*/ 372 w 152975"/>
              <a:gd name="connsiteY0" fmla="*/ 47619 h 47715"/>
              <a:gd name="connsiteX1" fmla="*/ 16164 w 152975"/>
              <a:gd name="connsiteY1" fmla="*/ 34786 h 47715"/>
              <a:gd name="connsiteX2" fmla="*/ 56738 w 152975"/>
              <a:gd name="connsiteY2" fmla="*/ 14361 h 47715"/>
              <a:gd name="connsiteX3" fmla="*/ 56738 w 152975"/>
              <a:gd name="connsiteY3" fmla="*/ 14361 h 47715"/>
              <a:gd name="connsiteX4" fmla="*/ 72427 w 152975"/>
              <a:gd name="connsiteY4" fmla="*/ 13860 h 47715"/>
              <a:gd name="connsiteX5" fmla="*/ 129397 w 152975"/>
              <a:gd name="connsiteY5" fmla="*/ 32364 h 47715"/>
              <a:gd name="connsiteX6" fmla="*/ 152872 w 152975"/>
              <a:gd name="connsiteY6" fmla="*/ 41400 h 47715"/>
              <a:gd name="connsiteX7" fmla="*/ 134241 w 152975"/>
              <a:gd name="connsiteY7" fmla="*/ 24003 h 47715"/>
              <a:gd name="connsiteX8" fmla="*/ 73442 w 152975"/>
              <a:gd name="connsiteY8" fmla="*/ 236 h 47715"/>
              <a:gd name="connsiteX9" fmla="*/ 54712 w 152975"/>
              <a:gd name="connsiteY9" fmla="*/ 923 h 47715"/>
              <a:gd name="connsiteX10" fmla="*/ 54712 w 152975"/>
              <a:gd name="connsiteY10" fmla="*/ 923 h 47715"/>
              <a:gd name="connsiteX11" fmla="*/ 9695 w 152975"/>
              <a:gd name="connsiteY11" fmla="*/ 28626 h 47715"/>
              <a:gd name="connsiteX12" fmla="*/ 372 w 152975"/>
              <a:gd name="connsiteY12" fmla="*/ 47619 h 4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975" h="47715">
                <a:moveTo>
                  <a:pt x="372" y="47619"/>
                </a:moveTo>
                <a:cubicBezTo>
                  <a:pt x="1776" y="48539"/>
                  <a:pt x="6915" y="42775"/>
                  <a:pt x="16164" y="34786"/>
                </a:cubicBezTo>
                <a:cubicBezTo>
                  <a:pt x="25053" y="27112"/>
                  <a:pt x="39345" y="16364"/>
                  <a:pt x="56738" y="14361"/>
                </a:cubicBezTo>
                <a:cubicBezTo>
                  <a:pt x="56738" y="14361"/>
                  <a:pt x="56738" y="14361"/>
                  <a:pt x="56738" y="14361"/>
                </a:cubicBezTo>
                <a:cubicBezTo>
                  <a:pt x="61806" y="13604"/>
                  <a:pt x="67019" y="13441"/>
                  <a:pt x="72427" y="13860"/>
                </a:cubicBezTo>
                <a:cubicBezTo>
                  <a:pt x="93632" y="15456"/>
                  <a:pt x="116251" y="26251"/>
                  <a:pt x="129397" y="32364"/>
                </a:cubicBezTo>
                <a:cubicBezTo>
                  <a:pt x="143102" y="38862"/>
                  <a:pt x="151824" y="42961"/>
                  <a:pt x="152872" y="41400"/>
                </a:cubicBezTo>
                <a:cubicBezTo>
                  <a:pt x="153908" y="39840"/>
                  <a:pt x="147143" y="32923"/>
                  <a:pt x="134241" y="24003"/>
                </a:cubicBezTo>
                <a:cubicBezTo>
                  <a:pt x="121595" y="15130"/>
                  <a:pt x="99308" y="2134"/>
                  <a:pt x="73442" y="236"/>
                </a:cubicBezTo>
                <a:cubicBezTo>
                  <a:pt x="67084" y="-230"/>
                  <a:pt x="60829" y="-9"/>
                  <a:pt x="54712" y="923"/>
                </a:cubicBezTo>
                <a:cubicBezTo>
                  <a:pt x="54712" y="923"/>
                  <a:pt x="54712" y="923"/>
                  <a:pt x="54712" y="923"/>
                </a:cubicBezTo>
                <a:cubicBezTo>
                  <a:pt x="32722" y="4871"/>
                  <a:pt x="17966" y="18204"/>
                  <a:pt x="9695" y="28626"/>
                </a:cubicBezTo>
                <a:cubicBezTo>
                  <a:pt x="1423" y="39060"/>
                  <a:pt x="-1031" y="46699"/>
                  <a:pt x="372" y="476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5D5616-1DD7-4C97-BB86-FB8B72858E3E}"/>
              </a:ext>
            </a:extLst>
          </p:cNvPr>
          <p:cNvSpPr/>
          <p:nvPr/>
        </p:nvSpPr>
        <p:spPr>
          <a:xfrm>
            <a:off x="10097726" y="4002223"/>
            <a:ext cx="494848" cy="38966"/>
          </a:xfrm>
          <a:custGeom>
            <a:avLst/>
            <a:gdLst>
              <a:gd name="connsiteX0" fmla="*/ 17 w 494848"/>
              <a:gd name="connsiteY0" fmla="*/ 185 h 38966"/>
              <a:gd name="connsiteX1" fmla="*/ 68156 w 494848"/>
              <a:gd name="connsiteY1" fmla="*/ 26937 h 38966"/>
              <a:gd name="connsiteX2" fmla="*/ 246124 w 494848"/>
              <a:gd name="connsiteY2" fmla="*/ 36127 h 38966"/>
              <a:gd name="connsiteX3" fmla="*/ 297479 w 494848"/>
              <a:gd name="connsiteY3" fmla="*/ 30808 h 38966"/>
              <a:gd name="connsiteX4" fmla="*/ 297479 w 494848"/>
              <a:gd name="connsiteY4" fmla="*/ 30808 h 38966"/>
              <a:gd name="connsiteX5" fmla="*/ 438339 w 494848"/>
              <a:gd name="connsiteY5" fmla="*/ 13002 h 38966"/>
              <a:gd name="connsiteX6" fmla="*/ 494849 w 494848"/>
              <a:gd name="connsiteY6" fmla="*/ 6409 h 38966"/>
              <a:gd name="connsiteX7" fmla="*/ 437710 w 494848"/>
              <a:gd name="connsiteY7" fmla="*/ 4231 h 38966"/>
              <a:gd name="connsiteX8" fmla="*/ 295930 w 494848"/>
              <a:gd name="connsiteY8" fmla="*/ 17323 h 38966"/>
              <a:gd name="connsiteX9" fmla="*/ 295930 w 494848"/>
              <a:gd name="connsiteY9" fmla="*/ 17323 h 38966"/>
              <a:gd name="connsiteX10" fmla="*/ 244996 w 494848"/>
              <a:gd name="connsiteY10" fmla="*/ 22181 h 38966"/>
              <a:gd name="connsiteX11" fmla="*/ 70167 w 494848"/>
              <a:gd name="connsiteY11" fmla="*/ 17449 h 38966"/>
              <a:gd name="connsiteX12" fmla="*/ 17 w 494848"/>
              <a:gd name="connsiteY12" fmla="*/ 185 h 3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848" h="38966">
                <a:moveTo>
                  <a:pt x="17" y="185"/>
                </a:moveTo>
                <a:cubicBezTo>
                  <a:pt x="-753" y="1936"/>
                  <a:pt x="24060" y="16306"/>
                  <a:pt x="68156" y="26937"/>
                </a:cubicBezTo>
                <a:cubicBezTo>
                  <a:pt x="115719" y="38403"/>
                  <a:pt x="172370" y="42132"/>
                  <a:pt x="246124" y="36127"/>
                </a:cubicBezTo>
                <a:cubicBezTo>
                  <a:pt x="263804" y="34686"/>
                  <a:pt x="281084" y="32816"/>
                  <a:pt x="297479" y="30808"/>
                </a:cubicBezTo>
                <a:cubicBezTo>
                  <a:pt x="297479" y="30808"/>
                  <a:pt x="297479" y="30808"/>
                  <a:pt x="297479" y="30808"/>
                </a:cubicBezTo>
                <a:cubicBezTo>
                  <a:pt x="354023" y="24010"/>
                  <a:pt x="403139" y="16733"/>
                  <a:pt x="438339" y="13002"/>
                </a:cubicBezTo>
                <a:cubicBezTo>
                  <a:pt x="473551" y="9272"/>
                  <a:pt x="494849" y="8080"/>
                  <a:pt x="494849" y="6409"/>
                </a:cubicBezTo>
                <a:cubicBezTo>
                  <a:pt x="494849" y="4739"/>
                  <a:pt x="473388" y="2872"/>
                  <a:pt x="437710" y="4231"/>
                </a:cubicBezTo>
                <a:cubicBezTo>
                  <a:pt x="394510" y="5878"/>
                  <a:pt x="359764" y="10361"/>
                  <a:pt x="295930" y="17323"/>
                </a:cubicBezTo>
                <a:cubicBezTo>
                  <a:pt x="295930" y="17323"/>
                  <a:pt x="295930" y="17323"/>
                  <a:pt x="295930" y="17323"/>
                </a:cubicBezTo>
                <a:cubicBezTo>
                  <a:pt x="279652" y="19060"/>
                  <a:pt x="262430" y="20778"/>
                  <a:pt x="244996" y="22181"/>
                </a:cubicBezTo>
                <a:cubicBezTo>
                  <a:pt x="171362" y="28103"/>
                  <a:pt x="117893" y="26160"/>
                  <a:pt x="70167" y="17449"/>
                </a:cubicBezTo>
                <a:cubicBezTo>
                  <a:pt x="26615" y="9502"/>
                  <a:pt x="789" y="-1567"/>
                  <a:pt x="17" y="18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97E48F-C33A-4359-BFE2-179BFB90BD20}"/>
              </a:ext>
            </a:extLst>
          </p:cNvPr>
          <p:cNvSpPr/>
          <p:nvPr/>
        </p:nvSpPr>
        <p:spPr>
          <a:xfrm>
            <a:off x="10047942" y="3921107"/>
            <a:ext cx="454378" cy="33296"/>
          </a:xfrm>
          <a:custGeom>
            <a:avLst/>
            <a:gdLst>
              <a:gd name="connsiteX0" fmla="*/ 7 w 454378"/>
              <a:gd name="connsiteY0" fmla="*/ 381 h 33296"/>
              <a:gd name="connsiteX1" fmla="*/ 64545 w 454378"/>
              <a:gd name="connsiteY1" fmla="*/ 18779 h 33296"/>
              <a:gd name="connsiteX2" fmla="*/ 225681 w 454378"/>
              <a:gd name="connsiteY2" fmla="*/ 33284 h 33296"/>
              <a:gd name="connsiteX3" fmla="*/ 454378 w 454378"/>
              <a:gd name="connsiteY3" fmla="*/ 12831 h 33296"/>
              <a:gd name="connsiteX4" fmla="*/ 225735 w 454378"/>
              <a:gd name="connsiteY4" fmla="*/ 19412 h 33296"/>
              <a:gd name="connsiteX5" fmla="*/ 66123 w 454378"/>
              <a:gd name="connsiteY5" fmla="*/ 9152 h 33296"/>
              <a:gd name="connsiteX6" fmla="*/ 7 w 454378"/>
              <a:gd name="connsiteY6" fmla="*/ 381 h 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78" h="33296">
                <a:moveTo>
                  <a:pt x="7" y="381"/>
                </a:moveTo>
                <a:cubicBezTo>
                  <a:pt x="-465" y="2235"/>
                  <a:pt x="23891" y="10850"/>
                  <a:pt x="64545" y="18779"/>
                </a:cubicBezTo>
                <a:cubicBezTo>
                  <a:pt x="107089" y="27076"/>
                  <a:pt x="160285" y="33004"/>
                  <a:pt x="225681" y="33284"/>
                </a:cubicBezTo>
                <a:cubicBezTo>
                  <a:pt x="352525" y="33825"/>
                  <a:pt x="454762" y="16638"/>
                  <a:pt x="454378" y="12831"/>
                </a:cubicBezTo>
                <a:cubicBezTo>
                  <a:pt x="454005" y="9023"/>
                  <a:pt x="351256" y="19854"/>
                  <a:pt x="225735" y="19412"/>
                </a:cubicBezTo>
                <a:cubicBezTo>
                  <a:pt x="160128" y="19182"/>
                  <a:pt x="109487" y="14917"/>
                  <a:pt x="66123" y="9152"/>
                </a:cubicBezTo>
                <a:cubicBezTo>
                  <a:pt x="25548" y="3757"/>
                  <a:pt x="479" y="-1473"/>
                  <a:pt x="7" y="3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B076E6-0617-4B96-B05F-A6E0642229B9}"/>
              </a:ext>
            </a:extLst>
          </p:cNvPr>
          <p:cNvSpPr/>
          <p:nvPr/>
        </p:nvSpPr>
        <p:spPr>
          <a:xfrm>
            <a:off x="10013407" y="4833368"/>
            <a:ext cx="103717" cy="171282"/>
          </a:xfrm>
          <a:custGeom>
            <a:avLst/>
            <a:gdLst>
              <a:gd name="connsiteX0" fmla="*/ 103010 w 103717"/>
              <a:gd name="connsiteY0" fmla="*/ 24 h 171282"/>
              <a:gd name="connsiteX1" fmla="*/ 87942 w 103717"/>
              <a:gd name="connsiteY1" fmla="*/ 25142 h 171282"/>
              <a:gd name="connsiteX2" fmla="*/ 51143 w 103717"/>
              <a:gd name="connsiteY2" fmla="*/ 84111 h 171282"/>
              <a:gd name="connsiteX3" fmla="*/ 309 w 103717"/>
              <a:gd name="connsiteY3" fmla="*/ 171203 h 171282"/>
              <a:gd name="connsiteX4" fmla="*/ 62649 w 103717"/>
              <a:gd name="connsiteY4" fmla="*/ 91913 h 171282"/>
              <a:gd name="connsiteX5" fmla="*/ 96768 w 103717"/>
              <a:gd name="connsiteY5" fmla="*/ 29194 h 171282"/>
              <a:gd name="connsiteX6" fmla="*/ 103010 w 103717"/>
              <a:gd name="connsiteY6" fmla="*/ 24 h 17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7" h="171282">
                <a:moveTo>
                  <a:pt x="103010" y="24"/>
                </a:moveTo>
                <a:cubicBezTo>
                  <a:pt x="101189" y="-559"/>
                  <a:pt x="96438" y="9619"/>
                  <a:pt x="87942" y="25142"/>
                </a:cubicBezTo>
                <a:cubicBezTo>
                  <a:pt x="78078" y="43168"/>
                  <a:pt x="68225" y="58982"/>
                  <a:pt x="51143" y="84111"/>
                </a:cubicBezTo>
                <a:cubicBezTo>
                  <a:pt x="20213" y="129596"/>
                  <a:pt x="-2967" y="169223"/>
                  <a:pt x="309" y="171203"/>
                </a:cubicBezTo>
                <a:cubicBezTo>
                  <a:pt x="3583" y="173182"/>
                  <a:pt x="31353" y="138190"/>
                  <a:pt x="62649" y="91913"/>
                </a:cubicBezTo>
                <a:cubicBezTo>
                  <a:pt x="78969" y="67773"/>
                  <a:pt x="89839" y="47442"/>
                  <a:pt x="96768" y="29194"/>
                </a:cubicBezTo>
                <a:cubicBezTo>
                  <a:pt x="103274" y="12076"/>
                  <a:pt x="104830" y="618"/>
                  <a:pt x="103010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5E0BE4-AE45-4CE0-9A07-06BCC398D2B9}"/>
              </a:ext>
            </a:extLst>
          </p:cNvPr>
          <p:cNvSpPr/>
          <p:nvPr/>
        </p:nvSpPr>
        <p:spPr>
          <a:xfrm>
            <a:off x="10557878" y="4839566"/>
            <a:ext cx="94184" cy="165084"/>
          </a:xfrm>
          <a:custGeom>
            <a:avLst/>
            <a:gdLst>
              <a:gd name="connsiteX0" fmla="*/ 462 w 94184"/>
              <a:gd name="connsiteY0" fmla="*/ 56 h 165084"/>
              <a:gd name="connsiteX1" fmla="*/ 39319 w 94184"/>
              <a:gd name="connsiteY1" fmla="*/ 86996 h 165084"/>
              <a:gd name="connsiteX2" fmla="*/ 93825 w 94184"/>
              <a:gd name="connsiteY2" fmla="*/ 165004 h 165084"/>
              <a:gd name="connsiteX3" fmla="*/ 51312 w 94184"/>
              <a:gd name="connsiteY3" fmla="*/ 80044 h 165084"/>
              <a:gd name="connsiteX4" fmla="*/ 462 w 94184"/>
              <a:gd name="connsiteY4" fmla="*/ 56 h 16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4" h="165084">
                <a:moveTo>
                  <a:pt x="462" y="56"/>
                </a:moveTo>
                <a:cubicBezTo>
                  <a:pt x="-2973" y="1721"/>
                  <a:pt x="13026" y="41546"/>
                  <a:pt x="39319" y="86996"/>
                </a:cubicBezTo>
                <a:cubicBezTo>
                  <a:pt x="65600" y="132446"/>
                  <a:pt x="90542" y="166973"/>
                  <a:pt x="93825" y="165004"/>
                </a:cubicBezTo>
                <a:cubicBezTo>
                  <a:pt x="97109" y="163037"/>
                  <a:pt x="77442" y="125202"/>
                  <a:pt x="51312" y="80044"/>
                </a:cubicBezTo>
                <a:cubicBezTo>
                  <a:pt x="25194" y="34897"/>
                  <a:pt x="3909" y="-1621"/>
                  <a:pt x="462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0CEEA6-AF3A-4796-86E7-71627B45DCAC}"/>
              </a:ext>
            </a:extLst>
          </p:cNvPr>
          <p:cNvSpPr/>
          <p:nvPr/>
        </p:nvSpPr>
        <p:spPr>
          <a:xfrm>
            <a:off x="9739828" y="3937049"/>
            <a:ext cx="106169" cy="305400"/>
          </a:xfrm>
          <a:custGeom>
            <a:avLst/>
            <a:gdLst>
              <a:gd name="connsiteX0" fmla="*/ 96495 w 106169"/>
              <a:gd name="connsiteY0" fmla="*/ 1 h 305400"/>
              <a:gd name="connsiteX1" fmla="*/ 94280 w 106169"/>
              <a:gd name="connsiteY1" fmla="*/ 50545 h 305400"/>
              <a:gd name="connsiteX2" fmla="*/ 86629 w 106169"/>
              <a:gd name="connsiteY2" fmla="*/ 169950 h 305400"/>
              <a:gd name="connsiteX3" fmla="*/ 78381 w 106169"/>
              <a:gd name="connsiteY3" fmla="*/ 205599 h 305400"/>
              <a:gd name="connsiteX4" fmla="*/ 78381 w 106169"/>
              <a:gd name="connsiteY4" fmla="*/ 205599 h 305400"/>
              <a:gd name="connsiteX5" fmla="*/ 30182 w 106169"/>
              <a:gd name="connsiteY5" fmla="*/ 282937 h 305400"/>
              <a:gd name="connsiteX6" fmla="*/ 18 w 106169"/>
              <a:gd name="connsiteY6" fmla="*/ 305008 h 305400"/>
              <a:gd name="connsiteX7" fmla="*/ 35540 w 106169"/>
              <a:gd name="connsiteY7" fmla="*/ 289729 h 305400"/>
              <a:gd name="connsiteX8" fmla="*/ 91348 w 106169"/>
              <a:gd name="connsiteY8" fmla="*/ 209464 h 305400"/>
              <a:gd name="connsiteX9" fmla="*/ 91348 w 106169"/>
              <a:gd name="connsiteY9" fmla="*/ 209464 h 305400"/>
              <a:gd name="connsiteX10" fmla="*/ 100196 w 106169"/>
              <a:gd name="connsiteY10" fmla="*/ 172353 h 305400"/>
              <a:gd name="connsiteX11" fmla="*/ 104128 w 106169"/>
              <a:gd name="connsiteY11" fmla="*/ 50155 h 305400"/>
              <a:gd name="connsiteX12" fmla="*/ 96495 w 106169"/>
              <a:gd name="connsiteY12" fmla="*/ 1 h 3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169" h="305400">
                <a:moveTo>
                  <a:pt x="96495" y="1"/>
                </a:moveTo>
                <a:cubicBezTo>
                  <a:pt x="94586" y="118"/>
                  <a:pt x="94308" y="19442"/>
                  <a:pt x="94280" y="50545"/>
                </a:cubicBezTo>
                <a:cubicBezTo>
                  <a:pt x="94254" y="79914"/>
                  <a:pt x="94382" y="126224"/>
                  <a:pt x="86629" y="169950"/>
                </a:cubicBezTo>
                <a:cubicBezTo>
                  <a:pt x="84427" y="182371"/>
                  <a:pt x="81691" y="194212"/>
                  <a:pt x="78381" y="205599"/>
                </a:cubicBezTo>
                <a:cubicBezTo>
                  <a:pt x="78381" y="205599"/>
                  <a:pt x="78381" y="205599"/>
                  <a:pt x="78381" y="205599"/>
                </a:cubicBezTo>
                <a:cubicBezTo>
                  <a:pt x="67768" y="242019"/>
                  <a:pt x="47723" y="267539"/>
                  <a:pt x="30182" y="282937"/>
                </a:cubicBezTo>
                <a:cubicBezTo>
                  <a:pt x="12931" y="298080"/>
                  <a:pt x="-562" y="303460"/>
                  <a:pt x="18" y="305008"/>
                </a:cubicBezTo>
                <a:cubicBezTo>
                  <a:pt x="599" y="306555"/>
                  <a:pt x="15586" y="303939"/>
                  <a:pt x="35540" y="289729"/>
                </a:cubicBezTo>
                <a:cubicBezTo>
                  <a:pt x="55780" y="275313"/>
                  <a:pt x="79390" y="248788"/>
                  <a:pt x="91348" y="209464"/>
                </a:cubicBezTo>
                <a:cubicBezTo>
                  <a:pt x="91348" y="209464"/>
                  <a:pt x="91348" y="209464"/>
                  <a:pt x="91348" y="209464"/>
                </a:cubicBezTo>
                <a:cubicBezTo>
                  <a:pt x="94966" y="197607"/>
                  <a:pt x="97912" y="185252"/>
                  <a:pt x="100196" y="172353"/>
                </a:cubicBezTo>
                <a:cubicBezTo>
                  <a:pt x="108369" y="126190"/>
                  <a:pt x="106535" y="80224"/>
                  <a:pt x="104128" y="50155"/>
                </a:cubicBezTo>
                <a:cubicBezTo>
                  <a:pt x="101626" y="18901"/>
                  <a:pt x="98405" y="-117"/>
                  <a:pt x="96495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CEC56F3-F808-45BD-9200-D2298989D087}"/>
              </a:ext>
            </a:extLst>
          </p:cNvPr>
          <p:cNvSpPr/>
          <p:nvPr/>
        </p:nvSpPr>
        <p:spPr>
          <a:xfrm>
            <a:off x="9720456" y="4245154"/>
            <a:ext cx="47817" cy="329926"/>
          </a:xfrm>
          <a:custGeom>
            <a:avLst/>
            <a:gdLst>
              <a:gd name="connsiteX0" fmla="*/ 47400 w 47817"/>
              <a:gd name="connsiteY0" fmla="*/ 14 h 329926"/>
              <a:gd name="connsiteX1" fmla="*/ 30219 w 47817"/>
              <a:gd name="connsiteY1" fmla="*/ 46089 h 329926"/>
              <a:gd name="connsiteX2" fmla="*/ 12101 w 47817"/>
              <a:gd name="connsiteY2" fmla="*/ 163097 h 329926"/>
              <a:gd name="connsiteX3" fmla="*/ 521 w 47817"/>
              <a:gd name="connsiteY3" fmla="*/ 315003 h 329926"/>
              <a:gd name="connsiteX4" fmla="*/ 717 w 47817"/>
              <a:gd name="connsiteY4" fmla="*/ 329920 h 329926"/>
              <a:gd name="connsiteX5" fmla="*/ 6139 w 47817"/>
              <a:gd name="connsiteY5" fmla="*/ 315923 h 329926"/>
              <a:gd name="connsiteX6" fmla="*/ 25946 w 47817"/>
              <a:gd name="connsiteY6" fmla="*/ 164319 h 329926"/>
              <a:gd name="connsiteX7" fmla="*/ 39752 w 47817"/>
              <a:gd name="connsiteY7" fmla="*/ 48133 h 329926"/>
              <a:gd name="connsiteX8" fmla="*/ 47400 w 47817"/>
              <a:gd name="connsiteY8" fmla="*/ 14 h 3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17" h="329926">
                <a:moveTo>
                  <a:pt x="47400" y="14"/>
                </a:moveTo>
                <a:cubicBezTo>
                  <a:pt x="45577" y="-567"/>
                  <a:pt x="37788" y="16723"/>
                  <a:pt x="30219" y="46089"/>
                </a:cubicBezTo>
                <a:cubicBezTo>
                  <a:pt x="22029" y="77868"/>
                  <a:pt x="16402" y="114491"/>
                  <a:pt x="12101" y="163097"/>
                </a:cubicBezTo>
                <a:cubicBezTo>
                  <a:pt x="6104" y="230881"/>
                  <a:pt x="2344" y="288884"/>
                  <a:pt x="521" y="315003"/>
                </a:cubicBezTo>
                <a:cubicBezTo>
                  <a:pt x="-135" y="324401"/>
                  <a:pt x="-277" y="329723"/>
                  <a:pt x="717" y="329920"/>
                </a:cubicBezTo>
                <a:cubicBezTo>
                  <a:pt x="1712" y="330118"/>
                  <a:pt x="3752" y="325146"/>
                  <a:pt x="6139" y="315923"/>
                </a:cubicBezTo>
                <a:cubicBezTo>
                  <a:pt x="14968" y="281827"/>
                  <a:pt x="19257" y="240616"/>
                  <a:pt x="25946" y="164319"/>
                </a:cubicBezTo>
                <a:cubicBezTo>
                  <a:pt x="30405" y="113443"/>
                  <a:pt x="33889" y="82433"/>
                  <a:pt x="39752" y="48133"/>
                </a:cubicBezTo>
                <a:cubicBezTo>
                  <a:pt x="44777" y="18740"/>
                  <a:pt x="49223" y="595"/>
                  <a:pt x="4740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C1ED8B3-BDFD-4E43-B612-DFB3A1B3897A}"/>
              </a:ext>
            </a:extLst>
          </p:cNvPr>
          <p:cNvSpPr/>
          <p:nvPr/>
        </p:nvSpPr>
        <p:spPr>
          <a:xfrm>
            <a:off x="9570376" y="3949450"/>
            <a:ext cx="77481" cy="485572"/>
          </a:xfrm>
          <a:custGeom>
            <a:avLst/>
            <a:gdLst>
              <a:gd name="connsiteX0" fmla="*/ 72994 w 77481"/>
              <a:gd name="connsiteY0" fmla="*/ 49 h 485572"/>
              <a:gd name="connsiteX1" fmla="*/ 16310 w 77481"/>
              <a:gd name="connsiteY1" fmla="*/ 95227 h 485572"/>
              <a:gd name="connsiteX2" fmla="*/ 2673 w 77481"/>
              <a:gd name="connsiteY2" fmla="*/ 218588 h 485572"/>
              <a:gd name="connsiteX3" fmla="*/ 11775 w 77481"/>
              <a:gd name="connsiteY3" fmla="*/ 247693 h 485572"/>
              <a:gd name="connsiteX4" fmla="*/ 37315 w 77481"/>
              <a:gd name="connsiteY4" fmla="*/ 288356 h 485572"/>
              <a:gd name="connsiteX5" fmla="*/ 39644 w 77481"/>
              <a:gd name="connsiteY5" fmla="*/ 312418 h 485572"/>
              <a:gd name="connsiteX6" fmla="*/ 26019 w 77481"/>
              <a:gd name="connsiteY6" fmla="*/ 378277 h 485572"/>
              <a:gd name="connsiteX7" fmla="*/ 26019 w 77481"/>
              <a:gd name="connsiteY7" fmla="*/ 378277 h 485572"/>
              <a:gd name="connsiteX8" fmla="*/ 37271 w 77481"/>
              <a:gd name="connsiteY8" fmla="*/ 413933 h 485572"/>
              <a:gd name="connsiteX9" fmla="*/ 71638 w 77481"/>
              <a:gd name="connsiteY9" fmla="*/ 469048 h 485572"/>
              <a:gd name="connsiteX10" fmla="*/ 76107 w 77481"/>
              <a:gd name="connsiteY10" fmla="*/ 485572 h 485572"/>
              <a:gd name="connsiteX11" fmla="*/ 76455 w 77481"/>
              <a:gd name="connsiteY11" fmla="*/ 467837 h 485572"/>
              <a:gd name="connsiteX12" fmla="*/ 46095 w 77481"/>
              <a:gd name="connsiteY12" fmla="*/ 408949 h 485572"/>
              <a:gd name="connsiteX13" fmla="*/ 37576 w 77481"/>
              <a:gd name="connsiteY13" fmla="*/ 379092 h 485572"/>
              <a:gd name="connsiteX14" fmla="*/ 37576 w 77481"/>
              <a:gd name="connsiteY14" fmla="*/ 379092 h 485572"/>
              <a:gd name="connsiteX15" fmla="*/ 52724 w 77481"/>
              <a:gd name="connsiteY15" fmla="*/ 314565 h 485572"/>
              <a:gd name="connsiteX16" fmla="*/ 48086 w 77481"/>
              <a:gd name="connsiteY16" fmla="*/ 279977 h 485572"/>
              <a:gd name="connsiteX17" fmla="*/ 24363 w 77481"/>
              <a:gd name="connsiteY17" fmla="*/ 241998 h 485572"/>
              <a:gd name="connsiteX18" fmla="*/ 16256 w 77481"/>
              <a:gd name="connsiteY18" fmla="*/ 216264 h 485572"/>
              <a:gd name="connsiteX19" fmla="*/ 27082 w 77481"/>
              <a:gd name="connsiteY19" fmla="*/ 98677 h 485572"/>
              <a:gd name="connsiteX20" fmla="*/ 72994 w 77481"/>
              <a:gd name="connsiteY20" fmla="*/ 49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481" h="485572">
                <a:moveTo>
                  <a:pt x="72994" y="49"/>
                </a:moveTo>
                <a:cubicBezTo>
                  <a:pt x="71199" y="-1440"/>
                  <a:pt x="38131" y="31047"/>
                  <a:pt x="16310" y="95227"/>
                </a:cubicBezTo>
                <a:cubicBezTo>
                  <a:pt x="4934" y="128409"/>
                  <a:pt x="-4920" y="172685"/>
                  <a:pt x="2673" y="218588"/>
                </a:cubicBezTo>
                <a:cubicBezTo>
                  <a:pt x="4432" y="228631"/>
                  <a:pt x="7569" y="238324"/>
                  <a:pt x="11775" y="247693"/>
                </a:cubicBezTo>
                <a:cubicBezTo>
                  <a:pt x="18542" y="262763"/>
                  <a:pt x="27802" y="276371"/>
                  <a:pt x="37315" y="288356"/>
                </a:cubicBezTo>
                <a:cubicBezTo>
                  <a:pt x="42138" y="293084"/>
                  <a:pt x="40603" y="302971"/>
                  <a:pt x="39644" y="312418"/>
                </a:cubicBezTo>
                <a:cubicBezTo>
                  <a:pt x="36179" y="334864"/>
                  <a:pt x="27295" y="356620"/>
                  <a:pt x="26019" y="378277"/>
                </a:cubicBezTo>
                <a:cubicBezTo>
                  <a:pt x="26019" y="378277"/>
                  <a:pt x="26019" y="378277"/>
                  <a:pt x="26019" y="378277"/>
                </a:cubicBezTo>
                <a:cubicBezTo>
                  <a:pt x="25524" y="392437"/>
                  <a:pt x="31616" y="404769"/>
                  <a:pt x="37271" y="413933"/>
                </a:cubicBezTo>
                <a:cubicBezTo>
                  <a:pt x="52567" y="439738"/>
                  <a:pt x="67421" y="455878"/>
                  <a:pt x="71638" y="469048"/>
                </a:cubicBezTo>
                <a:cubicBezTo>
                  <a:pt x="74997" y="479284"/>
                  <a:pt x="75231" y="485572"/>
                  <a:pt x="76107" y="485572"/>
                </a:cubicBezTo>
                <a:cubicBezTo>
                  <a:pt x="76981" y="485572"/>
                  <a:pt x="78516" y="479272"/>
                  <a:pt x="76455" y="467837"/>
                </a:cubicBezTo>
                <a:cubicBezTo>
                  <a:pt x="71972" y="443919"/>
                  <a:pt x="63539" y="441496"/>
                  <a:pt x="46095" y="408949"/>
                </a:cubicBezTo>
                <a:cubicBezTo>
                  <a:pt x="41458" y="399901"/>
                  <a:pt x="36382" y="389071"/>
                  <a:pt x="37576" y="379092"/>
                </a:cubicBezTo>
                <a:cubicBezTo>
                  <a:pt x="37576" y="379092"/>
                  <a:pt x="37576" y="379092"/>
                  <a:pt x="37576" y="379092"/>
                </a:cubicBezTo>
                <a:cubicBezTo>
                  <a:pt x="39164" y="359917"/>
                  <a:pt x="48441" y="339335"/>
                  <a:pt x="52724" y="314565"/>
                </a:cubicBezTo>
                <a:cubicBezTo>
                  <a:pt x="54935" y="304693"/>
                  <a:pt x="55885" y="291488"/>
                  <a:pt x="48086" y="279977"/>
                </a:cubicBezTo>
                <a:cubicBezTo>
                  <a:pt x="39204" y="268314"/>
                  <a:pt x="30543" y="255552"/>
                  <a:pt x="24363" y="241998"/>
                </a:cubicBezTo>
                <a:cubicBezTo>
                  <a:pt x="20515" y="233558"/>
                  <a:pt x="17711" y="225001"/>
                  <a:pt x="16256" y="216264"/>
                </a:cubicBezTo>
                <a:cubicBezTo>
                  <a:pt x="8762" y="173941"/>
                  <a:pt x="17389" y="131270"/>
                  <a:pt x="27082" y="98677"/>
                </a:cubicBezTo>
                <a:cubicBezTo>
                  <a:pt x="45976" y="35735"/>
                  <a:pt x="74790" y="1540"/>
                  <a:pt x="72994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B06094-DC9E-4608-B891-365CFB0B9F2F}"/>
              </a:ext>
            </a:extLst>
          </p:cNvPr>
          <p:cNvSpPr/>
          <p:nvPr/>
        </p:nvSpPr>
        <p:spPr>
          <a:xfrm>
            <a:off x="9624561" y="3364914"/>
            <a:ext cx="890206" cy="572138"/>
          </a:xfrm>
          <a:custGeom>
            <a:avLst/>
            <a:gdLst>
              <a:gd name="connsiteX0" fmla="*/ 890206 w 890206"/>
              <a:gd name="connsiteY0" fmla="*/ 55493 h 572138"/>
              <a:gd name="connsiteX1" fmla="*/ 875535 w 890206"/>
              <a:gd name="connsiteY1" fmla="*/ 51400 h 572138"/>
              <a:gd name="connsiteX2" fmla="*/ 842116 w 890206"/>
              <a:gd name="connsiteY2" fmla="*/ 21854 h 572138"/>
              <a:gd name="connsiteX3" fmla="*/ 806170 w 890206"/>
              <a:gd name="connsiteY3" fmla="*/ 14291 h 572138"/>
              <a:gd name="connsiteX4" fmla="*/ 786677 w 890206"/>
              <a:gd name="connsiteY4" fmla="*/ 30764 h 572138"/>
              <a:gd name="connsiteX5" fmla="*/ 768163 w 890206"/>
              <a:gd name="connsiteY5" fmla="*/ 38835 h 572138"/>
              <a:gd name="connsiteX6" fmla="*/ 731950 w 890206"/>
              <a:gd name="connsiteY6" fmla="*/ 10717 h 572138"/>
              <a:gd name="connsiteX7" fmla="*/ 688578 w 890206"/>
              <a:gd name="connsiteY7" fmla="*/ 3882 h 572138"/>
              <a:gd name="connsiteX8" fmla="*/ 498876 w 890206"/>
              <a:gd name="connsiteY8" fmla="*/ 40154 h 572138"/>
              <a:gd name="connsiteX9" fmla="*/ 337520 w 890206"/>
              <a:gd name="connsiteY9" fmla="*/ 81825 h 572138"/>
              <a:gd name="connsiteX10" fmla="*/ 332875 w 890206"/>
              <a:gd name="connsiteY10" fmla="*/ 85020 h 572138"/>
              <a:gd name="connsiteX11" fmla="*/ 265420 w 890206"/>
              <a:gd name="connsiteY11" fmla="*/ 177677 h 572138"/>
              <a:gd name="connsiteX12" fmla="*/ 207010 w 890206"/>
              <a:gd name="connsiteY12" fmla="*/ 271923 h 572138"/>
              <a:gd name="connsiteX13" fmla="*/ 157604 w 890206"/>
              <a:gd name="connsiteY13" fmla="*/ 299716 h 572138"/>
              <a:gd name="connsiteX14" fmla="*/ 108796 w 890206"/>
              <a:gd name="connsiteY14" fmla="*/ 334103 h 572138"/>
              <a:gd name="connsiteX15" fmla="*/ 81350 w 890206"/>
              <a:gd name="connsiteY15" fmla="*/ 383137 h 572138"/>
              <a:gd name="connsiteX16" fmla="*/ 2228 w 890206"/>
              <a:gd name="connsiteY16" fmla="*/ 561665 h 572138"/>
              <a:gd name="connsiteX17" fmla="*/ 2228 w 890206"/>
              <a:gd name="connsiteY17" fmla="*/ 561665 h 572138"/>
              <a:gd name="connsiteX18" fmla="*/ 136 w 890206"/>
              <a:gd name="connsiteY18" fmla="*/ 572137 h 572138"/>
              <a:gd name="connsiteX19" fmla="*/ 4669 w 890206"/>
              <a:gd name="connsiteY19" fmla="*/ 562550 h 572138"/>
              <a:gd name="connsiteX20" fmla="*/ 4669 w 890206"/>
              <a:gd name="connsiteY20" fmla="*/ 562550 h 572138"/>
              <a:gd name="connsiteX21" fmla="*/ 90677 w 890206"/>
              <a:gd name="connsiteY21" fmla="*/ 387785 h 572138"/>
              <a:gd name="connsiteX22" fmla="*/ 117739 w 890206"/>
              <a:gd name="connsiteY22" fmla="*/ 341188 h 572138"/>
              <a:gd name="connsiteX23" fmla="*/ 162758 w 890206"/>
              <a:gd name="connsiteY23" fmla="*/ 310797 h 572138"/>
              <a:gd name="connsiteX24" fmla="*/ 215339 w 890206"/>
              <a:gd name="connsiteY24" fmla="*/ 281710 h 572138"/>
              <a:gd name="connsiteX25" fmla="*/ 277511 w 890206"/>
              <a:gd name="connsiteY25" fmla="*/ 183955 h 572138"/>
              <a:gd name="connsiteX26" fmla="*/ 340846 w 890206"/>
              <a:gd name="connsiteY26" fmla="*/ 96243 h 572138"/>
              <a:gd name="connsiteX27" fmla="*/ 344996 w 890206"/>
              <a:gd name="connsiteY27" fmla="*/ 93499 h 572138"/>
              <a:gd name="connsiteX28" fmla="*/ 500165 w 890206"/>
              <a:gd name="connsiteY28" fmla="*/ 53396 h 572138"/>
              <a:gd name="connsiteX29" fmla="*/ 693489 w 890206"/>
              <a:gd name="connsiteY29" fmla="*/ 13735 h 572138"/>
              <a:gd name="connsiteX30" fmla="*/ 724649 w 890206"/>
              <a:gd name="connsiteY30" fmla="*/ 17884 h 572138"/>
              <a:gd name="connsiteX31" fmla="*/ 767639 w 890206"/>
              <a:gd name="connsiteY31" fmla="*/ 47859 h 572138"/>
              <a:gd name="connsiteX32" fmla="*/ 792302 w 890206"/>
              <a:gd name="connsiteY32" fmla="*/ 36925 h 572138"/>
              <a:gd name="connsiteX33" fmla="*/ 809966 w 890206"/>
              <a:gd name="connsiteY33" fmla="*/ 20803 h 572138"/>
              <a:gd name="connsiteX34" fmla="*/ 837458 w 890206"/>
              <a:gd name="connsiteY34" fmla="*/ 25817 h 572138"/>
              <a:gd name="connsiteX35" fmla="*/ 874428 w 890206"/>
              <a:gd name="connsiteY35" fmla="*/ 54268 h 572138"/>
              <a:gd name="connsiteX36" fmla="*/ 890206 w 890206"/>
              <a:gd name="connsiteY36" fmla="*/ 55493 h 57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0206" h="572138">
                <a:moveTo>
                  <a:pt x="890206" y="55493"/>
                </a:moveTo>
                <a:cubicBezTo>
                  <a:pt x="890183" y="54944"/>
                  <a:pt x="884466" y="55379"/>
                  <a:pt x="875535" y="51400"/>
                </a:cubicBezTo>
                <a:cubicBezTo>
                  <a:pt x="865125" y="46769"/>
                  <a:pt x="856065" y="38567"/>
                  <a:pt x="842116" y="21854"/>
                </a:cubicBezTo>
                <a:cubicBezTo>
                  <a:pt x="834850" y="13015"/>
                  <a:pt x="819829" y="6968"/>
                  <a:pt x="806170" y="14291"/>
                </a:cubicBezTo>
                <a:cubicBezTo>
                  <a:pt x="798182" y="18892"/>
                  <a:pt x="793187" y="24939"/>
                  <a:pt x="786677" y="30764"/>
                </a:cubicBezTo>
                <a:cubicBezTo>
                  <a:pt x="781251" y="35345"/>
                  <a:pt x="774567" y="39650"/>
                  <a:pt x="768163" y="38835"/>
                </a:cubicBezTo>
                <a:cubicBezTo>
                  <a:pt x="754143" y="38656"/>
                  <a:pt x="745783" y="24343"/>
                  <a:pt x="731950" y="10717"/>
                </a:cubicBezTo>
                <a:cubicBezTo>
                  <a:pt x="721186" y="-116"/>
                  <a:pt x="703444" y="-3365"/>
                  <a:pt x="688578" y="3882"/>
                </a:cubicBezTo>
                <a:cubicBezTo>
                  <a:pt x="633184" y="31098"/>
                  <a:pt x="575999" y="32739"/>
                  <a:pt x="498876" y="40154"/>
                </a:cubicBezTo>
                <a:cubicBezTo>
                  <a:pt x="447778" y="44770"/>
                  <a:pt x="386985" y="50524"/>
                  <a:pt x="337520" y="81825"/>
                </a:cubicBezTo>
                <a:cubicBezTo>
                  <a:pt x="335941" y="82858"/>
                  <a:pt x="334393" y="83924"/>
                  <a:pt x="332875" y="85020"/>
                </a:cubicBezTo>
                <a:cubicBezTo>
                  <a:pt x="300388" y="108452"/>
                  <a:pt x="281666" y="145701"/>
                  <a:pt x="265420" y="177677"/>
                </a:cubicBezTo>
                <a:cubicBezTo>
                  <a:pt x="246152" y="214550"/>
                  <a:pt x="234311" y="248932"/>
                  <a:pt x="207010" y="271923"/>
                </a:cubicBezTo>
                <a:cubicBezTo>
                  <a:pt x="193211" y="283966"/>
                  <a:pt x="174528" y="291641"/>
                  <a:pt x="157604" y="299716"/>
                </a:cubicBezTo>
                <a:cubicBezTo>
                  <a:pt x="139091" y="308298"/>
                  <a:pt x="121426" y="318231"/>
                  <a:pt x="108796" y="334103"/>
                </a:cubicBezTo>
                <a:cubicBezTo>
                  <a:pt x="96785" y="349620"/>
                  <a:pt x="88659" y="368010"/>
                  <a:pt x="81350" y="383137"/>
                </a:cubicBezTo>
                <a:cubicBezTo>
                  <a:pt x="38102" y="472117"/>
                  <a:pt x="9506" y="537054"/>
                  <a:pt x="2228" y="561665"/>
                </a:cubicBezTo>
                <a:cubicBezTo>
                  <a:pt x="2228" y="561665"/>
                  <a:pt x="2228" y="561665"/>
                  <a:pt x="2228" y="561665"/>
                </a:cubicBezTo>
                <a:cubicBezTo>
                  <a:pt x="298" y="568173"/>
                  <a:pt x="-302" y="572065"/>
                  <a:pt x="136" y="572137"/>
                </a:cubicBezTo>
                <a:cubicBezTo>
                  <a:pt x="574" y="572208"/>
                  <a:pt x="1866" y="569103"/>
                  <a:pt x="4669" y="562550"/>
                </a:cubicBezTo>
                <a:cubicBezTo>
                  <a:pt x="4669" y="562550"/>
                  <a:pt x="4669" y="562550"/>
                  <a:pt x="4669" y="562550"/>
                </a:cubicBezTo>
                <a:cubicBezTo>
                  <a:pt x="14816" y="539090"/>
                  <a:pt x="45490" y="476263"/>
                  <a:pt x="90677" y="387785"/>
                </a:cubicBezTo>
                <a:cubicBezTo>
                  <a:pt x="98469" y="372608"/>
                  <a:pt x="106603" y="354890"/>
                  <a:pt x="117739" y="341188"/>
                </a:cubicBezTo>
                <a:cubicBezTo>
                  <a:pt x="128391" y="327672"/>
                  <a:pt x="144656" y="319248"/>
                  <a:pt x="162758" y="310797"/>
                </a:cubicBezTo>
                <a:cubicBezTo>
                  <a:pt x="179492" y="303216"/>
                  <a:pt x="199120" y="295217"/>
                  <a:pt x="215339" y="281710"/>
                </a:cubicBezTo>
                <a:cubicBezTo>
                  <a:pt x="245644" y="255666"/>
                  <a:pt x="259022" y="219821"/>
                  <a:pt x="277511" y="183955"/>
                </a:cubicBezTo>
                <a:cubicBezTo>
                  <a:pt x="294370" y="152158"/>
                  <a:pt x="311865" y="116479"/>
                  <a:pt x="340846" y="96243"/>
                </a:cubicBezTo>
                <a:cubicBezTo>
                  <a:pt x="342205" y="95294"/>
                  <a:pt x="343589" y="94380"/>
                  <a:pt x="344996" y="93499"/>
                </a:cubicBezTo>
                <a:cubicBezTo>
                  <a:pt x="390253" y="64122"/>
                  <a:pt x="449180" y="58715"/>
                  <a:pt x="500165" y="53396"/>
                </a:cubicBezTo>
                <a:cubicBezTo>
                  <a:pt x="576525" y="45873"/>
                  <a:pt x="635987" y="42783"/>
                  <a:pt x="693489" y="13735"/>
                </a:cubicBezTo>
                <a:cubicBezTo>
                  <a:pt x="703777" y="8443"/>
                  <a:pt x="717447" y="10401"/>
                  <a:pt x="724649" y="17884"/>
                </a:cubicBezTo>
                <a:cubicBezTo>
                  <a:pt x="737038" y="30990"/>
                  <a:pt x="748519" y="46094"/>
                  <a:pt x="767639" y="47859"/>
                </a:cubicBezTo>
                <a:cubicBezTo>
                  <a:pt x="777909" y="48025"/>
                  <a:pt x="786410" y="42695"/>
                  <a:pt x="792302" y="36925"/>
                </a:cubicBezTo>
                <a:cubicBezTo>
                  <a:pt x="799323" y="30388"/>
                  <a:pt x="803538" y="24605"/>
                  <a:pt x="809966" y="20803"/>
                </a:cubicBezTo>
                <a:cubicBezTo>
                  <a:pt x="819083" y="14841"/>
                  <a:pt x="831601" y="19252"/>
                  <a:pt x="837458" y="25817"/>
                </a:cubicBezTo>
                <a:cubicBezTo>
                  <a:pt x="851745" y="42260"/>
                  <a:pt x="863355" y="50643"/>
                  <a:pt x="874428" y="54268"/>
                </a:cubicBezTo>
                <a:cubicBezTo>
                  <a:pt x="884384" y="57527"/>
                  <a:pt x="890230" y="56041"/>
                  <a:pt x="890206" y="5549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DD832C9-D5CE-4C8C-94F7-DE0425C63B6A}"/>
              </a:ext>
            </a:extLst>
          </p:cNvPr>
          <p:cNvSpPr/>
          <p:nvPr/>
        </p:nvSpPr>
        <p:spPr>
          <a:xfrm>
            <a:off x="10542776" y="3428503"/>
            <a:ext cx="684241" cy="888248"/>
          </a:xfrm>
          <a:custGeom>
            <a:avLst/>
            <a:gdLst>
              <a:gd name="connsiteX0" fmla="*/ 8 w 684241"/>
              <a:gd name="connsiteY0" fmla="*/ 4353 h 888248"/>
              <a:gd name="connsiteX1" fmla="*/ 42148 w 684241"/>
              <a:gd name="connsiteY1" fmla="*/ 7853 h 888248"/>
              <a:gd name="connsiteX2" fmla="*/ 199672 w 684241"/>
              <a:gd name="connsiteY2" fmla="*/ 74207 h 888248"/>
              <a:gd name="connsiteX3" fmla="*/ 421751 w 684241"/>
              <a:gd name="connsiteY3" fmla="*/ 195933 h 888248"/>
              <a:gd name="connsiteX4" fmla="*/ 467920 w 684241"/>
              <a:gd name="connsiteY4" fmla="*/ 239281 h 888248"/>
              <a:gd name="connsiteX5" fmla="*/ 480414 w 684241"/>
              <a:gd name="connsiteY5" fmla="*/ 270329 h 888248"/>
              <a:gd name="connsiteX6" fmla="*/ 499825 w 684241"/>
              <a:gd name="connsiteY6" fmla="*/ 302302 h 888248"/>
              <a:gd name="connsiteX7" fmla="*/ 521483 w 684241"/>
              <a:gd name="connsiteY7" fmla="*/ 319388 h 888248"/>
              <a:gd name="connsiteX8" fmla="*/ 612332 w 684241"/>
              <a:gd name="connsiteY8" fmla="*/ 410922 h 888248"/>
              <a:gd name="connsiteX9" fmla="*/ 636587 w 684241"/>
              <a:gd name="connsiteY9" fmla="*/ 481290 h 888248"/>
              <a:gd name="connsiteX10" fmla="*/ 630311 w 684241"/>
              <a:gd name="connsiteY10" fmla="*/ 563111 h 888248"/>
              <a:gd name="connsiteX11" fmla="*/ 636610 w 684241"/>
              <a:gd name="connsiteY11" fmla="*/ 615220 h 888248"/>
              <a:gd name="connsiteX12" fmla="*/ 636610 w 684241"/>
              <a:gd name="connsiteY12" fmla="*/ 615220 h 888248"/>
              <a:gd name="connsiteX13" fmla="*/ 668876 w 684241"/>
              <a:gd name="connsiteY13" fmla="*/ 683193 h 888248"/>
              <a:gd name="connsiteX14" fmla="*/ 659689 w 684241"/>
              <a:gd name="connsiteY14" fmla="*/ 823579 h 888248"/>
              <a:gd name="connsiteX15" fmla="*/ 647334 w 684241"/>
              <a:gd name="connsiteY15" fmla="*/ 888248 h 888248"/>
              <a:gd name="connsiteX16" fmla="*/ 665628 w 684241"/>
              <a:gd name="connsiteY16" fmla="*/ 825195 h 888248"/>
              <a:gd name="connsiteX17" fmla="*/ 678797 w 684241"/>
              <a:gd name="connsiteY17" fmla="*/ 680320 h 888248"/>
              <a:gd name="connsiteX18" fmla="*/ 647416 w 684241"/>
              <a:gd name="connsiteY18" fmla="*/ 610998 h 888248"/>
              <a:gd name="connsiteX19" fmla="*/ 647416 w 684241"/>
              <a:gd name="connsiteY19" fmla="*/ 610998 h 888248"/>
              <a:gd name="connsiteX20" fmla="*/ 641326 w 684241"/>
              <a:gd name="connsiteY20" fmla="*/ 568437 h 888248"/>
              <a:gd name="connsiteX21" fmla="*/ 649279 w 684241"/>
              <a:gd name="connsiteY21" fmla="*/ 478109 h 888248"/>
              <a:gd name="connsiteX22" fmla="*/ 624244 w 684241"/>
              <a:gd name="connsiteY22" fmla="*/ 404447 h 888248"/>
              <a:gd name="connsiteX23" fmla="*/ 530042 w 684241"/>
              <a:gd name="connsiteY23" fmla="*/ 308317 h 888248"/>
              <a:gd name="connsiteX24" fmla="*/ 508523 w 684241"/>
              <a:gd name="connsiteY24" fmla="*/ 291517 h 888248"/>
              <a:gd name="connsiteX25" fmla="*/ 493456 w 684241"/>
              <a:gd name="connsiteY25" fmla="*/ 265826 h 888248"/>
              <a:gd name="connsiteX26" fmla="*/ 479424 w 684241"/>
              <a:gd name="connsiteY26" fmla="*/ 231830 h 888248"/>
              <a:gd name="connsiteX27" fmla="*/ 428469 w 684241"/>
              <a:gd name="connsiteY27" fmla="*/ 184345 h 888248"/>
              <a:gd name="connsiteX28" fmla="*/ 204225 w 684241"/>
              <a:gd name="connsiteY28" fmla="*/ 64835 h 888248"/>
              <a:gd name="connsiteX29" fmla="*/ 43476 w 684241"/>
              <a:gd name="connsiteY29" fmla="*/ 2952 h 888248"/>
              <a:gd name="connsiteX30" fmla="*/ 8 w 684241"/>
              <a:gd name="connsiteY30" fmla="*/ 4353 h 8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4241" h="888248">
                <a:moveTo>
                  <a:pt x="8" y="4353"/>
                </a:moveTo>
                <a:cubicBezTo>
                  <a:pt x="415" y="5147"/>
                  <a:pt x="14982" y="21"/>
                  <a:pt x="42148" y="7853"/>
                </a:cubicBezTo>
                <a:cubicBezTo>
                  <a:pt x="84696" y="20697"/>
                  <a:pt x="125835" y="37430"/>
                  <a:pt x="199672" y="74207"/>
                </a:cubicBezTo>
                <a:cubicBezTo>
                  <a:pt x="267476" y="108010"/>
                  <a:pt x="336130" y="145954"/>
                  <a:pt x="421751" y="195933"/>
                </a:cubicBezTo>
                <a:cubicBezTo>
                  <a:pt x="439834" y="206523"/>
                  <a:pt x="456264" y="221151"/>
                  <a:pt x="467920" y="239281"/>
                </a:cubicBezTo>
                <a:cubicBezTo>
                  <a:pt x="473614" y="247840"/>
                  <a:pt x="476350" y="258748"/>
                  <a:pt x="480414" y="270329"/>
                </a:cubicBezTo>
                <a:cubicBezTo>
                  <a:pt x="483966" y="281354"/>
                  <a:pt x="489369" y="293445"/>
                  <a:pt x="499825" y="302302"/>
                </a:cubicBezTo>
                <a:cubicBezTo>
                  <a:pt x="506928" y="308076"/>
                  <a:pt x="514159" y="313716"/>
                  <a:pt x="521483" y="319388"/>
                </a:cubicBezTo>
                <a:cubicBezTo>
                  <a:pt x="558512" y="348112"/>
                  <a:pt x="592537" y="374089"/>
                  <a:pt x="612332" y="410922"/>
                </a:cubicBezTo>
                <a:cubicBezTo>
                  <a:pt x="624209" y="432470"/>
                  <a:pt x="630497" y="457602"/>
                  <a:pt x="636587" y="481290"/>
                </a:cubicBezTo>
                <a:cubicBezTo>
                  <a:pt x="643760" y="509712"/>
                  <a:pt x="641815" y="539136"/>
                  <a:pt x="630311" y="563111"/>
                </a:cubicBezTo>
                <a:cubicBezTo>
                  <a:pt x="622520" y="581834"/>
                  <a:pt x="630380" y="601037"/>
                  <a:pt x="636610" y="615220"/>
                </a:cubicBezTo>
                <a:cubicBezTo>
                  <a:pt x="636610" y="615220"/>
                  <a:pt x="636610" y="615220"/>
                  <a:pt x="636610" y="615220"/>
                </a:cubicBezTo>
                <a:cubicBezTo>
                  <a:pt x="646950" y="641091"/>
                  <a:pt x="662495" y="661574"/>
                  <a:pt x="668876" y="683193"/>
                </a:cubicBezTo>
                <a:cubicBezTo>
                  <a:pt x="684142" y="732837"/>
                  <a:pt x="666792" y="794696"/>
                  <a:pt x="659689" y="823579"/>
                </a:cubicBezTo>
                <a:cubicBezTo>
                  <a:pt x="649558" y="864300"/>
                  <a:pt x="646240" y="888087"/>
                  <a:pt x="647334" y="888248"/>
                </a:cubicBezTo>
                <a:cubicBezTo>
                  <a:pt x="648429" y="888410"/>
                  <a:pt x="653681" y="865652"/>
                  <a:pt x="665628" y="825195"/>
                </a:cubicBezTo>
                <a:cubicBezTo>
                  <a:pt x="674198" y="796449"/>
                  <a:pt x="693702" y="734877"/>
                  <a:pt x="678797" y="680320"/>
                </a:cubicBezTo>
                <a:cubicBezTo>
                  <a:pt x="671985" y="656377"/>
                  <a:pt x="656533" y="634931"/>
                  <a:pt x="647416" y="610998"/>
                </a:cubicBezTo>
                <a:cubicBezTo>
                  <a:pt x="647416" y="610998"/>
                  <a:pt x="647416" y="610998"/>
                  <a:pt x="647416" y="610998"/>
                </a:cubicBezTo>
                <a:cubicBezTo>
                  <a:pt x="642269" y="596084"/>
                  <a:pt x="634665" y="579669"/>
                  <a:pt x="641326" y="568437"/>
                </a:cubicBezTo>
                <a:cubicBezTo>
                  <a:pt x="654379" y="541586"/>
                  <a:pt x="657046" y="509253"/>
                  <a:pt x="649279" y="478109"/>
                </a:cubicBezTo>
                <a:cubicBezTo>
                  <a:pt x="643480" y="454332"/>
                  <a:pt x="636971" y="428181"/>
                  <a:pt x="624244" y="404447"/>
                </a:cubicBezTo>
                <a:cubicBezTo>
                  <a:pt x="602353" y="364576"/>
                  <a:pt x="567106" y="336917"/>
                  <a:pt x="530042" y="308317"/>
                </a:cubicBezTo>
                <a:cubicBezTo>
                  <a:pt x="522718" y="302665"/>
                  <a:pt x="515545" y="297127"/>
                  <a:pt x="508523" y="291517"/>
                </a:cubicBezTo>
                <a:cubicBezTo>
                  <a:pt x="501211" y="286060"/>
                  <a:pt x="497229" y="276045"/>
                  <a:pt x="493456" y="265826"/>
                </a:cubicBezTo>
                <a:cubicBezTo>
                  <a:pt x="489741" y="254869"/>
                  <a:pt x="486469" y="242946"/>
                  <a:pt x="479424" y="231830"/>
                </a:cubicBezTo>
                <a:cubicBezTo>
                  <a:pt x="466301" y="211704"/>
                  <a:pt x="448288" y="195738"/>
                  <a:pt x="428469" y="184345"/>
                </a:cubicBezTo>
                <a:cubicBezTo>
                  <a:pt x="342989" y="135103"/>
                  <a:pt x="272378" y="97193"/>
                  <a:pt x="204225" y="64835"/>
                </a:cubicBezTo>
                <a:cubicBezTo>
                  <a:pt x="130715" y="29900"/>
                  <a:pt x="85721" y="13204"/>
                  <a:pt x="43476" y="2952"/>
                </a:cubicBezTo>
                <a:cubicBezTo>
                  <a:pt x="15972" y="-4082"/>
                  <a:pt x="-411" y="3559"/>
                  <a:pt x="8" y="435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F43A19A-3400-495E-8957-48C01F5A4DA6}"/>
              </a:ext>
            </a:extLst>
          </p:cNvPr>
          <p:cNvSpPr/>
          <p:nvPr/>
        </p:nvSpPr>
        <p:spPr>
          <a:xfrm>
            <a:off x="9759412" y="3790754"/>
            <a:ext cx="108035" cy="142047"/>
          </a:xfrm>
          <a:custGeom>
            <a:avLst/>
            <a:gdLst>
              <a:gd name="connsiteX0" fmla="*/ 11555 w 108035"/>
              <a:gd name="connsiteY0" fmla="*/ 18 h 142047"/>
              <a:gd name="connsiteX1" fmla="*/ 3617 w 108035"/>
              <a:gd name="connsiteY1" fmla="*/ 68959 h 142047"/>
              <a:gd name="connsiteX2" fmla="*/ 3617 w 108035"/>
              <a:gd name="connsiteY2" fmla="*/ 68959 h 142047"/>
              <a:gd name="connsiteX3" fmla="*/ 17705 w 108035"/>
              <a:gd name="connsiteY3" fmla="*/ 98767 h 142047"/>
              <a:gd name="connsiteX4" fmla="*/ 38075 w 108035"/>
              <a:gd name="connsiteY4" fmla="*/ 119694 h 142047"/>
              <a:gd name="connsiteX5" fmla="*/ 38075 w 108035"/>
              <a:gd name="connsiteY5" fmla="*/ 119694 h 142047"/>
              <a:gd name="connsiteX6" fmla="*/ 108032 w 108035"/>
              <a:gd name="connsiteY6" fmla="*/ 140072 h 142047"/>
              <a:gd name="connsiteX7" fmla="*/ 46307 w 108035"/>
              <a:gd name="connsiteY7" fmla="*/ 109215 h 142047"/>
              <a:gd name="connsiteX8" fmla="*/ 46307 w 108035"/>
              <a:gd name="connsiteY8" fmla="*/ 109215 h 142047"/>
              <a:gd name="connsiteX9" fmla="*/ 28992 w 108035"/>
              <a:gd name="connsiteY9" fmla="*/ 90708 h 142047"/>
              <a:gd name="connsiteX10" fmla="*/ 16287 w 108035"/>
              <a:gd name="connsiteY10" fmla="*/ 65348 h 142047"/>
              <a:gd name="connsiteX11" fmla="*/ 16287 w 108035"/>
              <a:gd name="connsiteY11" fmla="*/ 65348 h 142047"/>
              <a:gd name="connsiteX12" fmla="*/ 11555 w 108035"/>
              <a:gd name="connsiteY12" fmla="*/ 18 h 1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5" h="142047">
                <a:moveTo>
                  <a:pt x="11555" y="18"/>
                </a:moveTo>
                <a:cubicBezTo>
                  <a:pt x="8602" y="-827"/>
                  <a:pt x="-6912" y="28107"/>
                  <a:pt x="3617" y="68959"/>
                </a:cubicBezTo>
                <a:cubicBezTo>
                  <a:pt x="3617" y="68959"/>
                  <a:pt x="3617" y="68959"/>
                  <a:pt x="3617" y="68959"/>
                </a:cubicBezTo>
                <a:cubicBezTo>
                  <a:pt x="6300" y="79124"/>
                  <a:pt x="10955" y="89301"/>
                  <a:pt x="17705" y="98767"/>
                </a:cubicBezTo>
                <a:cubicBezTo>
                  <a:pt x="23637" y="107088"/>
                  <a:pt x="30636" y="114085"/>
                  <a:pt x="38075" y="119694"/>
                </a:cubicBezTo>
                <a:cubicBezTo>
                  <a:pt x="38075" y="119694"/>
                  <a:pt x="38075" y="119694"/>
                  <a:pt x="38075" y="119694"/>
                </a:cubicBezTo>
                <a:cubicBezTo>
                  <a:pt x="73244" y="146059"/>
                  <a:pt x="107641" y="143209"/>
                  <a:pt x="108032" y="140072"/>
                </a:cubicBezTo>
                <a:cubicBezTo>
                  <a:pt x="108423" y="136935"/>
                  <a:pt x="76069" y="133860"/>
                  <a:pt x="46307" y="109215"/>
                </a:cubicBezTo>
                <a:cubicBezTo>
                  <a:pt x="46307" y="109215"/>
                  <a:pt x="46307" y="109215"/>
                  <a:pt x="46307" y="109215"/>
                </a:cubicBezTo>
                <a:cubicBezTo>
                  <a:pt x="40057" y="104070"/>
                  <a:pt x="34119" y="97878"/>
                  <a:pt x="28992" y="90708"/>
                </a:cubicBezTo>
                <a:cubicBezTo>
                  <a:pt x="23156" y="82546"/>
                  <a:pt x="18948" y="73935"/>
                  <a:pt x="16287" y="65348"/>
                </a:cubicBezTo>
                <a:cubicBezTo>
                  <a:pt x="16287" y="65348"/>
                  <a:pt x="16287" y="65348"/>
                  <a:pt x="16287" y="65348"/>
                </a:cubicBezTo>
                <a:cubicBezTo>
                  <a:pt x="5173" y="30252"/>
                  <a:pt x="14508" y="863"/>
                  <a:pt x="11555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B49FFA-AB5A-48AC-A281-9F5802C8754E}"/>
              </a:ext>
            </a:extLst>
          </p:cNvPr>
          <p:cNvSpPr/>
          <p:nvPr/>
        </p:nvSpPr>
        <p:spPr>
          <a:xfrm>
            <a:off x="9822056" y="3712951"/>
            <a:ext cx="70361" cy="183973"/>
          </a:xfrm>
          <a:custGeom>
            <a:avLst/>
            <a:gdLst>
              <a:gd name="connsiteX0" fmla="*/ 17380 w 70361"/>
              <a:gd name="connsiteY0" fmla="*/ 12 h 183973"/>
              <a:gd name="connsiteX1" fmla="*/ 3 w 70361"/>
              <a:gd name="connsiteY1" fmla="*/ 77579 h 183973"/>
              <a:gd name="connsiteX2" fmla="*/ 3 w 70361"/>
              <a:gd name="connsiteY2" fmla="*/ 77579 h 183973"/>
              <a:gd name="connsiteX3" fmla="*/ 2667 w 70361"/>
              <a:gd name="connsiteY3" fmla="*/ 104329 h 183973"/>
              <a:gd name="connsiteX4" fmla="*/ 15017 w 70361"/>
              <a:gd name="connsiteY4" fmla="*/ 136811 h 183973"/>
              <a:gd name="connsiteX5" fmla="*/ 15017 w 70361"/>
              <a:gd name="connsiteY5" fmla="*/ 136811 h 183973"/>
              <a:gd name="connsiteX6" fmla="*/ 70287 w 70361"/>
              <a:gd name="connsiteY6" fmla="*/ 183638 h 183973"/>
              <a:gd name="connsiteX7" fmla="*/ 26507 w 70361"/>
              <a:gd name="connsiteY7" fmla="*/ 130401 h 183973"/>
              <a:gd name="connsiteX8" fmla="*/ 26507 w 70361"/>
              <a:gd name="connsiteY8" fmla="*/ 130401 h 183973"/>
              <a:gd name="connsiteX9" fmla="*/ 16243 w 70361"/>
              <a:gd name="connsiteY9" fmla="*/ 101470 h 183973"/>
              <a:gd name="connsiteX10" fmla="*/ 13443 w 70361"/>
              <a:gd name="connsiteY10" fmla="*/ 77430 h 183973"/>
              <a:gd name="connsiteX11" fmla="*/ 13443 w 70361"/>
              <a:gd name="connsiteY11" fmla="*/ 77430 h 183973"/>
              <a:gd name="connsiteX12" fmla="*/ 17380 w 70361"/>
              <a:gd name="connsiteY12" fmla="*/ 12 h 1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61" h="183973">
                <a:moveTo>
                  <a:pt x="17380" y="12"/>
                </a:moveTo>
                <a:cubicBezTo>
                  <a:pt x="14221" y="-701"/>
                  <a:pt x="341" y="30911"/>
                  <a:pt x="3" y="77579"/>
                </a:cubicBezTo>
                <a:cubicBezTo>
                  <a:pt x="3" y="77579"/>
                  <a:pt x="3" y="77579"/>
                  <a:pt x="3" y="77579"/>
                </a:cubicBezTo>
                <a:cubicBezTo>
                  <a:pt x="-57" y="86161"/>
                  <a:pt x="733" y="95192"/>
                  <a:pt x="2667" y="104329"/>
                </a:cubicBezTo>
                <a:cubicBezTo>
                  <a:pt x="5201" y="116299"/>
                  <a:pt x="9435" y="127219"/>
                  <a:pt x="15017" y="136811"/>
                </a:cubicBezTo>
                <a:cubicBezTo>
                  <a:pt x="15017" y="136811"/>
                  <a:pt x="15017" y="136811"/>
                  <a:pt x="15017" y="136811"/>
                </a:cubicBezTo>
                <a:cubicBezTo>
                  <a:pt x="37375" y="174589"/>
                  <a:pt x="68588" y="186185"/>
                  <a:pt x="70287" y="183638"/>
                </a:cubicBezTo>
                <a:cubicBezTo>
                  <a:pt x="71984" y="181092"/>
                  <a:pt x="44365" y="164727"/>
                  <a:pt x="26507" y="130401"/>
                </a:cubicBezTo>
                <a:cubicBezTo>
                  <a:pt x="26507" y="130401"/>
                  <a:pt x="26507" y="130401"/>
                  <a:pt x="26507" y="130401"/>
                </a:cubicBezTo>
                <a:cubicBezTo>
                  <a:pt x="21955" y="121825"/>
                  <a:pt x="18479" y="112154"/>
                  <a:pt x="16243" y="101470"/>
                </a:cubicBezTo>
                <a:cubicBezTo>
                  <a:pt x="14540" y="93326"/>
                  <a:pt x="13686" y="85205"/>
                  <a:pt x="13443" y="77430"/>
                </a:cubicBezTo>
                <a:cubicBezTo>
                  <a:pt x="13443" y="77430"/>
                  <a:pt x="13443" y="77430"/>
                  <a:pt x="13443" y="77430"/>
                </a:cubicBezTo>
                <a:cubicBezTo>
                  <a:pt x="12103" y="34017"/>
                  <a:pt x="20539" y="726"/>
                  <a:pt x="17380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08ABABF-E624-4704-BF8F-1B670DDD20E2}"/>
              </a:ext>
            </a:extLst>
          </p:cNvPr>
          <p:cNvSpPr/>
          <p:nvPr/>
        </p:nvSpPr>
        <p:spPr>
          <a:xfrm>
            <a:off x="9883277" y="3728524"/>
            <a:ext cx="58967" cy="146660"/>
          </a:xfrm>
          <a:custGeom>
            <a:avLst/>
            <a:gdLst>
              <a:gd name="connsiteX0" fmla="*/ 5952 w 58967"/>
              <a:gd name="connsiteY0" fmla="*/ 1 h 146660"/>
              <a:gd name="connsiteX1" fmla="*/ 7340 w 58967"/>
              <a:gd name="connsiteY1" fmla="*/ 82459 h 146660"/>
              <a:gd name="connsiteX2" fmla="*/ 7948 w 58967"/>
              <a:gd name="connsiteY2" fmla="*/ 84451 h 146660"/>
              <a:gd name="connsiteX3" fmla="*/ 44042 w 58967"/>
              <a:gd name="connsiteY3" fmla="*/ 139684 h 146660"/>
              <a:gd name="connsiteX4" fmla="*/ 58859 w 58967"/>
              <a:gd name="connsiteY4" fmla="*/ 146280 h 146660"/>
              <a:gd name="connsiteX5" fmla="*/ 49588 w 58967"/>
              <a:gd name="connsiteY5" fmla="*/ 133758 h 146660"/>
              <a:gd name="connsiteX6" fmla="*/ 21180 w 58967"/>
              <a:gd name="connsiteY6" fmla="*/ 80327 h 146660"/>
              <a:gd name="connsiteX7" fmla="*/ 20616 w 58967"/>
              <a:gd name="connsiteY7" fmla="*/ 78483 h 146660"/>
              <a:gd name="connsiteX8" fmla="*/ 5952 w 58967"/>
              <a:gd name="connsiteY8" fmla="*/ 1 h 14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67" h="146660">
                <a:moveTo>
                  <a:pt x="5952" y="1"/>
                </a:moveTo>
                <a:cubicBezTo>
                  <a:pt x="2133" y="-234"/>
                  <a:pt x="-5961" y="37840"/>
                  <a:pt x="7340" y="82459"/>
                </a:cubicBezTo>
                <a:cubicBezTo>
                  <a:pt x="7540" y="83125"/>
                  <a:pt x="7742" y="83789"/>
                  <a:pt x="7948" y="84451"/>
                </a:cubicBezTo>
                <a:cubicBezTo>
                  <a:pt x="16487" y="111996"/>
                  <a:pt x="31142" y="130033"/>
                  <a:pt x="44042" y="139684"/>
                </a:cubicBezTo>
                <a:cubicBezTo>
                  <a:pt x="52189" y="145750"/>
                  <a:pt x="58019" y="147540"/>
                  <a:pt x="58859" y="146280"/>
                </a:cubicBezTo>
                <a:cubicBezTo>
                  <a:pt x="59699" y="145019"/>
                  <a:pt x="55579" y="140928"/>
                  <a:pt x="49588" y="133758"/>
                </a:cubicBezTo>
                <a:cubicBezTo>
                  <a:pt x="39687" y="121970"/>
                  <a:pt x="29261" y="106112"/>
                  <a:pt x="21180" y="80327"/>
                </a:cubicBezTo>
                <a:cubicBezTo>
                  <a:pt x="20990" y="79715"/>
                  <a:pt x="20801" y="79100"/>
                  <a:pt x="20616" y="78483"/>
                </a:cubicBezTo>
                <a:cubicBezTo>
                  <a:pt x="8180" y="37168"/>
                  <a:pt x="9772" y="236"/>
                  <a:pt x="595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081315-5760-469E-8703-E33AD112E5A1}"/>
              </a:ext>
            </a:extLst>
          </p:cNvPr>
          <p:cNvSpPr/>
          <p:nvPr/>
        </p:nvSpPr>
        <p:spPr>
          <a:xfrm>
            <a:off x="9929017" y="3744059"/>
            <a:ext cx="150066" cy="150380"/>
          </a:xfrm>
          <a:custGeom>
            <a:avLst/>
            <a:gdLst>
              <a:gd name="connsiteX0" fmla="*/ 671 w 150066"/>
              <a:gd name="connsiteY0" fmla="*/ 27 h 150380"/>
              <a:gd name="connsiteX1" fmla="*/ 39840 w 150066"/>
              <a:gd name="connsiteY1" fmla="*/ 89749 h 150380"/>
              <a:gd name="connsiteX2" fmla="*/ 39840 w 150066"/>
              <a:gd name="connsiteY2" fmla="*/ 89749 h 150380"/>
              <a:gd name="connsiteX3" fmla="*/ 49374 w 150066"/>
              <a:gd name="connsiteY3" fmla="*/ 101037 h 150380"/>
              <a:gd name="connsiteX4" fmla="*/ 98662 w 150066"/>
              <a:gd name="connsiteY4" fmla="*/ 136931 h 150380"/>
              <a:gd name="connsiteX5" fmla="*/ 150054 w 150066"/>
              <a:gd name="connsiteY5" fmla="*/ 149419 h 150380"/>
              <a:gd name="connsiteX6" fmla="*/ 103996 w 150066"/>
              <a:gd name="connsiteY6" fmla="*/ 126471 h 150380"/>
              <a:gd name="connsiteX7" fmla="*/ 59531 w 150066"/>
              <a:gd name="connsiteY7" fmla="*/ 91606 h 150380"/>
              <a:gd name="connsiteX8" fmla="*/ 50691 w 150066"/>
              <a:gd name="connsiteY8" fmla="*/ 81301 h 150380"/>
              <a:gd name="connsiteX9" fmla="*/ 50691 w 150066"/>
              <a:gd name="connsiteY9" fmla="*/ 81301 h 150380"/>
              <a:gd name="connsiteX10" fmla="*/ 671 w 150066"/>
              <a:gd name="connsiteY10" fmla="*/ 27 h 1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066" h="150380">
                <a:moveTo>
                  <a:pt x="671" y="27"/>
                </a:moveTo>
                <a:cubicBezTo>
                  <a:pt x="-2631" y="1265"/>
                  <a:pt x="5615" y="44885"/>
                  <a:pt x="39840" y="89749"/>
                </a:cubicBezTo>
                <a:cubicBezTo>
                  <a:pt x="39840" y="89749"/>
                  <a:pt x="39840" y="89749"/>
                  <a:pt x="39840" y="89749"/>
                </a:cubicBezTo>
                <a:cubicBezTo>
                  <a:pt x="42788" y="93595"/>
                  <a:pt x="45966" y="97366"/>
                  <a:pt x="49374" y="101037"/>
                </a:cubicBezTo>
                <a:cubicBezTo>
                  <a:pt x="64923" y="117787"/>
                  <a:pt x="82431" y="129418"/>
                  <a:pt x="98662" y="136931"/>
                </a:cubicBezTo>
                <a:cubicBezTo>
                  <a:pt x="127925" y="150449"/>
                  <a:pt x="149454" y="151816"/>
                  <a:pt x="150054" y="149419"/>
                </a:cubicBezTo>
                <a:cubicBezTo>
                  <a:pt x="150653" y="147020"/>
                  <a:pt x="130335" y="141308"/>
                  <a:pt x="103996" y="126471"/>
                </a:cubicBezTo>
                <a:cubicBezTo>
                  <a:pt x="89457" y="118293"/>
                  <a:pt x="73815" y="106992"/>
                  <a:pt x="59531" y="91606"/>
                </a:cubicBezTo>
                <a:cubicBezTo>
                  <a:pt x="56398" y="88231"/>
                  <a:pt x="53453" y="84791"/>
                  <a:pt x="50691" y="81301"/>
                </a:cubicBezTo>
                <a:cubicBezTo>
                  <a:pt x="50691" y="81301"/>
                  <a:pt x="50691" y="81301"/>
                  <a:pt x="50691" y="81301"/>
                </a:cubicBezTo>
                <a:cubicBezTo>
                  <a:pt x="17871" y="40032"/>
                  <a:pt x="3973" y="-1210"/>
                  <a:pt x="671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F20CE8-C493-4FDF-A565-7044D437BE38}"/>
              </a:ext>
            </a:extLst>
          </p:cNvPr>
          <p:cNvSpPr/>
          <p:nvPr/>
        </p:nvSpPr>
        <p:spPr>
          <a:xfrm>
            <a:off x="10007431" y="3712657"/>
            <a:ext cx="202350" cy="118110"/>
          </a:xfrm>
          <a:custGeom>
            <a:avLst/>
            <a:gdLst>
              <a:gd name="connsiteX0" fmla="*/ 60 w 202350"/>
              <a:gd name="connsiteY0" fmla="*/ 306 h 118110"/>
              <a:gd name="connsiteX1" fmla="*/ 26060 w 202350"/>
              <a:gd name="connsiteY1" fmla="*/ 23347 h 118110"/>
              <a:gd name="connsiteX2" fmla="*/ 90307 w 202350"/>
              <a:gd name="connsiteY2" fmla="*/ 77313 h 118110"/>
              <a:gd name="connsiteX3" fmla="*/ 91177 w 202350"/>
              <a:gd name="connsiteY3" fmla="*/ 77973 h 118110"/>
              <a:gd name="connsiteX4" fmla="*/ 168637 w 202350"/>
              <a:gd name="connsiteY4" fmla="*/ 116121 h 118110"/>
              <a:gd name="connsiteX5" fmla="*/ 168637 w 202350"/>
              <a:gd name="connsiteY5" fmla="*/ 116121 h 118110"/>
              <a:gd name="connsiteX6" fmla="*/ 202350 w 202350"/>
              <a:gd name="connsiteY6" fmla="*/ 115462 h 118110"/>
              <a:gd name="connsiteX7" fmla="*/ 170951 w 202350"/>
              <a:gd name="connsiteY7" fmla="*/ 106826 h 118110"/>
              <a:gd name="connsiteX8" fmla="*/ 170951 w 202350"/>
              <a:gd name="connsiteY8" fmla="*/ 106826 h 118110"/>
              <a:gd name="connsiteX9" fmla="*/ 99554 w 202350"/>
              <a:gd name="connsiteY9" fmla="*/ 66927 h 118110"/>
              <a:gd name="connsiteX10" fmla="*/ 98709 w 202350"/>
              <a:gd name="connsiteY10" fmla="*/ 66283 h 118110"/>
              <a:gd name="connsiteX11" fmla="*/ 31871 w 202350"/>
              <a:gd name="connsiteY11" fmla="*/ 15478 h 118110"/>
              <a:gd name="connsiteX12" fmla="*/ 60 w 202350"/>
              <a:gd name="connsiteY12" fmla="*/ 306 h 11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50" h="118110">
                <a:moveTo>
                  <a:pt x="60" y="306"/>
                </a:moveTo>
                <a:cubicBezTo>
                  <a:pt x="-903" y="1984"/>
                  <a:pt x="9848" y="9812"/>
                  <a:pt x="26060" y="23347"/>
                </a:cubicBezTo>
                <a:cubicBezTo>
                  <a:pt x="42340" y="36940"/>
                  <a:pt x="63894" y="57215"/>
                  <a:pt x="90307" y="77313"/>
                </a:cubicBezTo>
                <a:cubicBezTo>
                  <a:pt x="90597" y="77534"/>
                  <a:pt x="90887" y="77754"/>
                  <a:pt x="91177" y="77973"/>
                </a:cubicBezTo>
                <a:cubicBezTo>
                  <a:pt x="119701" y="99719"/>
                  <a:pt x="145046" y="111642"/>
                  <a:pt x="168637" y="116121"/>
                </a:cubicBezTo>
                <a:cubicBezTo>
                  <a:pt x="168637" y="116121"/>
                  <a:pt x="168637" y="116121"/>
                  <a:pt x="168637" y="116121"/>
                </a:cubicBezTo>
                <a:cubicBezTo>
                  <a:pt x="189403" y="120008"/>
                  <a:pt x="202352" y="117319"/>
                  <a:pt x="202350" y="115462"/>
                </a:cubicBezTo>
                <a:cubicBezTo>
                  <a:pt x="202348" y="113604"/>
                  <a:pt x="189710" y="112777"/>
                  <a:pt x="170951" y="106826"/>
                </a:cubicBezTo>
                <a:cubicBezTo>
                  <a:pt x="170951" y="106826"/>
                  <a:pt x="170951" y="106826"/>
                  <a:pt x="170951" y="106826"/>
                </a:cubicBezTo>
                <a:cubicBezTo>
                  <a:pt x="148978" y="99924"/>
                  <a:pt x="127784" y="88216"/>
                  <a:pt x="99554" y="66927"/>
                </a:cubicBezTo>
                <a:cubicBezTo>
                  <a:pt x="99552" y="66925"/>
                  <a:pt x="98711" y="66285"/>
                  <a:pt x="98709" y="66283"/>
                </a:cubicBezTo>
                <a:cubicBezTo>
                  <a:pt x="67375" y="42384"/>
                  <a:pt x="56062" y="31254"/>
                  <a:pt x="31871" y="15478"/>
                </a:cubicBezTo>
                <a:cubicBezTo>
                  <a:pt x="13614" y="3571"/>
                  <a:pt x="999" y="-1329"/>
                  <a:pt x="60" y="3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A8B771-A12A-453F-B24A-CDD359783461}"/>
              </a:ext>
            </a:extLst>
          </p:cNvPr>
          <p:cNvSpPr/>
          <p:nvPr/>
        </p:nvSpPr>
        <p:spPr>
          <a:xfrm>
            <a:off x="10088101" y="3647582"/>
            <a:ext cx="261726" cy="206592"/>
          </a:xfrm>
          <a:custGeom>
            <a:avLst/>
            <a:gdLst>
              <a:gd name="connsiteX0" fmla="*/ 306 w 261726"/>
              <a:gd name="connsiteY0" fmla="*/ 23 h 206592"/>
              <a:gd name="connsiteX1" fmla="*/ 99075 w 261726"/>
              <a:gd name="connsiteY1" fmla="*/ 144066 h 206592"/>
              <a:gd name="connsiteX2" fmla="*/ 131588 w 261726"/>
              <a:gd name="connsiteY2" fmla="*/ 167460 h 206592"/>
              <a:gd name="connsiteX3" fmla="*/ 131588 w 261726"/>
              <a:gd name="connsiteY3" fmla="*/ 167460 h 206592"/>
              <a:gd name="connsiteX4" fmla="*/ 261726 w 261726"/>
              <a:gd name="connsiteY4" fmla="*/ 205436 h 206592"/>
              <a:gd name="connsiteX5" fmla="*/ 138853 w 261726"/>
              <a:gd name="connsiteY5" fmla="*/ 156069 h 206592"/>
              <a:gd name="connsiteX6" fmla="*/ 138853 w 261726"/>
              <a:gd name="connsiteY6" fmla="*/ 156069 h 206592"/>
              <a:gd name="connsiteX7" fmla="*/ 107853 w 261726"/>
              <a:gd name="connsiteY7" fmla="*/ 133364 h 206592"/>
              <a:gd name="connsiteX8" fmla="*/ 27776 w 261726"/>
              <a:gd name="connsiteY8" fmla="*/ 43025 h 206592"/>
              <a:gd name="connsiteX9" fmla="*/ 306 w 261726"/>
              <a:gd name="connsiteY9" fmla="*/ 23 h 2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726" h="206592">
                <a:moveTo>
                  <a:pt x="306" y="23"/>
                </a:moveTo>
                <a:cubicBezTo>
                  <a:pt x="-3211" y="1529"/>
                  <a:pt x="23209" y="81835"/>
                  <a:pt x="99075" y="144066"/>
                </a:cubicBezTo>
                <a:cubicBezTo>
                  <a:pt x="109744" y="152819"/>
                  <a:pt x="120631" y="160600"/>
                  <a:pt x="131588" y="167460"/>
                </a:cubicBezTo>
                <a:cubicBezTo>
                  <a:pt x="131588" y="167460"/>
                  <a:pt x="131588" y="167460"/>
                  <a:pt x="131588" y="167460"/>
                </a:cubicBezTo>
                <a:cubicBezTo>
                  <a:pt x="201280" y="211085"/>
                  <a:pt x="261540" y="207695"/>
                  <a:pt x="261726" y="205436"/>
                </a:cubicBezTo>
                <a:cubicBezTo>
                  <a:pt x="261994" y="202157"/>
                  <a:pt x="202271" y="197317"/>
                  <a:pt x="138853" y="156069"/>
                </a:cubicBezTo>
                <a:cubicBezTo>
                  <a:pt x="138853" y="156069"/>
                  <a:pt x="138853" y="156069"/>
                  <a:pt x="138853" y="156069"/>
                </a:cubicBezTo>
                <a:cubicBezTo>
                  <a:pt x="128459" y="149310"/>
                  <a:pt x="118096" y="141764"/>
                  <a:pt x="107853" y="133364"/>
                </a:cubicBezTo>
                <a:cubicBezTo>
                  <a:pt x="70872" y="103030"/>
                  <a:pt x="45201" y="69594"/>
                  <a:pt x="27776" y="43025"/>
                </a:cubicBezTo>
                <a:cubicBezTo>
                  <a:pt x="10647" y="16908"/>
                  <a:pt x="2065" y="-730"/>
                  <a:pt x="306" y="2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009A280-C362-41AF-98E7-46B49F8B01C9}"/>
              </a:ext>
            </a:extLst>
          </p:cNvPr>
          <p:cNvSpPr/>
          <p:nvPr/>
        </p:nvSpPr>
        <p:spPr>
          <a:xfrm>
            <a:off x="10184743" y="3688001"/>
            <a:ext cx="314467" cy="149711"/>
          </a:xfrm>
          <a:custGeom>
            <a:avLst/>
            <a:gdLst>
              <a:gd name="connsiteX0" fmla="*/ 141 w 314467"/>
              <a:gd name="connsiteY0" fmla="*/ 64 h 149711"/>
              <a:gd name="connsiteX1" fmla="*/ 32048 w 314467"/>
              <a:gd name="connsiteY1" fmla="*/ 42604 h 149711"/>
              <a:gd name="connsiteX2" fmla="*/ 136951 w 314467"/>
              <a:gd name="connsiteY2" fmla="*/ 116693 h 149711"/>
              <a:gd name="connsiteX3" fmla="*/ 137335 w 314467"/>
              <a:gd name="connsiteY3" fmla="*/ 116869 h 149711"/>
              <a:gd name="connsiteX4" fmla="*/ 314467 w 314467"/>
              <a:gd name="connsiteY4" fmla="*/ 146343 h 149711"/>
              <a:gd name="connsiteX5" fmla="*/ 143079 w 314467"/>
              <a:gd name="connsiteY5" fmla="*/ 104251 h 149711"/>
              <a:gd name="connsiteX6" fmla="*/ 142709 w 314467"/>
              <a:gd name="connsiteY6" fmla="*/ 104082 h 149711"/>
              <a:gd name="connsiteX7" fmla="*/ 38849 w 314467"/>
              <a:gd name="connsiteY7" fmla="*/ 35542 h 149711"/>
              <a:gd name="connsiteX8" fmla="*/ 141 w 314467"/>
              <a:gd name="connsiteY8" fmla="*/ 64 h 14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467" h="149711">
                <a:moveTo>
                  <a:pt x="141" y="64"/>
                </a:moveTo>
                <a:cubicBezTo>
                  <a:pt x="-1363" y="1247"/>
                  <a:pt x="9190" y="18844"/>
                  <a:pt x="32048" y="42604"/>
                </a:cubicBezTo>
                <a:cubicBezTo>
                  <a:pt x="55293" y="66765"/>
                  <a:pt x="90212" y="95339"/>
                  <a:pt x="136951" y="116693"/>
                </a:cubicBezTo>
                <a:cubicBezTo>
                  <a:pt x="136951" y="116693"/>
                  <a:pt x="137335" y="116869"/>
                  <a:pt x="137335" y="116869"/>
                </a:cubicBezTo>
                <a:cubicBezTo>
                  <a:pt x="229185" y="158613"/>
                  <a:pt x="314467" y="150164"/>
                  <a:pt x="314467" y="146343"/>
                </a:cubicBezTo>
                <a:cubicBezTo>
                  <a:pt x="314467" y="142521"/>
                  <a:pt x="231421" y="144540"/>
                  <a:pt x="143079" y="104251"/>
                </a:cubicBezTo>
                <a:cubicBezTo>
                  <a:pt x="143079" y="104251"/>
                  <a:pt x="142709" y="104082"/>
                  <a:pt x="142709" y="104082"/>
                </a:cubicBezTo>
                <a:cubicBezTo>
                  <a:pt x="97690" y="83532"/>
                  <a:pt x="63341" y="57352"/>
                  <a:pt x="38849" y="35542"/>
                </a:cubicBezTo>
                <a:cubicBezTo>
                  <a:pt x="14848" y="14165"/>
                  <a:pt x="1644" y="-1120"/>
                  <a:pt x="141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540EC6-1241-4376-863D-FFA8C1FF6F32}"/>
              </a:ext>
            </a:extLst>
          </p:cNvPr>
          <p:cNvSpPr/>
          <p:nvPr/>
        </p:nvSpPr>
        <p:spPr>
          <a:xfrm>
            <a:off x="10383737" y="3700448"/>
            <a:ext cx="143497" cy="115925"/>
          </a:xfrm>
          <a:custGeom>
            <a:avLst/>
            <a:gdLst>
              <a:gd name="connsiteX0" fmla="*/ 324 w 143497"/>
              <a:gd name="connsiteY0" fmla="*/ 67 h 115925"/>
              <a:gd name="connsiteX1" fmla="*/ 55902 w 143497"/>
              <a:gd name="connsiteY1" fmla="*/ 77554 h 115925"/>
              <a:gd name="connsiteX2" fmla="*/ 73042 w 143497"/>
              <a:gd name="connsiteY2" fmla="*/ 90029 h 115925"/>
              <a:gd name="connsiteX3" fmla="*/ 73042 w 143497"/>
              <a:gd name="connsiteY3" fmla="*/ 90029 h 115925"/>
              <a:gd name="connsiteX4" fmla="*/ 143478 w 143497"/>
              <a:gd name="connsiteY4" fmla="*/ 115221 h 115925"/>
              <a:gd name="connsiteX5" fmla="*/ 80587 w 143497"/>
              <a:gd name="connsiteY5" fmla="*/ 78795 h 115925"/>
              <a:gd name="connsiteX6" fmla="*/ 80587 w 143497"/>
              <a:gd name="connsiteY6" fmla="*/ 78795 h 115925"/>
              <a:gd name="connsiteX7" fmla="*/ 64635 w 143497"/>
              <a:gd name="connsiteY7" fmla="*/ 66795 h 115925"/>
              <a:gd name="connsiteX8" fmla="*/ 324 w 143497"/>
              <a:gd name="connsiteY8" fmla="*/ 67 h 1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97" h="115925">
                <a:moveTo>
                  <a:pt x="324" y="67"/>
                </a:moveTo>
                <a:cubicBezTo>
                  <a:pt x="-2506" y="1623"/>
                  <a:pt x="12981" y="42721"/>
                  <a:pt x="55902" y="77554"/>
                </a:cubicBezTo>
                <a:cubicBezTo>
                  <a:pt x="61561" y="82149"/>
                  <a:pt x="67301" y="86302"/>
                  <a:pt x="73042" y="90029"/>
                </a:cubicBezTo>
                <a:cubicBezTo>
                  <a:pt x="73042" y="90029"/>
                  <a:pt x="73042" y="90029"/>
                  <a:pt x="73042" y="90029"/>
                </a:cubicBezTo>
                <a:cubicBezTo>
                  <a:pt x="110280" y="114186"/>
                  <a:pt x="142756" y="117788"/>
                  <a:pt x="143478" y="115221"/>
                </a:cubicBezTo>
                <a:cubicBezTo>
                  <a:pt x="144386" y="112041"/>
                  <a:pt x="114158" y="102192"/>
                  <a:pt x="80587" y="78795"/>
                </a:cubicBezTo>
                <a:cubicBezTo>
                  <a:pt x="80587" y="78795"/>
                  <a:pt x="80587" y="78795"/>
                  <a:pt x="80587" y="78795"/>
                </a:cubicBezTo>
                <a:cubicBezTo>
                  <a:pt x="75301" y="75114"/>
                  <a:pt x="69968" y="71126"/>
                  <a:pt x="64635" y="66795"/>
                </a:cubicBezTo>
                <a:cubicBezTo>
                  <a:pt x="25429" y="34982"/>
                  <a:pt x="3677" y="-1780"/>
                  <a:pt x="324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C987E3-26E2-4A71-9E78-E46E68029ADE}"/>
              </a:ext>
            </a:extLst>
          </p:cNvPr>
          <p:cNvSpPr/>
          <p:nvPr/>
        </p:nvSpPr>
        <p:spPr>
          <a:xfrm>
            <a:off x="10384338" y="3572896"/>
            <a:ext cx="220732" cy="236738"/>
          </a:xfrm>
          <a:custGeom>
            <a:avLst/>
            <a:gdLst>
              <a:gd name="connsiteX0" fmla="*/ 15280 w 220732"/>
              <a:gd name="connsiteY0" fmla="*/ 14 h 236738"/>
              <a:gd name="connsiteX1" fmla="*/ 4369 w 220732"/>
              <a:gd name="connsiteY1" fmla="*/ 86879 h 236738"/>
              <a:gd name="connsiteX2" fmla="*/ 49106 w 220732"/>
              <a:gd name="connsiteY2" fmla="*/ 151278 h 236738"/>
              <a:gd name="connsiteX3" fmla="*/ 60762 w 220732"/>
              <a:gd name="connsiteY3" fmla="*/ 159956 h 236738"/>
              <a:gd name="connsiteX4" fmla="*/ 147395 w 220732"/>
              <a:gd name="connsiteY4" fmla="*/ 204821 h 236738"/>
              <a:gd name="connsiteX5" fmla="*/ 220684 w 220732"/>
              <a:gd name="connsiteY5" fmla="*/ 236549 h 236738"/>
              <a:gd name="connsiteX6" fmla="*/ 152297 w 220732"/>
              <a:gd name="connsiteY6" fmla="*/ 194297 h 236738"/>
              <a:gd name="connsiteX7" fmla="*/ 68692 w 220732"/>
              <a:gd name="connsiteY7" fmla="*/ 148632 h 236738"/>
              <a:gd name="connsiteX8" fmla="*/ 57700 w 220732"/>
              <a:gd name="connsiteY8" fmla="*/ 140453 h 236738"/>
              <a:gd name="connsiteX9" fmla="*/ 15850 w 220732"/>
              <a:gd name="connsiteY9" fmla="*/ 83622 h 236738"/>
              <a:gd name="connsiteX10" fmla="*/ 15280 w 220732"/>
              <a:gd name="connsiteY10" fmla="*/ 14 h 23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732" h="236738">
                <a:moveTo>
                  <a:pt x="15280" y="14"/>
                </a:moveTo>
                <a:cubicBezTo>
                  <a:pt x="12869" y="-783"/>
                  <a:pt x="-9173" y="33710"/>
                  <a:pt x="4369" y="86879"/>
                </a:cubicBezTo>
                <a:cubicBezTo>
                  <a:pt x="10634" y="110493"/>
                  <a:pt x="26097" y="133067"/>
                  <a:pt x="49106" y="151278"/>
                </a:cubicBezTo>
                <a:cubicBezTo>
                  <a:pt x="52879" y="154274"/>
                  <a:pt x="56768" y="157162"/>
                  <a:pt x="60762" y="159956"/>
                </a:cubicBezTo>
                <a:cubicBezTo>
                  <a:pt x="89337" y="179925"/>
                  <a:pt x="123548" y="194486"/>
                  <a:pt x="147395" y="204821"/>
                </a:cubicBezTo>
                <a:cubicBezTo>
                  <a:pt x="191632" y="224102"/>
                  <a:pt x="219345" y="238575"/>
                  <a:pt x="220684" y="236549"/>
                </a:cubicBezTo>
                <a:cubicBezTo>
                  <a:pt x="222023" y="234523"/>
                  <a:pt x="195369" y="215692"/>
                  <a:pt x="152297" y="194297"/>
                </a:cubicBezTo>
                <a:cubicBezTo>
                  <a:pt x="129486" y="182917"/>
                  <a:pt x="95066" y="167115"/>
                  <a:pt x="68692" y="148632"/>
                </a:cubicBezTo>
                <a:cubicBezTo>
                  <a:pt x="64907" y="145981"/>
                  <a:pt x="61251" y="143261"/>
                  <a:pt x="57700" y="140453"/>
                </a:cubicBezTo>
                <a:cubicBezTo>
                  <a:pt x="36589" y="123635"/>
                  <a:pt x="22115" y="104156"/>
                  <a:pt x="15850" y="83622"/>
                </a:cubicBezTo>
                <a:cubicBezTo>
                  <a:pt x="1085" y="36984"/>
                  <a:pt x="17690" y="810"/>
                  <a:pt x="15280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49863C-0B82-4320-A6ED-7A8307A4F2DF}"/>
              </a:ext>
            </a:extLst>
          </p:cNvPr>
          <p:cNvSpPr/>
          <p:nvPr/>
        </p:nvSpPr>
        <p:spPr>
          <a:xfrm>
            <a:off x="10536205" y="3663154"/>
            <a:ext cx="215727" cy="227218"/>
          </a:xfrm>
          <a:custGeom>
            <a:avLst/>
            <a:gdLst>
              <a:gd name="connsiteX0" fmla="*/ 349 w 215727"/>
              <a:gd name="connsiteY0" fmla="*/ 12 h 227218"/>
              <a:gd name="connsiteX1" fmla="*/ 40428 w 215727"/>
              <a:gd name="connsiteY1" fmla="*/ 70324 h 227218"/>
              <a:gd name="connsiteX2" fmla="*/ 106230 w 215727"/>
              <a:gd name="connsiteY2" fmla="*/ 118028 h 227218"/>
              <a:gd name="connsiteX3" fmla="*/ 167211 w 215727"/>
              <a:gd name="connsiteY3" fmla="*/ 160396 h 227218"/>
              <a:gd name="connsiteX4" fmla="*/ 211063 w 215727"/>
              <a:gd name="connsiteY4" fmla="*/ 220136 h 227218"/>
              <a:gd name="connsiteX5" fmla="*/ 215092 w 215727"/>
              <a:gd name="connsiteY5" fmla="*/ 227211 h 227218"/>
              <a:gd name="connsiteX6" fmla="*/ 215209 w 215727"/>
              <a:gd name="connsiteY6" fmla="*/ 218940 h 227218"/>
              <a:gd name="connsiteX7" fmla="*/ 175362 w 215727"/>
              <a:gd name="connsiteY7" fmla="*/ 151261 h 227218"/>
              <a:gd name="connsiteX8" fmla="*/ 113647 w 215727"/>
              <a:gd name="connsiteY8" fmla="*/ 106262 h 227218"/>
              <a:gd name="connsiteX9" fmla="*/ 48428 w 215727"/>
              <a:gd name="connsiteY9" fmla="*/ 61364 h 227218"/>
              <a:gd name="connsiteX10" fmla="*/ 361 w 215727"/>
              <a:gd name="connsiteY10" fmla="*/ 12 h 22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727" h="227218">
                <a:moveTo>
                  <a:pt x="349" y="12"/>
                </a:moveTo>
                <a:cubicBezTo>
                  <a:pt x="-1421" y="537"/>
                  <a:pt x="2328" y="34830"/>
                  <a:pt x="40428" y="70324"/>
                </a:cubicBezTo>
                <a:cubicBezTo>
                  <a:pt x="59292" y="87929"/>
                  <a:pt x="80135" y="101605"/>
                  <a:pt x="106230" y="118028"/>
                </a:cubicBezTo>
                <a:cubicBezTo>
                  <a:pt x="130648" y="133385"/>
                  <a:pt x="149407" y="145192"/>
                  <a:pt x="167211" y="160396"/>
                </a:cubicBezTo>
                <a:cubicBezTo>
                  <a:pt x="195029" y="184148"/>
                  <a:pt x="205567" y="207619"/>
                  <a:pt x="211063" y="220136"/>
                </a:cubicBezTo>
                <a:cubicBezTo>
                  <a:pt x="213112" y="224800"/>
                  <a:pt x="214359" y="227374"/>
                  <a:pt x="215092" y="227211"/>
                </a:cubicBezTo>
                <a:cubicBezTo>
                  <a:pt x="215826" y="227048"/>
                  <a:pt x="216000" y="224152"/>
                  <a:pt x="215209" y="218940"/>
                </a:cubicBezTo>
                <a:cubicBezTo>
                  <a:pt x="213124" y="205461"/>
                  <a:pt x="203948" y="177804"/>
                  <a:pt x="175362" y="151261"/>
                </a:cubicBezTo>
                <a:cubicBezTo>
                  <a:pt x="157593" y="134729"/>
                  <a:pt x="137786" y="121457"/>
                  <a:pt x="113647" y="106262"/>
                </a:cubicBezTo>
                <a:cubicBezTo>
                  <a:pt x="87052" y="89525"/>
                  <a:pt x="67513" y="77594"/>
                  <a:pt x="48428" y="61364"/>
                </a:cubicBezTo>
                <a:cubicBezTo>
                  <a:pt x="13064" y="31256"/>
                  <a:pt x="2818" y="-714"/>
                  <a:pt x="3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1BE3750-0746-491A-A380-8E3580CC12C2}"/>
              </a:ext>
            </a:extLst>
          </p:cNvPr>
          <p:cNvSpPr/>
          <p:nvPr/>
        </p:nvSpPr>
        <p:spPr>
          <a:xfrm>
            <a:off x="10611164" y="3628816"/>
            <a:ext cx="186107" cy="246076"/>
          </a:xfrm>
          <a:custGeom>
            <a:avLst/>
            <a:gdLst>
              <a:gd name="connsiteX0" fmla="*/ 88 w 186107"/>
              <a:gd name="connsiteY0" fmla="*/ 115 h 246076"/>
              <a:gd name="connsiteX1" fmla="*/ 33379 w 186107"/>
              <a:gd name="connsiteY1" fmla="*/ 32658 h 246076"/>
              <a:gd name="connsiteX2" fmla="*/ 124239 w 186107"/>
              <a:gd name="connsiteY2" fmla="*/ 98693 h 246076"/>
              <a:gd name="connsiteX3" fmla="*/ 124239 w 186107"/>
              <a:gd name="connsiteY3" fmla="*/ 98693 h 246076"/>
              <a:gd name="connsiteX4" fmla="*/ 132448 w 186107"/>
              <a:gd name="connsiteY4" fmla="*/ 105513 h 246076"/>
              <a:gd name="connsiteX5" fmla="*/ 167684 w 186107"/>
              <a:gd name="connsiteY5" fmla="*/ 146827 h 246076"/>
              <a:gd name="connsiteX6" fmla="*/ 172225 w 186107"/>
              <a:gd name="connsiteY6" fmla="*/ 191793 h 246076"/>
              <a:gd name="connsiteX7" fmla="*/ 146351 w 186107"/>
              <a:gd name="connsiteY7" fmla="*/ 245988 h 246076"/>
              <a:gd name="connsiteX8" fmla="*/ 182495 w 186107"/>
              <a:gd name="connsiteY8" fmla="*/ 194747 h 246076"/>
              <a:gd name="connsiteX9" fmla="*/ 179409 w 186107"/>
              <a:gd name="connsiteY9" fmla="*/ 141114 h 246076"/>
              <a:gd name="connsiteX10" fmla="*/ 141484 w 186107"/>
              <a:gd name="connsiteY10" fmla="*/ 94896 h 246076"/>
              <a:gd name="connsiteX11" fmla="*/ 132879 w 186107"/>
              <a:gd name="connsiteY11" fmla="*/ 87884 h 246076"/>
              <a:gd name="connsiteX12" fmla="*/ 132879 w 186107"/>
              <a:gd name="connsiteY12" fmla="*/ 87884 h 246076"/>
              <a:gd name="connsiteX13" fmla="*/ 38910 w 186107"/>
              <a:gd name="connsiteY13" fmla="*/ 24941 h 246076"/>
              <a:gd name="connsiteX14" fmla="*/ 88 w 186107"/>
              <a:gd name="connsiteY14" fmla="*/ 115 h 2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107" h="246076">
                <a:moveTo>
                  <a:pt x="88" y="115"/>
                </a:moveTo>
                <a:cubicBezTo>
                  <a:pt x="-1146" y="1484"/>
                  <a:pt x="10615" y="14796"/>
                  <a:pt x="33379" y="32658"/>
                </a:cubicBezTo>
                <a:cubicBezTo>
                  <a:pt x="56074" y="50462"/>
                  <a:pt x="90308" y="71424"/>
                  <a:pt x="124239" y="98693"/>
                </a:cubicBezTo>
                <a:cubicBezTo>
                  <a:pt x="124239" y="98693"/>
                  <a:pt x="124239" y="98693"/>
                  <a:pt x="124239" y="98693"/>
                </a:cubicBezTo>
                <a:cubicBezTo>
                  <a:pt x="126987" y="100919"/>
                  <a:pt x="129735" y="103194"/>
                  <a:pt x="132448" y="105513"/>
                </a:cubicBezTo>
                <a:cubicBezTo>
                  <a:pt x="147807" y="118625"/>
                  <a:pt x="160103" y="131578"/>
                  <a:pt x="167684" y="146827"/>
                </a:cubicBezTo>
                <a:cubicBezTo>
                  <a:pt x="175299" y="161697"/>
                  <a:pt x="175509" y="178540"/>
                  <a:pt x="172225" y="191793"/>
                </a:cubicBezTo>
                <a:cubicBezTo>
                  <a:pt x="163818" y="226298"/>
                  <a:pt x="144721" y="244595"/>
                  <a:pt x="146351" y="245988"/>
                </a:cubicBezTo>
                <a:cubicBezTo>
                  <a:pt x="147993" y="247379"/>
                  <a:pt x="170106" y="232582"/>
                  <a:pt x="182495" y="194747"/>
                </a:cubicBezTo>
                <a:cubicBezTo>
                  <a:pt x="187397" y="179589"/>
                  <a:pt x="188154" y="159844"/>
                  <a:pt x="179409" y="141114"/>
                </a:cubicBezTo>
                <a:cubicBezTo>
                  <a:pt x="170956" y="123434"/>
                  <a:pt x="157623" y="108592"/>
                  <a:pt x="141484" y="94896"/>
                </a:cubicBezTo>
                <a:cubicBezTo>
                  <a:pt x="138620" y="92468"/>
                  <a:pt x="135743" y="90132"/>
                  <a:pt x="132879" y="87884"/>
                </a:cubicBezTo>
                <a:cubicBezTo>
                  <a:pt x="132879" y="87884"/>
                  <a:pt x="132879" y="87884"/>
                  <a:pt x="132879" y="87884"/>
                </a:cubicBezTo>
                <a:cubicBezTo>
                  <a:pt x="104840" y="65615"/>
                  <a:pt x="54874" y="35344"/>
                  <a:pt x="38910" y="24941"/>
                </a:cubicBezTo>
                <a:cubicBezTo>
                  <a:pt x="15202" y="9477"/>
                  <a:pt x="1311" y="-1239"/>
                  <a:pt x="88" y="1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DADDE38-4CAA-4449-9AD7-8740180A5D5D}"/>
              </a:ext>
            </a:extLst>
          </p:cNvPr>
          <p:cNvSpPr/>
          <p:nvPr/>
        </p:nvSpPr>
        <p:spPr>
          <a:xfrm>
            <a:off x="10732517" y="3644348"/>
            <a:ext cx="111989" cy="230591"/>
          </a:xfrm>
          <a:custGeom>
            <a:avLst/>
            <a:gdLst>
              <a:gd name="connsiteX0" fmla="*/ 102 w 111989"/>
              <a:gd name="connsiteY0" fmla="*/ 144 h 230591"/>
              <a:gd name="connsiteX1" fmla="*/ 66311 w 111989"/>
              <a:gd name="connsiteY1" fmla="*/ 74166 h 230591"/>
              <a:gd name="connsiteX2" fmla="*/ 66311 w 111989"/>
              <a:gd name="connsiteY2" fmla="*/ 74166 h 230591"/>
              <a:gd name="connsiteX3" fmla="*/ 89833 w 111989"/>
              <a:gd name="connsiteY3" fmla="*/ 107939 h 230591"/>
              <a:gd name="connsiteX4" fmla="*/ 96493 w 111989"/>
              <a:gd name="connsiteY4" fmla="*/ 125163 h 230591"/>
              <a:gd name="connsiteX5" fmla="*/ 92918 w 111989"/>
              <a:gd name="connsiteY5" fmla="*/ 170413 h 230591"/>
              <a:gd name="connsiteX6" fmla="*/ 56123 w 111989"/>
              <a:gd name="connsiteY6" fmla="*/ 230456 h 230591"/>
              <a:gd name="connsiteX7" fmla="*/ 103980 w 111989"/>
              <a:gd name="connsiteY7" fmla="*/ 175192 h 230591"/>
              <a:gd name="connsiteX8" fmla="*/ 109768 w 111989"/>
              <a:gd name="connsiteY8" fmla="*/ 121671 h 230591"/>
              <a:gd name="connsiteX9" fmla="*/ 102141 w 111989"/>
              <a:gd name="connsiteY9" fmla="*/ 101728 h 230591"/>
              <a:gd name="connsiteX10" fmla="*/ 76279 w 111989"/>
              <a:gd name="connsiteY10" fmla="*/ 65466 h 230591"/>
              <a:gd name="connsiteX11" fmla="*/ 76279 w 111989"/>
              <a:gd name="connsiteY11" fmla="*/ 65466 h 230591"/>
              <a:gd name="connsiteX12" fmla="*/ 102 w 111989"/>
              <a:gd name="connsiteY12" fmla="*/ 144 h 23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989" h="230591">
                <a:moveTo>
                  <a:pt x="102" y="144"/>
                </a:moveTo>
                <a:cubicBezTo>
                  <a:pt x="-2040" y="2381"/>
                  <a:pt x="29772" y="30904"/>
                  <a:pt x="66311" y="74166"/>
                </a:cubicBezTo>
                <a:cubicBezTo>
                  <a:pt x="66311" y="74166"/>
                  <a:pt x="66311" y="74166"/>
                  <a:pt x="66311" y="74166"/>
                </a:cubicBezTo>
                <a:cubicBezTo>
                  <a:pt x="74718" y="84215"/>
                  <a:pt x="83592" y="95658"/>
                  <a:pt x="89833" y="107939"/>
                </a:cubicBezTo>
                <a:cubicBezTo>
                  <a:pt x="92709" y="113613"/>
                  <a:pt x="94968" y="119329"/>
                  <a:pt x="96493" y="125163"/>
                </a:cubicBezTo>
                <a:cubicBezTo>
                  <a:pt x="100837" y="140772"/>
                  <a:pt x="98124" y="157156"/>
                  <a:pt x="92918" y="170413"/>
                </a:cubicBezTo>
                <a:cubicBezTo>
                  <a:pt x="78002" y="208399"/>
                  <a:pt x="54295" y="228642"/>
                  <a:pt x="56123" y="230456"/>
                </a:cubicBezTo>
                <a:cubicBezTo>
                  <a:pt x="57951" y="232269"/>
                  <a:pt x="84814" y="216090"/>
                  <a:pt x="103980" y="175192"/>
                </a:cubicBezTo>
                <a:cubicBezTo>
                  <a:pt x="110862" y="160463"/>
                  <a:pt x="114682" y="141272"/>
                  <a:pt x="109768" y="121671"/>
                </a:cubicBezTo>
                <a:cubicBezTo>
                  <a:pt x="107951" y="114807"/>
                  <a:pt x="105378" y="108170"/>
                  <a:pt x="102141" y="101728"/>
                </a:cubicBezTo>
                <a:cubicBezTo>
                  <a:pt x="95119" y="87702"/>
                  <a:pt x="85489" y="75577"/>
                  <a:pt x="76279" y="65466"/>
                </a:cubicBezTo>
                <a:cubicBezTo>
                  <a:pt x="76279" y="65466"/>
                  <a:pt x="76279" y="65466"/>
                  <a:pt x="76279" y="65466"/>
                </a:cubicBezTo>
                <a:cubicBezTo>
                  <a:pt x="36851" y="21741"/>
                  <a:pt x="2256" y="-2092"/>
                  <a:pt x="102" y="1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59F880-F38C-4ADC-B95E-65B4CF681EB2}"/>
              </a:ext>
            </a:extLst>
          </p:cNvPr>
          <p:cNvSpPr/>
          <p:nvPr/>
        </p:nvSpPr>
        <p:spPr>
          <a:xfrm>
            <a:off x="10766044" y="3927707"/>
            <a:ext cx="152988" cy="323686"/>
          </a:xfrm>
          <a:custGeom>
            <a:avLst/>
            <a:gdLst>
              <a:gd name="connsiteX0" fmla="*/ 7039 w 152988"/>
              <a:gd name="connsiteY0" fmla="*/ 6 h 323686"/>
              <a:gd name="connsiteX1" fmla="*/ 10067 w 152988"/>
              <a:gd name="connsiteY1" fmla="*/ 85375 h 323686"/>
              <a:gd name="connsiteX2" fmla="*/ 63654 w 152988"/>
              <a:gd name="connsiteY2" fmla="*/ 169737 h 323686"/>
              <a:gd name="connsiteX3" fmla="*/ 76614 w 152988"/>
              <a:gd name="connsiteY3" fmla="*/ 185338 h 323686"/>
              <a:gd name="connsiteX4" fmla="*/ 76614 w 152988"/>
              <a:gd name="connsiteY4" fmla="*/ 185338 h 323686"/>
              <a:gd name="connsiteX5" fmla="*/ 133589 w 152988"/>
              <a:gd name="connsiteY5" fmla="*/ 261685 h 323686"/>
              <a:gd name="connsiteX6" fmla="*/ 133589 w 152988"/>
              <a:gd name="connsiteY6" fmla="*/ 261685 h 323686"/>
              <a:gd name="connsiteX7" fmla="*/ 147085 w 152988"/>
              <a:gd name="connsiteY7" fmla="*/ 323687 h 323686"/>
              <a:gd name="connsiteX8" fmla="*/ 143161 w 152988"/>
              <a:gd name="connsiteY8" fmla="*/ 256969 h 323686"/>
              <a:gd name="connsiteX9" fmla="*/ 143161 w 152988"/>
              <a:gd name="connsiteY9" fmla="*/ 256969 h 323686"/>
              <a:gd name="connsiteX10" fmla="*/ 87233 w 152988"/>
              <a:gd name="connsiteY10" fmla="*/ 176553 h 323686"/>
              <a:gd name="connsiteX11" fmla="*/ 87233 w 152988"/>
              <a:gd name="connsiteY11" fmla="*/ 176553 h 323686"/>
              <a:gd name="connsiteX12" fmla="*/ 74425 w 152988"/>
              <a:gd name="connsiteY12" fmla="*/ 160919 h 323686"/>
              <a:gd name="connsiteX13" fmla="*/ 20861 w 152988"/>
              <a:gd name="connsiteY13" fmla="*/ 80892 h 323686"/>
              <a:gd name="connsiteX14" fmla="*/ 7039 w 152988"/>
              <a:gd name="connsiteY14" fmla="*/ 6 h 3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2988" h="323686">
                <a:moveTo>
                  <a:pt x="7039" y="6"/>
                </a:moveTo>
                <a:cubicBezTo>
                  <a:pt x="4641" y="-525"/>
                  <a:pt x="-9169" y="36015"/>
                  <a:pt x="10067" y="85375"/>
                </a:cubicBezTo>
                <a:cubicBezTo>
                  <a:pt x="21385" y="114327"/>
                  <a:pt x="39341" y="140087"/>
                  <a:pt x="63654" y="169737"/>
                </a:cubicBezTo>
                <a:cubicBezTo>
                  <a:pt x="67997" y="175036"/>
                  <a:pt x="72387" y="180289"/>
                  <a:pt x="76614" y="185338"/>
                </a:cubicBezTo>
                <a:cubicBezTo>
                  <a:pt x="76614" y="185338"/>
                  <a:pt x="76614" y="185338"/>
                  <a:pt x="76614" y="185338"/>
                </a:cubicBezTo>
                <a:cubicBezTo>
                  <a:pt x="102627" y="216626"/>
                  <a:pt x="119558" y="235213"/>
                  <a:pt x="133589" y="261685"/>
                </a:cubicBezTo>
                <a:cubicBezTo>
                  <a:pt x="133589" y="261685"/>
                  <a:pt x="133589" y="261685"/>
                  <a:pt x="133589" y="261685"/>
                </a:cubicBezTo>
                <a:cubicBezTo>
                  <a:pt x="151673" y="295937"/>
                  <a:pt x="145012" y="323140"/>
                  <a:pt x="147085" y="323687"/>
                </a:cubicBezTo>
                <a:cubicBezTo>
                  <a:pt x="147364" y="323762"/>
                  <a:pt x="162513" y="298905"/>
                  <a:pt x="143161" y="256969"/>
                </a:cubicBezTo>
                <a:cubicBezTo>
                  <a:pt x="143161" y="256969"/>
                  <a:pt x="143161" y="256969"/>
                  <a:pt x="143161" y="256969"/>
                </a:cubicBezTo>
                <a:cubicBezTo>
                  <a:pt x="130340" y="228968"/>
                  <a:pt x="112373" y="207085"/>
                  <a:pt x="87233" y="176553"/>
                </a:cubicBezTo>
                <a:cubicBezTo>
                  <a:pt x="87233" y="176553"/>
                  <a:pt x="87233" y="176553"/>
                  <a:pt x="87233" y="176553"/>
                </a:cubicBezTo>
                <a:cubicBezTo>
                  <a:pt x="83496" y="171974"/>
                  <a:pt x="78162" y="165499"/>
                  <a:pt x="74425" y="160919"/>
                </a:cubicBezTo>
                <a:cubicBezTo>
                  <a:pt x="50193" y="131297"/>
                  <a:pt x="32797" y="107943"/>
                  <a:pt x="20861" y="80892"/>
                </a:cubicBezTo>
                <a:cubicBezTo>
                  <a:pt x="973" y="36026"/>
                  <a:pt x="9438" y="538"/>
                  <a:pt x="7039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19635E-0BAA-4988-86E4-FD35EAB51D3C}"/>
              </a:ext>
            </a:extLst>
          </p:cNvPr>
          <p:cNvSpPr/>
          <p:nvPr/>
        </p:nvSpPr>
        <p:spPr>
          <a:xfrm>
            <a:off x="10835546" y="3927712"/>
            <a:ext cx="116199" cy="264549"/>
          </a:xfrm>
          <a:custGeom>
            <a:avLst/>
            <a:gdLst>
              <a:gd name="connsiteX0" fmla="*/ 2884 w 116199"/>
              <a:gd name="connsiteY0" fmla="*/ 0 h 264549"/>
              <a:gd name="connsiteX1" fmla="*/ 15845 w 116199"/>
              <a:gd name="connsiteY1" fmla="*/ 82736 h 264549"/>
              <a:gd name="connsiteX2" fmla="*/ 47820 w 116199"/>
              <a:gd name="connsiteY2" fmla="*/ 137831 h 264549"/>
              <a:gd name="connsiteX3" fmla="*/ 96656 w 116199"/>
              <a:gd name="connsiteY3" fmla="*/ 217171 h 264549"/>
              <a:gd name="connsiteX4" fmla="*/ 114925 w 116199"/>
              <a:gd name="connsiteY4" fmla="*/ 264548 h 264549"/>
              <a:gd name="connsiteX5" fmla="*/ 106367 w 116199"/>
              <a:gd name="connsiteY5" fmla="*/ 213025 h 264549"/>
              <a:gd name="connsiteX6" fmla="*/ 59394 w 116199"/>
              <a:gd name="connsiteY6" fmla="*/ 130136 h 264549"/>
              <a:gd name="connsiteX7" fmla="*/ 27093 w 116199"/>
              <a:gd name="connsiteY7" fmla="*/ 77258 h 264549"/>
              <a:gd name="connsiteX8" fmla="*/ 2884 w 116199"/>
              <a:gd name="connsiteY8" fmla="*/ 0 h 26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99" h="264549">
                <a:moveTo>
                  <a:pt x="2884" y="0"/>
                </a:moveTo>
                <a:cubicBezTo>
                  <a:pt x="404" y="-106"/>
                  <a:pt x="-6210" y="35040"/>
                  <a:pt x="15845" y="82736"/>
                </a:cubicBezTo>
                <a:cubicBezTo>
                  <a:pt x="24298" y="101070"/>
                  <a:pt x="34906" y="118396"/>
                  <a:pt x="47820" y="137831"/>
                </a:cubicBezTo>
                <a:cubicBezTo>
                  <a:pt x="70572" y="172088"/>
                  <a:pt x="83917" y="190301"/>
                  <a:pt x="96656" y="217171"/>
                </a:cubicBezTo>
                <a:cubicBezTo>
                  <a:pt x="109837" y="244886"/>
                  <a:pt x="112818" y="264778"/>
                  <a:pt x="114925" y="264548"/>
                </a:cubicBezTo>
                <a:cubicBezTo>
                  <a:pt x="117033" y="264316"/>
                  <a:pt x="117871" y="243176"/>
                  <a:pt x="106367" y="213025"/>
                </a:cubicBezTo>
                <a:cubicBezTo>
                  <a:pt x="95910" y="185706"/>
                  <a:pt x="81052" y="162713"/>
                  <a:pt x="59394" y="130136"/>
                </a:cubicBezTo>
                <a:cubicBezTo>
                  <a:pt x="46411" y="110606"/>
                  <a:pt x="36036" y="94641"/>
                  <a:pt x="27093" y="77258"/>
                </a:cubicBezTo>
                <a:cubicBezTo>
                  <a:pt x="5318" y="34831"/>
                  <a:pt x="5644" y="118"/>
                  <a:pt x="288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F8C100-C8E3-4C8D-9367-DE544B050C80}"/>
              </a:ext>
            </a:extLst>
          </p:cNvPr>
          <p:cNvSpPr/>
          <p:nvPr/>
        </p:nvSpPr>
        <p:spPr>
          <a:xfrm>
            <a:off x="10856376" y="3843680"/>
            <a:ext cx="128536" cy="261462"/>
          </a:xfrm>
          <a:custGeom>
            <a:avLst/>
            <a:gdLst>
              <a:gd name="connsiteX0" fmla="*/ 3841 w 128536"/>
              <a:gd name="connsiteY0" fmla="*/ 1 h 261462"/>
              <a:gd name="connsiteX1" fmla="*/ 12516 w 128536"/>
              <a:gd name="connsiteY1" fmla="*/ 65460 h 261462"/>
              <a:gd name="connsiteX2" fmla="*/ 69736 w 128536"/>
              <a:gd name="connsiteY2" fmla="*/ 132105 h 261462"/>
              <a:gd name="connsiteX3" fmla="*/ 71797 w 128536"/>
              <a:gd name="connsiteY3" fmla="*/ 134111 h 261462"/>
              <a:gd name="connsiteX4" fmla="*/ 112552 w 128536"/>
              <a:gd name="connsiteY4" fmla="*/ 187547 h 261462"/>
              <a:gd name="connsiteX5" fmla="*/ 115847 w 128536"/>
              <a:gd name="connsiteY5" fmla="*/ 243230 h 261462"/>
              <a:gd name="connsiteX6" fmla="*/ 112773 w 128536"/>
              <a:gd name="connsiteY6" fmla="*/ 261435 h 261462"/>
              <a:gd name="connsiteX7" fmla="*/ 122193 w 128536"/>
              <a:gd name="connsiteY7" fmla="*/ 245082 h 261462"/>
              <a:gd name="connsiteX8" fmla="*/ 123882 w 128536"/>
              <a:gd name="connsiteY8" fmla="*/ 183203 h 261462"/>
              <a:gd name="connsiteX9" fmla="*/ 81508 w 128536"/>
              <a:gd name="connsiteY9" fmla="*/ 124219 h 261462"/>
              <a:gd name="connsiteX10" fmla="*/ 79413 w 128536"/>
              <a:gd name="connsiteY10" fmla="*/ 122159 h 261462"/>
              <a:gd name="connsiteX11" fmla="*/ 22414 w 128536"/>
              <a:gd name="connsiteY11" fmla="*/ 59816 h 261462"/>
              <a:gd name="connsiteX12" fmla="*/ 3841 w 128536"/>
              <a:gd name="connsiteY12" fmla="*/ 1 h 26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36" h="261462">
                <a:moveTo>
                  <a:pt x="3841" y="1"/>
                </a:moveTo>
                <a:cubicBezTo>
                  <a:pt x="1501" y="-227"/>
                  <a:pt x="-6953" y="28829"/>
                  <a:pt x="12516" y="65460"/>
                </a:cubicBezTo>
                <a:cubicBezTo>
                  <a:pt x="25965" y="90492"/>
                  <a:pt x="44841" y="108006"/>
                  <a:pt x="69736" y="132105"/>
                </a:cubicBezTo>
                <a:cubicBezTo>
                  <a:pt x="70423" y="132776"/>
                  <a:pt x="71110" y="133444"/>
                  <a:pt x="71797" y="134111"/>
                </a:cubicBezTo>
                <a:cubicBezTo>
                  <a:pt x="90591" y="152740"/>
                  <a:pt x="104785" y="168415"/>
                  <a:pt x="112552" y="187547"/>
                </a:cubicBezTo>
                <a:cubicBezTo>
                  <a:pt x="121367" y="208382"/>
                  <a:pt x="118246" y="231053"/>
                  <a:pt x="115847" y="243230"/>
                </a:cubicBezTo>
                <a:cubicBezTo>
                  <a:pt x="113588" y="254479"/>
                  <a:pt x="111667" y="260963"/>
                  <a:pt x="112773" y="261435"/>
                </a:cubicBezTo>
                <a:cubicBezTo>
                  <a:pt x="113868" y="261908"/>
                  <a:pt x="117885" y="256344"/>
                  <a:pt x="122193" y="245082"/>
                </a:cubicBezTo>
                <a:cubicBezTo>
                  <a:pt x="126968" y="232697"/>
                  <a:pt x="132825" y="208722"/>
                  <a:pt x="123882" y="183203"/>
                </a:cubicBezTo>
                <a:cubicBezTo>
                  <a:pt x="115882" y="161250"/>
                  <a:pt x="100791" y="142960"/>
                  <a:pt x="81508" y="124219"/>
                </a:cubicBezTo>
                <a:cubicBezTo>
                  <a:pt x="80822" y="123532"/>
                  <a:pt x="80123" y="122845"/>
                  <a:pt x="79413" y="122159"/>
                </a:cubicBezTo>
                <a:cubicBezTo>
                  <a:pt x="53749" y="97037"/>
                  <a:pt x="36352" y="82710"/>
                  <a:pt x="22414" y="59816"/>
                </a:cubicBezTo>
                <a:cubicBezTo>
                  <a:pt x="2875" y="28103"/>
                  <a:pt x="6193" y="230"/>
                  <a:pt x="38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A3A8C3-3052-467B-92C3-41F7A86112D8}"/>
              </a:ext>
            </a:extLst>
          </p:cNvPr>
          <p:cNvSpPr/>
          <p:nvPr/>
        </p:nvSpPr>
        <p:spPr>
          <a:xfrm>
            <a:off x="10953142" y="3806318"/>
            <a:ext cx="113837" cy="289466"/>
          </a:xfrm>
          <a:custGeom>
            <a:avLst/>
            <a:gdLst>
              <a:gd name="connsiteX0" fmla="*/ 439 w 113837"/>
              <a:gd name="connsiteY0" fmla="*/ 14 h 289466"/>
              <a:gd name="connsiteX1" fmla="*/ 42195 w 113837"/>
              <a:gd name="connsiteY1" fmla="*/ 99758 h 289466"/>
              <a:gd name="connsiteX2" fmla="*/ 42195 w 113837"/>
              <a:gd name="connsiteY2" fmla="*/ 99758 h 289466"/>
              <a:gd name="connsiteX3" fmla="*/ 69454 w 113837"/>
              <a:gd name="connsiteY3" fmla="*/ 142406 h 289466"/>
              <a:gd name="connsiteX4" fmla="*/ 93476 w 113837"/>
              <a:gd name="connsiteY4" fmla="*/ 189217 h 289466"/>
              <a:gd name="connsiteX5" fmla="*/ 103292 w 113837"/>
              <a:gd name="connsiteY5" fmla="*/ 271042 h 289466"/>
              <a:gd name="connsiteX6" fmla="*/ 103141 w 113837"/>
              <a:gd name="connsiteY6" fmla="*/ 289459 h 289466"/>
              <a:gd name="connsiteX7" fmla="*/ 109685 w 113837"/>
              <a:gd name="connsiteY7" fmla="*/ 271994 h 289466"/>
              <a:gd name="connsiteX8" fmla="*/ 105726 w 113837"/>
              <a:gd name="connsiteY8" fmla="*/ 184811 h 289466"/>
              <a:gd name="connsiteX9" fmla="*/ 81273 w 113837"/>
              <a:gd name="connsiteY9" fmla="*/ 135114 h 289466"/>
              <a:gd name="connsiteX10" fmla="*/ 53245 w 113837"/>
              <a:gd name="connsiteY10" fmla="*/ 92655 h 289466"/>
              <a:gd name="connsiteX11" fmla="*/ 53245 w 113837"/>
              <a:gd name="connsiteY11" fmla="*/ 92655 h 289466"/>
              <a:gd name="connsiteX12" fmla="*/ 439 w 113837"/>
              <a:gd name="connsiteY12" fmla="*/ 14 h 2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7" h="289466">
                <a:moveTo>
                  <a:pt x="439" y="14"/>
                </a:moveTo>
                <a:cubicBezTo>
                  <a:pt x="-2472" y="917"/>
                  <a:pt x="8834" y="46247"/>
                  <a:pt x="42195" y="99758"/>
                </a:cubicBezTo>
                <a:cubicBezTo>
                  <a:pt x="42195" y="99758"/>
                  <a:pt x="42195" y="99758"/>
                  <a:pt x="42195" y="99758"/>
                </a:cubicBezTo>
                <a:cubicBezTo>
                  <a:pt x="51115" y="114158"/>
                  <a:pt x="60535" y="128005"/>
                  <a:pt x="69454" y="142406"/>
                </a:cubicBezTo>
                <a:cubicBezTo>
                  <a:pt x="79538" y="158693"/>
                  <a:pt x="87643" y="173629"/>
                  <a:pt x="93476" y="189217"/>
                </a:cubicBezTo>
                <a:cubicBezTo>
                  <a:pt x="105784" y="221535"/>
                  <a:pt x="104352" y="254249"/>
                  <a:pt x="103292" y="271042"/>
                </a:cubicBezTo>
                <a:cubicBezTo>
                  <a:pt x="102559" y="282553"/>
                  <a:pt x="102000" y="289206"/>
                  <a:pt x="103141" y="289459"/>
                </a:cubicBezTo>
                <a:cubicBezTo>
                  <a:pt x="104282" y="289713"/>
                  <a:pt x="106995" y="283537"/>
                  <a:pt x="109685" y="271994"/>
                </a:cubicBezTo>
                <a:cubicBezTo>
                  <a:pt x="113691" y="254906"/>
                  <a:pt x="118069" y="221094"/>
                  <a:pt x="105726" y="184811"/>
                </a:cubicBezTo>
                <a:cubicBezTo>
                  <a:pt x="99892" y="167939"/>
                  <a:pt x="91567" y="151847"/>
                  <a:pt x="81273" y="135114"/>
                </a:cubicBezTo>
                <a:cubicBezTo>
                  <a:pt x="72365" y="120658"/>
                  <a:pt x="61431" y="104933"/>
                  <a:pt x="53245" y="92655"/>
                </a:cubicBezTo>
                <a:cubicBezTo>
                  <a:pt x="53245" y="92655"/>
                  <a:pt x="53245" y="92655"/>
                  <a:pt x="53245" y="92655"/>
                </a:cubicBezTo>
                <a:cubicBezTo>
                  <a:pt x="19035" y="41025"/>
                  <a:pt x="3362" y="-887"/>
                  <a:pt x="439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F6F138B-FF56-43E5-A642-ECC3A716F2CA}"/>
              </a:ext>
            </a:extLst>
          </p:cNvPr>
          <p:cNvSpPr/>
          <p:nvPr/>
        </p:nvSpPr>
        <p:spPr>
          <a:xfrm>
            <a:off x="11028878" y="3812558"/>
            <a:ext cx="121434" cy="273904"/>
          </a:xfrm>
          <a:custGeom>
            <a:avLst/>
            <a:gdLst>
              <a:gd name="connsiteX0" fmla="*/ 2509 w 121434"/>
              <a:gd name="connsiteY0" fmla="*/ 0 h 273904"/>
              <a:gd name="connsiteX1" fmla="*/ 15586 w 121434"/>
              <a:gd name="connsiteY1" fmla="*/ 71213 h 273904"/>
              <a:gd name="connsiteX2" fmla="*/ 65121 w 121434"/>
              <a:gd name="connsiteY2" fmla="*/ 138121 h 273904"/>
              <a:gd name="connsiteX3" fmla="*/ 93451 w 121434"/>
              <a:gd name="connsiteY3" fmla="*/ 176184 h 273904"/>
              <a:gd name="connsiteX4" fmla="*/ 93451 w 121434"/>
              <a:gd name="connsiteY4" fmla="*/ 176184 h 273904"/>
              <a:gd name="connsiteX5" fmla="*/ 111861 w 121434"/>
              <a:gd name="connsiteY5" fmla="*/ 235643 h 273904"/>
              <a:gd name="connsiteX6" fmla="*/ 111861 w 121434"/>
              <a:gd name="connsiteY6" fmla="*/ 235643 h 273904"/>
              <a:gd name="connsiteX7" fmla="*/ 108321 w 121434"/>
              <a:gd name="connsiteY7" fmla="*/ 273883 h 273904"/>
              <a:gd name="connsiteX8" fmla="*/ 121083 w 121434"/>
              <a:gd name="connsiteY8" fmla="*/ 236025 h 273904"/>
              <a:gd name="connsiteX9" fmla="*/ 121083 w 121434"/>
              <a:gd name="connsiteY9" fmla="*/ 236025 h 273904"/>
              <a:gd name="connsiteX10" fmla="*/ 104734 w 121434"/>
              <a:gd name="connsiteY10" fmla="*/ 169406 h 273904"/>
              <a:gd name="connsiteX11" fmla="*/ 104734 w 121434"/>
              <a:gd name="connsiteY11" fmla="*/ 169406 h 273904"/>
              <a:gd name="connsiteX12" fmla="*/ 75833 w 121434"/>
              <a:gd name="connsiteY12" fmla="*/ 129262 h 273904"/>
              <a:gd name="connsiteX13" fmla="*/ 25751 w 121434"/>
              <a:gd name="connsiteY13" fmla="*/ 65381 h 273904"/>
              <a:gd name="connsiteX14" fmla="*/ 2509 w 121434"/>
              <a:gd name="connsiteY14" fmla="*/ 0 h 2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434" h="273904">
                <a:moveTo>
                  <a:pt x="2509" y="0"/>
                </a:moveTo>
                <a:cubicBezTo>
                  <a:pt x="1112" y="-63"/>
                  <a:pt x="-6852" y="29738"/>
                  <a:pt x="15586" y="71213"/>
                </a:cubicBezTo>
                <a:cubicBezTo>
                  <a:pt x="28453" y="94999"/>
                  <a:pt x="44371" y="113081"/>
                  <a:pt x="65121" y="138121"/>
                </a:cubicBezTo>
                <a:cubicBezTo>
                  <a:pt x="76101" y="151365"/>
                  <a:pt x="85498" y="163343"/>
                  <a:pt x="93451" y="176184"/>
                </a:cubicBezTo>
                <a:cubicBezTo>
                  <a:pt x="93451" y="176184"/>
                  <a:pt x="93451" y="176184"/>
                  <a:pt x="93451" y="176184"/>
                </a:cubicBezTo>
                <a:cubicBezTo>
                  <a:pt x="106760" y="197696"/>
                  <a:pt x="111709" y="218378"/>
                  <a:pt x="111861" y="235643"/>
                </a:cubicBezTo>
                <a:cubicBezTo>
                  <a:pt x="111861" y="235643"/>
                  <a:pt x="111861" y="235643"/>
                  <a:pt x="111861" y="235643"/>
                </a:cubicBezTo>
                <a:cubicBezTo>
                  <a:pt x="112163" y="258875"/>
                  <a:pt x="106667" y="273260"/>
                  <a:pt x="108321" y="273883"/>
                </a:cubicBezTo>
                <a:cubicBezTo>
                  <a:pt x="109986" y="274506"/>
                  <a:pt x="118777" y="261352"/>
                  <a:pt x="121083" y="236025"/>
                </a:cubicBezTo>
                <a:cubicBezTo>
                  <a:pt x="121083" y="236025"/>
                  <a:pt x="121083" y="236025"/>
                  <a:pt x="121083" y="236025"/>
                </a:cubicBezTo>
                <a:cubicBezTo>
                  <a:pt x="122736" y="217120"/>
                  <a:pt x="118777" y="193402"/>
                  <a:pt x="104734" y="169406"/>
                </a:cubicBezTo>
                <a:cubicBezTo>
                  <a:pt x="104734" y="169406"/>
                  <a:pt x="104734" y="169406"/>
                  <a:pt x="104734" y="169406"/>
                </a:cubicBezTo>
                <a:cubicBezTo>
                  <a:pt x="96642" y="155535"/>
                  <a:pt x="86930" y="142691"/>
                  <a:pt x="75833" y="129262"/>
                </a:cubicBezTo>
                <a:cubicBezTo>
                  <a:pt x="54175" y="103067"/>
                  <a:pt x="39527" y="87945"/>
                  <a:pt x="25751" y="65381"/>
                </a:cubicBezTo>
                <a:cubicBezTo>
                  <a:pt x="4163" y="30009"/>
                  <a:pt x="4966" y="110"/>
                  <a:pt x="250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F5EC69B-CE9E-423B-8FA1-30B4352B6C81}"/>
              </a:ext>
            </a:extLst>
          </p:cNvPr>
          <p:cNvSpPr/>
          <p:nvPr/>
        </p:nvSpPr>
        <p:spPr>
          <a:xfrm>
            <a:off x="10979631" y="4201597"/>
            <a:ext cx="49971" cy="211932"/>
          </a:xfrm>
          <a:custGeom>
            <a:avLst/>
            <a:gdLst>
              <a:gd name="connsiteX0" fmla="*/ 1966 w 49971"/>
              <a:gd name="connsiteY0" fmla="*/ 0 h 211932"/>
              <a:gd name="connsiteX1" fmla="*/ 9069 w 49971"/>
              <a:gd name="connsiteY1" fmla="*/ 66691 h 211932"/>
              <a:gd name="connsiteX2" fmla="*/ 9069 w 49971"/>
              <a:gd name="connsiteY2" fmla="*/ 66691 h 211932"/>
              <a:gd name="connsiteX3" fmla="*/ 23810 w 49971"/>
              <a:gd name="connsiteY3" fmla="*/ 110379 h 211932"/>
              <a:gd name="connsiteX4" fmla="*/ 34348 w 49971"/>
              <a:gd name="connsiteY4" fmla="*/ 144797 h 211932"/>
              <a:gd name="connsiteX5" fmla="*/ 37399 w 49971"/>
              <a:gd name="connsiteY5" fmla="*/ 185845 h 211932"/>
              <a:gd name="connsiteX6" fmla="*/ 23752 w 49971"/>
              <a:gd name="connsiteY6" fmla="*/ 211638 h 211932"/>
              <a:gd name="connsiteX7" fmla="*/ 46645 w 49971"/>
              <a:gd name="connsiteY7" fmla="*/ 188406 h 211932"/>
              <a:gd name="connsiteX8" fmla="*/ 47122 w 49971"/>
              <a:gd name="connsiteY8" fmla="*/ 141944 h 211932"/>
              <a:gd name="connsiteX9" fmla="*/ 36910 w 49971"/>
              <a:gd name="connsiteY9" fmla="*/ 105846 h 211932"/>
              <a:gd name="connsiteX10" fmla="*/ 21097 w 49971"/>
              <a:gd name="connsiteY10" fmla="*/ 62772 h 211932"/>
              <a:gd name="connsiteX11" fmla="*/ 21097 w 49971"/>
              <a:gd name="connsiteY11" fmla="*/ 62772 h 211932"/>
              <a:gd name="connsiteX12" fmla="*/ 1966 w 49971"/>
              <a:gd name="connsiteY12" fmla="*/ 0 h 2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971" h="211932">
                <a:moveTo>
                  <a:pt x="1966" y="0"/>
                </a:moveTo>
                <a:cubicBezTo>
                  <a:pt x="-852" y="9"/>
                  <a:pt x="-2203" y="28969"/>
                  <a:pt x="9069" y="66691"/>
                </a:cubicBezTo>
                <a:cubicBezTo>
                  <a:pt x="9069" y="66691"/>
                  <a:pt x="9069" y="66691"/>
                  <a:pt x="9069" y="66691"/>
                </a:cubicBezTo>
                <a:cubicBezTo>
                  <a:pt x="13435" y="81459"/>
                  <a:pt x="18128" y="93985"/>
                  <a:pt x="23810" y="110379"/>
                </a:cubicBezTo>
                <a:cubicBezTo>
                  <a:pt x="28084" y="122683"/>
                  <a:pt x="31612" y="133676"/>
                  <a:pt x="34348" y="144797"/>
                </a:cubicBezTo>
                <a:cubicBezTo>
                  <a:pt x="38377" y="161856"/>
                  <a:pt x="39914" y="174107"/>
                  <a:pt x="37399" y="185845"/>
                </a:cubicBezTo>
                <a:cubicBezTo>
                  <a:pt x="34139" y="202555"/>
                  <a:pt x="22739" y="210077"/>
                  <a:pt x="23752" y="211638"/>
                </a:cubicBezTo>
                <a:cubicBezTo>
                  <a:pt x="24765" y="213198"/>
                  <a:pt x="39577" y="208994"/>
                  <a:pt x="46645" y="188406"/>
                </a:cubicBezTo>
                <a:cubicBezTo>
                  <a:pt x="51070" y="175096"/>
                  <a:pt x="50930" y="159853"/>
                  <a:pt x="47122" y="141944"/>
                </a:cubicBezTo>
                <a:cubicBezTo>
                  <a:pt x="44712" y="130112"/>
                  <a:pt x="41230" y="118336"/>
                  <a:pt x="36910" y="105846"/>
                </a:cubicBezTo>
                <a:cubicBezTo>
                  <a:pt x="31519" y="90204"/>
                  <a:pt x="25755" y="75794"/>
                  <a:pt x="21097" y="62772"/>
                </a:cubicBezTo>
                <a:cubicBezTo>
                  <a:pt x="21097" y="62772"/>
                  <a:pt x="21097" y="62772"/>
                  <a:pt x="21097" y="62772"/>
                </a:cubicBezTo>
                <a:cubicBezTo>
                  <a:pt x="8149" y="26166"/>
                  <a:pt x="4784" y="-10"/>
                  <a:pt x="196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09CE2CF-5DDA-4367-B872-4A124860E933}"/>
              </a:ext>
            </a:extLst>
          </p:cNvPr>
          <p:cNvSpPr/>
          <p:nvPr/>
        </p:nvSpPr>
        <p:spPr>
          <a:xfrm>
            <a:off x="11022082" y="4133105"/>
            <a:ext cx="52239" cy="236849"/>
          </a:xfrm>
          <a:custGeom>
            <a:avLst/>
            <a:gdLst>
              <a:gd name="connsiteX0" fmla="*/ 9306 w 52239"/>
              <a:gd name="connsiteY0" fmla="*/ 20 h 236849"/>
              <a:gd name="connsiteX1" fmla="*/ 2971 w 52239"/>
              <a:gd name="connsiteY1" fmla="*/ 63136 h 236849"/>
              <a:gd name="connsiteX2" fmla="*/ 24059 w 52239"/>
              <a:gd name="connsiteY2" fmla="*/ 125243 h 236849"/>
              <a:gd name="connsiteX3" fmla="*/ 35144 w 52239"/>
              <a:gd name="connsiteY3" fmla="*/ 156224 h 236849"/>
              <a:gd name="connsiteX4" fmla="*/ 38370 w 52239"/>
              <a:gd name="connsiteY4" fmla="*/ 201236 h 236849"/>
              <a:gd name="connsiteX5" fmla="*/ 15535 w 52239"/>
              <a:gd name="connsiteY5" fmla="*/ 236554 h 236849"/>
              <a:gd name="connsiteX6" fmla="*/ 48396 w 52239"/>
              <a:gd name="connsiteY6" fmla="*/ 204461 h 236849"/>
              <a:gd name="connsiteX7" fmla="*/ 48011 w 52239"/>
              <a:gd name="connsiteY7" fmla="*/ 152571 h 236849"/>
              <a:gd name="connsiteX8" fmla="*/ 36972 w 52239"/>
              <a:gd name="connsiteY8" fmla="*/ 120155 h 236849"/>
              <a:gd name="connsiteX9" fmla="*/ 14569 w 52239"/>
              <a:gd name="connsiteY9" fmla="*/ 60323 h 236849"/>
              <a:gd name="connsiteX10" fmla="*/ 9306 w 52239"/>
              <a:gd name="connsiteY10" fmla="*/ 20 h 23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39" h="236849">
                <a:moveTo>
                  <a:pt x="9306" y="20"/>
                </a:moveTo>
                <a:cubicBezTo>
                  <a:pt x="6954" y="-787"/>
                  <a:pt x="-5634" y="23112"/>
                  <a:pt x="2971" y="63136"/>
                </a:cubicBezTo>
                <a:cubicBezTo>
                  <a:pt x="7384" y="83984"/>
                  <a:pt x="14837" y="101841"/>
                  <a:pt x="24059" y="125243"/>
                </a:cubicBezTo>
                <a:cubicBezTo>
                  <a:pt x="28367" y="136156"/>
                  <a:pt x="32117" y="146112"/>
                  <a:pt x="35144" y="156224"/>
                </a:cubicBezTo>
                <a:cubicBezTo>
                  <a:pt x="40256" y="173964"/>
                  <a:pt x="41945" y="188391"/>
                  <a:pt x="38370" y="201236"/>
                </a:cubicBezTo>
                <a:cubicBezTo>
                  <a:pt x="32420" y="224840"/>
                  <a:pt x="14371" y="234796"/>
                  <a:pt x="15535" y="236554"/>
                </a:cubicBezTo>
                <a:cubicBezTo>
                  <a:pt x="16688" y="238313"/>
                  <a:pt x="37636" y="232793"/>
                  <a:pt x="48396" y="204461"/>
                </a:cubicBezTo>
                <a:cubicBezTo>
                  <a:pt x="53787" y="189346"/>
                  <a:pt x="53368" y="171725"/>
                  <a:pt x="48011" y="152571"/>
                </a:cubicBezTo>
                <a:cubicBezTo>
                  <a:pt x="45100" y="141776"/>
                  <a:pt x="41327" y="131209"/>
                  <a:pt x="36972" y="120155"/>
                </a:cubicBezTo>
                <a:cubicBezTo>
                  <a:pt x="27249" y="95438"/>
                  <a:pt x="20158" y="80586"/>
                  <a:pt x="14569" y="60323"/>
                </a:cubicBezTo>
                <a:cubicBezTo>
                  <a:pt x="5079" y="25461"/>
                  <a:pt x="11705" y="843"/>
                  <a:pt x="9306" y="2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C53565-12FE-413C-99A3-06872AC4E848}"/>
              </a:ext>
            </a:extLst>
          </p:cNvPr>
          <p:cNvSpPr/>
          <p:nvPr/>
        </p:nvSpPr>
        <p:spPr>
          <a:xfrm>
            <a:off x="11084464" y="4114436"/>
            <a:ext cx="41878" cy="233494"/>
          </a:xfrm>
          <a:custGeom>
            <a:avLst/>
            <a:gdLst>
              <a:gd name="connsiteX0" fmla="*/ 15392 w 41878"/>
              <a:gd name="connsiteY0" fmla="*/ 16 h 233494"/>
              <a:gd name="connsiteX1" fmla="*/ 394 w 41878"/>
              <a:gd name="connsiteY1" fmla="*/ 59000 h 233494"/>
              <a:gd name="connsiteX2" fmla="*/ 14122 w 41878"/>
              <a:gd name="connsiteY2" fmla="*/ 119093 h 233494"/>
              <a:gd name="connsiteX3" fmla="*/ 26943 w 41878"/>
              <a:gd name="connsiteY3" fmla="*/ 162271 h 233494"/>
              <a:gd name="connsiteX4" fmla="*/ 28200 w 41878"/>
              <a:gd name="connsiteY4" fmla="*/ 217471 h 233494"/>
              <a:gd name="connsiteX5" fmla="*/ 28200 w 41878"/>
              <a:gd name="connsiteY5" fmla="*/ 217471 h 233494"/>
              <a:gd name="connsiteX6" fmla="*/ 24730 w 41878"/>
              <a:gd name="connsiteY6" fmla="*/ 233436 h 233494"/>
              <a:gd name="connsiteX7" fmla="*/ 34791 w 41878"/>
              <a:gd name="connsiteY7" fmla="*/ 219754 h 233494"/>
              <a:gd name="connsiteX8" fmla="*/ 34791 w 41878"/>
              <a:gd name="connsiteY8" fmla="*/ 219754 h 233494"/>
              <a:gd name="connsiteX9" fmla="*/ 39495 w 41878"/>
              <a:gd name="connsiteY9" fmla="*/ 159622 h 233494"/>
              <a:gd name="connsiteX10" fmla="*/ 27374 w 41878"/>
              <a:gd name="connsiteY10" fmla="*/ 114869 h 233494"/>
              <a:gd name="connsiteX11" fmla="*/ 12294 w 41878"/>
              <a:gd name="connsiteY11" fmla="*/ 57695 h 233494"/>
              <a:gd name="connsiteX12" fmla="*/ 15392 w 41878"/>
              <a:gd name="connsiteY12" fmla="*/ 16 h 2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78" h="233494">
                <a:moveTo>
                  <a:pt x="15392" y="16"/>
                </a:moveTo>
                <a:cubicBezTo>
                  <a:pt x="14041" y="-640"/>
                  <a:pt x="-2762" y="19454"/>
                  <a:pt x="394" y="59000"/>
                </a:cubicBezTo>
                <a:cubicBezTo>
                  <a:pt x="1954" y="78498"/>
                  <a:pt x="7078" y="96977"/>
                  <a:pt x="14122" y="119093"/>
                </a:cubicBezTo>
                <a:cubicBezTo>
                  <a:pt x="19304" y="135345"/>
                  <a:pt x="23612" y="148165"/>
                  <a:pt x="26943" y="162271"/>
                </a:cubicBezTo>
                <a:cubicBezTo>
                  <a:pt x="32602" y="186744"/>
                  <a:pt x="31426" y="203965"/>
                  <a:pt x="28200" y="217471"/>
                </a:cubicBezTo>
                <a:cubicBezTo>
                  <a:pt x="28200" y="217471"/>
                  <a:pt x="28200" y="217471"/>
                  <a:pt x="28200" y="217471"/>
                </a:cubicBezTo>
                <a:cubicBezTo>
                  <a:pt x="25906" y="227195"/>
                  <a:pt x="23624" y="232807"/>
                  <a:pt x="24730" y="233436"/>
                </a:cubicBezTo>
                <a:cubicBezTo>
                  <a:pt x="25837" y="234065"/>
                  <a:pt x="30273" y="229628"/>
                  <a:pt x="34791" y="219754"/>
                </a:cubicBezTo>
                <a:cubicBezTo>
                  <a:pt x="34791" y="219754"/>
                  <a:pt x="34791" y="219754"/>
                  <a:pt x="34791" y="219754"/>
                </a:cubicBezTo>
                <a:cubicBezTo>
                  <a:pt x="40846" y="206339"/>
                  <a:pt x="44572" y="185994"/>
                  <a:pt x="39495" y="159622"/>
                </a:cubicBezTo>
                <a:cubicBezTo>
                  <a:pt x="36724" y="144859"/>
                  <a:pt x="32450" y="130777"/>
                  <a:pt x="27374" y="114869"/>
                </a:cubicBezTo>
                <a:cubicBezTo>
                  <a:pt x="20201" y="92421"/>
                  <a:pt x="14891" y="76054"/>
                  <a:pt x="12294" y="57695"/>
                </a:cubicBezTo>
                <a:cubicBezTo>
                  <a:pt x="7485" y="23955"/>
                  <a:pt x="17686" y="1133"/>
                  <a:pt x="15392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E13BB53-D66E-44BD-953D-1A2AC8404274}"/>
              </a:ext>
            </a:extLst>
          </p:cNvPr>
          <p:cNvSpPr/>
          <p:nvPr/>
        </p:nvSpPr>
        <p:spPr>
          <a:xfrm>
            <a:off x="11147296" y="4126900"/>
            <a:ext cx="20874" cy="180517"/>
          </a:xfrm>
          <a:custGeom>
            <a:avLst/>
            <a:gdLst>
              <a:gd name="connsiteX0" fmla="*/ 17918 w 20874"/>
              <a:gd name="connsiteY0" fmla="*/ 1 h 180517"/>
              <a:gd name="connsiteX1" fmla="*/ 3898 w 20874"/>
              <a:gd name="connsiteY1" fmla="*/ 89714 h 180517"/>
              <a:gd name="connsiteX2" fmla="*/ 2350 w 20874"/>
              <a:gd name="connsiteY2" fmla="*/ 180515 h 180517"/>
              <a:gd name="connsiteX3" fmla="*/ 17709 w 20874"/>
              <a:gd name="connsiteY3" fmla="*/ 90916 h 180517"/>
              <a:gd name="connsiteX4" fmla="*/ 17918 w 20874"/>
              <a:gd name="connsiteY4" fmla="*/ 1 h 1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4" h="180517">
                <a:moveTo>
                  <a:pt x="17918" y="1"/>
                </a:moveTo>
                <a:cubicBezTo>
                  <a:pt x="14099" y="-265"/>
                  <a:pt x="8230" y="39951"/>
                  <a:pt x="3898" y="89714"/>
                </a:cubicBezTo>
                <a:cubicBezTo>
                  <a:pt x="-422" y="139478"/>
                  <a:pt x="-1458" y="180135"/>
                  <a:pt x="2350" y="180515"/>
                </a:cubicBezTo>
                <a:cubicBezTo>
                  <a:pt x="6157" y="180895"/>
                  <a:pt x="13377" y="140793"/>
                  <a:pt x="17709" y="90916"/>
                </a:cubicBezTo>
                <a:cubicBezTo>
                  <a:pt x="22052" y="41038"/>
                  <a:pt x="21737" y="268"/>
                  <a:pt x="1791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3FAC999-D30E-4417-8B89-C891F4F765A9}"/>
              </a:ext>
            </a:extLst>
          </p:cNvPr>
          <p:cNvSpPr/>
          <p:nvPr/>
        </p:nvSpPr>
        <p:spPr>
          <a:xfrm>
            <a:off x="11062311" y="4503493"/>
            <a:ext cx="92464" cy="417067"/>
          </a:xfrm>
          <a:custGeom>
            <a:avLst/>
            <a:gdLst>
              <a:gd name="connsiteX0" fmla="*/ 3311 w 92464"/>
              <a:gd name="connsiteY0" fmla="*/ 1 h 417067"/>
              <a:gd name="connsiteX1" fmla="*/ 18076 w 92464"/>
              <a:gd name="connsiteY1" fmla="*/ 129200 h 417067"/>
              <a:gd name="connsiteX2" fmla="*/ 50272 w 92464"/>
              <a:gd name="connsiteY2" fmla="*/ 210272 h 417067"/>
              <a:gd name="connsiteX3" fmla="*/ 75691 w 92464"/>
              <a:gd name="connsiteY3" fmla="*/ 286277 h 417067"/>
              <a:gd name="connsiteX4" fmla="*/ 73887 w 92464"/>
              <a:gd name="connsiteY4" fmla="*/ 394120 h 417067"/>
              <a:gd name="connsiteX5" fmla="*/ 68670 w 92464"/>
              <a:gd name="connsiteY5" fmla="*/ 417049 h 417067"/>
              <a:gd name="connsiteX6" fmla="*/ 79872 w 92464"/>
              <a:gd name="connsiteY6" fmla="*/ 396030 h 417067"/>
              <a:gd name="connsiteX7" fmla="*/ 88244 w 92464"/>
              <a:gd name="connsiteY7" fmla="*/ 283576 h 417067"/>
              <a:gd name="connsiteX8" fmla="*/ 63116 w 92464"/>
              <a:gd name="connsiteY8" fmla="*/ 205043 h 417067"/>
              <a:gd name="connsiteX9" fmla="*/ 30034 w 92464"/>
              <a:gd name="connsiteY9" fmla="*/ 124915 h 417067"/>
              <a:gd name="connsiteX10" fmla="*/ 7107 w 92464"/>
              <a:gd name="connsiteY10" fmla="*/ 35797 h 417067"/>
              <a:gd name="connsiteX11" fmla="*/ 3311 w 92464"/>
              <a:gd name="connsiteY11" fmla="*/ 1 h 4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464" h="417067">
                <a:moveTo>
                  <a:pt x="3311" y="1"/>
                </a:moveTo>
                <a:cubicBezTo>
                  <a:pt x="481" y="-232"/>
                  <a:pt x="-7122" y="56106"/>
                  <a:pt x="18076" y="129200"/>
                </a:cubicBezTo>
                <a:cubicBezTo>
                  <a:pt x="27543" y="156868"/>
                  <a:pt x="37789" y="179657"/>
                  <a:pt x="50272" y="210272"/>
                </a:cubicBezTo>
                <a:cubicBezTo>
                  <a:pt x="61381" y="237532"/>
                  <a:pt x="70090" y="261544"/>
                  <a:pt x="75691" y="286277"/>
                </a:cubicBezTo>
                <a:cubicBezTo>
                  <a:pt x="86125" y="331995"/>
                  <a:pt x="79511" y="371587"/>
                  <a:pt x="73887" y="394120"/>
                </a:cubicBezTo>
                <a:cubicBezTo>
                  <a:pt x="70288" y="408513"/>
                  <a:pt x="67634" y="416606"/>
                  <a:pt x="68670" y="417049"/>
                </a:cubicBezTo>
                <a:cubicBezTo>
                  <a:pt x="69706" y="417491"/>
                  <a:pt x="74352" y="410237"/>
                  <a:pt x="79872" y="396030"/>
                </a:cubicBezTo>
                <a:cubicBezTo>
                  <a:pt x="88488" y="373800"/>
                  <a:pt x="98223" y="333194"/>
                  <a:pt x="88244" y="283576"/>
                </a:cubicBezTo>
                <a:cubicBezTo>
                  <a:pt x="83004" y="257724"/>
                  <a:pt x="74294" y="232560"/>
                  <a:pt x="63116" y="205043"/>
                </a:cubicBezTo>
                <a:cubicBezTo>
                  <a:pt x="51425" y="176245"/>
                  <a:pt x="39257" y="149509"/>
                  <a:pt x="30034" y="124915"/>
                </a:cubicBezTo>
                <a:cubicBezTo>
                  <a:pt x="16271" y="87977"/>
                  <a:pt x="10064" y="59646"/>
                  <a:pt x="7107" y="35797"/>
                </a:cubicBezTo>
                <a:cubicBezTo>
                  <a:pt x="4335" y="13474"/>
                  <a:pt x="4731" y="106"/>
                  <a:pt x="331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5820247-807E-4B34-803D-C816E1C12D88}"/>
              </a:ext>
            </a:extLst>
          </p:cNvPr>
          <p:cNvSpPr/>
          <p:nvPr/>
        </p:nvSpPr>
        <p:spPr>
          <a:xfrm>
            <a:off x="11045598" y="4640435"/>
            <a:ext cx="76941" cy="273882"/>
          </a:xfrm>
          <a:custGeom>
            <a:avLst/>
            <a:gdLst>
              <a:gd name="connsiteX0" fmla="*/ 1346 w 76941"/>
              <a:gd name="connsiteY0" fmla="*/ 2 h 273882"/>
              <a:gd name="connsiteX1" fmla="*/ 2557 w 76941"/>
              <a:gd name="connsiteY1" fmla="*/ 31431 h 273882"/>
              <a:gd name="connsiteX2" fmla="*/ 26963 w 76941"/>
              <a:gd name="connsiteY2" fmla="*/ 106284 h 273882"/>
              <a:gd name="connsiteX3" fmla="*/ 26963 w 76941"/>
              <a:gd name="connsiteY3" fmla="*/ 106284 h 273882"/>
              <a:gd name="connsiteX4" fmla="*/ 40179 w 76941"/>
              <a:gd name="connsiteY4" fmla="*/ 137877 h 273882"/>
              <a:gd name="connsiteX5" fmla="*/ 63654 w 76941"/>
              <a:gd name="connsiteY5" fmla="*/ 208118 h 273882"/>
              <a:gd name="connsiteX6" fmla="*/ 66705 w 76941"/>
              <a:gd name="connsiteY6" fmla="*/ 273877 h 273882"/>
              <a:gd name="connsiteX7" fmla="*/ 75240 w 76941"/>
              <a:gd name="connsiteY7" fmla="*/ 206080 h 273882"/>
              <a:gd name="connsiteX8" fmla="*/ 53023 w 76941"/>
              <a:gd name="connsiteY8" fmla="*/ 132532 h 273882"/>
              <a:gd name="connsiteX9" fmla="*/ 39353 w 76941"/>
              <a:gd name="connsiteY9" fmla="*/ 101009 h 273882"/>
              <a:gd name="connsiteX10" fmla="*/ 39353 w 76941"/>
              <a:gd name="connsiteY10" fmla="*/ 101009 h 273882"/>
              <a:gd name="connsiteX11" fmla="*/ 10882 w 76941"/>
              <a:gd name="connsiteY11" fmla="*/ 29370 h 273882"/>
              <a:gd name="connsiteX12" fmla="*/ 1346 w 76941"/>
              <a:gd name="connsiteY12" fmla="*/ 2 h 2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41" h="273882">
                <a:moveTo>
                  <a:pt x="1346" y="2"/>
                </a:moveTo>
                <a:cubicBezTo>
                  <a:pt x="-273" y="153"/>
                  <a:pt x="-1018" y="12066"/>
                  <a:pt x="2557" y="31431"/>
                </a:cubicBezTo>
                <a:cubicBezTo>
                  <a:pt x="6528" y="52962"/>
                  <a:pt x="14120" y="75262"/>
                  <a:pt x="26963" y="106284"/>
                </a:cubicBezTo>
                <a:cubicBezTo>
                  <a:pt x="26963" y="106284"/>
                  <a:pt x="26963" y="106284"/>
                  <a:pt x="26963" y="106284"/>
                </a:cubicBezTo>
                <a:cubicBezTo>
                  <a:pt x="31132" y="116473"/>
                  <a:pt x="35673" y="127035"/>
                  <a:pt x="40179" y="137877"/>
                </a:cubicBezTo>
                <a:cubicBezTo>
                  <a:pt x="51346" y="164683"/>
                  <a:pt x="59078" y="185877"/>
                  <a:pt x="63654" y="208118"/>
                </a:cubicBezTo>
                <a:cubicBezTo>
                  <a:pt x="71572" y="246430"/>
                  <a:pt x="64318" y="273189"/>
                  <a:pt x="66705" y="273877"/>
                </a:cubicBezTo>
                <a:cubicBezTo>
                  <a:pt x="68300" y="274342"/>
                  <a:pt x="81575" y="249073"/>
                  <a:pt x="75240" y="206080"/>
                </a:cubicBezTo>
                <a:cubicBezTo>
                  <a:pt x="71782" y="182686"/>
                  <a:pt x="64202" y="159431"/>
                  <a:pt x="53023" y="132532"/>
                </a:cubicBezTo>
                <a:cubicBezTo>
                  <a:pt x="48540" y="121760"/>
                  <a:pt x="43661" y="110779"/>
                  <a:pt x="39353" y="101009"/>
                </a:cubicBezTo>
                <a:cubicBezTo>
                  <a:pt x="39353" y="101009"/>
                  <a:pt x="39353" y="101009"/>
                  <a:pt x="39353" y="101009"/>
                </a:cubicBezTo>
                <a:cubicBezTo>
                  <a:pt x="25112" y="68438"/>
                  <a:pt x="17892" y="51600"/>
                  <a:pt x="10882" y="29370"/>
                </a:cubicBezTo>
                <a:cubicBezTo>
                  <a:pt x="5154" y="11204"/>
                  <a:pt x="2976" y="-161"/>
                  <a:pt x="134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8DAAB7C-8EB3-4160-8011-F708F8754484}"/>
              </a:ext>
            </a:extLst>
          </p:cNvPr>
          <p:cNvSpPr/>
          <p:nvPr/>
        </p:nvSpPr>
        <p:spPr>
          <a:xfrm>
            <a:off x="11027085" y="4718235"/>
            <a:ext cx="103416" cy="323680"/>
          </a:xfrm>
          <a:custGeom>
            <a:avLst/>
            <a:gdLst>
              <a:gd name="connsiteX0" fmla="*/ 1194 w 103416"/>
              <a:gd name="connsiteY0" fmla="*/ 1 h 323680"/>
              <a:gd name="connsiteX1" fmla="*/ 27486 w 103416"/>
              <a:gd name="connsiteY1" fmla="*/ 119977 h 323680"/>
              <a:gd name="connsiteX2" fmla="*/ 27486 w 103416"/>
              <a:gd name="connsiteY2" fmla="*/ 119977 h 323680"/>
              <a:gd name="connsiteX3" fmla="*/ 47759 w 103416"/>
              <a:gd name="connsiteY3" fmla="*/ 164228 h 323680"/>
              <a:gd name="connsiteX4" fmla="*/ 87082 w 103416"/>
              <a:gd name="connsiteY4" fmla="*/ 259843 h 323680"/>
              <a:gd name="connsiteX5" fmla="*/ 100775 w 103416"/>
              <a:gd name="connsiteY5" fmla="*/ 323680 h 323680"/>
              <a:gd name="connsiteX6" fmla="*/ 97678 w 103416"/>
              <a:gd name="connsiteY6" fmla="*/ 257118 h 323680"/>
              <a:gd name="connsiteX7" fmla="*/ 60323 w 103416"/>
              <a:gd name="connsiteY7" fmla="*/ 158277 h 323680"/>
              <a:gd name="connsiteX8" fmla="*/ 39655 w 103416"/>
              <a:gd name="connsiteY8" fmla="*/ 114597 h 323680"/>
              <a:gd name="connsiteX9" fmla="*/ 39655 w 103416"/>
              <a:gd name="connsiteY9" fmla="*/ 114597 h 323680"/>
              <a:gd name="connsiteX10" fmla="*/ 9997 w 103416"/>
              <a:gd name="connsiteY10" fmla="*/ 33398 h 323680"/>
              <a:gd name="connsiteX11" fmla="*/ 1194 w 103416"/>
              <a:gd name="connsiteY11" fmla="*/ 1 h 32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16" h="323680">
                <a:moveTo>
                  <a:pt x="1194" y="1"/>
                </a:moveTo>
                <a:cubicBezTo>
                  <a:pt x="-1938" y="222"/>
                  <a:pt x="-704" y="54359"/>
                  <a:pt x="27486" y="119977"/>
                </a:cubicBezTo>
                <a:cubicBezTo>
                  <a:pt x="27486" y="119977"/>
                  <a:pt x="27486" y="119977"/>
                  <a:pt x="27486" y="119977"/>
                </a:cubicBezTo>
                <a:cubicBezTo>
                  <a:pt x="33716" y="134557"/>
                  <a:pt x="40388" y="148682"/>
                  <a:pt x="47759" y="164228"/>
                </a:cubicBezTo>
                <a:cubicBezTo>
                  <a:pt x="66180" y="203040"/>
                  <a:pt x="78244" y="229311"/>
                  <a:pt x="87082" y="259843"/>
                </a:cubicBezTo>
                <a:cubicBezTo>
                  <a:pt x="98074" y="297619"/>
                  <a:pt x="98563" y="323680"/>
                  <a:pt x="100775" y="323680"/>
                </a:cubicBezTo>
                <a:cubicBezTo>
                  <a:pt x="102999" y="323692"/>
                  <a:pt x="106621" y="297037"/>
                  <a:pt x="97678" y="257118"/>
                </a:cubicBezTo>
                <a:cubicBezTo>
                  <a:pt x="90657" y="225910"/>
                  <a:pt x="78360" y="196333"/>
                  <a:pt x="60323" y="158277"/>
                </a:cubicBezTo>
                <a:cubicBezTo>
                  <a:pt x="52627" y="142068"/>
                  <a:pt x="46420" y="129398"/>
                  <a:pt x="39655" y="114597"/>
                </a:cubicBezTo>
                <a:cubicBezTo>
                  <a:pt x="39655" y="114597"/>
                  <a:pt x="39655" y="114597"/>
                  <a:pt x="39655" y="114597"/>
                </a:cubicBezTo>
                <a:cubicBezTo>
                  <a:pt x="24366" y="81025"/>
                  <a:pt x="15854" y="55872"/>
                  <a:pt x="9997" y="33398"/>
                </a:cubicBezTo>
                <a:cubicBezTo>
                  <a:pt x="4606" y="12682"/>
                  <a:pt x="2754" y="-104"/>
                  <a:pt x="1194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A24D10D-75BD-4491-BBA4-77A4585D5E38}"/>
              </a:ext>
            </a:extLst>
          </p:cNvPr>
          <p:cNvSpPr/>
          <p:nvPr/>
        </p:nvSpPr>
        <p:spPr>
          <a:xfrm>
            <a:off x="10996417" y="4824047"/>
            <a:ext cx="127632" cy="289461"/>
          </a:xfrm>
          <a:custGeom>
            <a:avLst/>
            <a:gdLst>
              <a:gd name="connsiteX0" fmla="*/ 737 w 127632"/>
              <a:gd name="connsiteY0" fmla="*/ 6 h 289461"/>
              <a:gd name="connsiteX1" fmla="*/ 6105 w 127632"/>
              <a:gd name="connsiteY1" fmla="*/ 34021 h 289461"/>
              <a:gd name="connsiteX2" fmla="*/ 43343 w 127632"/>
              <a:gd name="connsiteY2" fmla="*/ 112204 h 289461"/>
              <a:gd name="connsiteX3" fmla="*/ 43343 w 127632"/>
              <a:gd name="connsiteY3" fmla="*/ 112204 h 289461"/>
              <a:gd name="connsiteX4" fmla="*/ 64314 w 127632"/>
              <a:gd name="connsiteY4" fmla="*/ 146125 h 289461"/>
              <a:gd name="connsiteX5" fmla="*/ 107526 w 127632"/>
              <a:gd name="connsiteY5" fmla="*/ 225555 h 289461"/>
              <a:gd name="connsiteX6" fmla="*/ 125225 w 127632"/>
              <a:gd name="connsiteY6" fmla="*/ 289462 h 289461"/>
              <a:gd name="connsiteX7" fmla="*/ 118134 w 127632"/>
              <a:gd name="connsiteY7" fmla="*/ 221619 h 289461"/>
              <a:gd name="connsiteX8" fmla="*/ 76098 w 127632"/>
              <a:gd name="connsiteY8" fmla="*/ 138742 h 289461"/>
              <a:gd name="connsiteX9" fmla="*/ 54789 w 127632"/>
              <a:gd name="connsiteY9" fmla="*/ 105182 h 289461"/>
              <a:gd name="connsiteX10" fmla="*/ 54789 w 127632"/>
              <a:gd name="connsiteY10" fmla="*/ 105182 h 289461"/>
              <a:gd name="connsiteX11" fmla="*/ 14104 w 127632"/>
              <a:gd name="connsiteY11" fmla="*/ 31074 h 289461"/>
              <a:gd name="connsiteX12" fmla="*/ 737 w 127632"/>
              <a:gd name="connsiteY12" fmla="*/ 6 h 28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632" h="289461">
                <a:moveTo>
                  <a:pt x="737" y="6"/>
                </a:moveTo>
                <a:cubicBezTo>
                  <a:pt x="-847" y="332"/>
                  <a:pt x="-230" y="13374"/>
                  <a:pt x="6105" y="34021"/>
                </a:cubicBezTo>
                <a:cubicBezTo>
                  <a:pt x="13010" y="56518"/>
                  <a:pt x="24479" y="80833"/>
                  <a:pt x="43343" y="112204"/>
                </a:cubicBezTo>
                <a:cubicBezTo>
                  <a:pt x="43343" y="112204"/>
                  <a:pt x="43343" y="112204"/>
                  <a:pt x="43343" y="112204"/>
                </a:cubicBezTo>
                <a:cubicBezTo>
                  <a:pt x="50073" y="123499"/>
                  <a:pt x="56839" y="134201"/>
                  <a:pt x="64314" y="146125"/>
                </a:cubicBezTo>
                <a:cubicBezTo>
                  <a:pt x="83714" y="177089"/>
                  <a:pt x="97139" y="199855"/>
                  <a:pt x="107526" y="225555"/>
                </a:cubicBezTo>
                <a:cubicBezTo>
                  <a:pt x="122454" y="262387"/>
                  <a:pt x="122885" y="289450"/>
                  <a:pt x="125225" y="289462"/>
                </a:cubicBezTo>
                <a:cubicBezTo>
                  <a:pt x="127566" y="289462"/>
                  <a:pt x="131502" y="261246"/>
                  <a:pt x="118134" y="221619"/>
                </a:cubicBezTo>
                <a:cubicBezTo>
                  <a:pt x="109063" y="194777"/>
                  <a:pt x="95300" y="169415"/>
                  <a:pt x="76098" y="138742"/>
                </a:cubicBezTo>
                <a:cubicBezTo>
                  <a:pt x="68774" y="127039"/>
                  <a:pt x="61520" y="115860"/>
                  <a:pt x="54789" y="105182"/>
                </a:cubicBezTo>
                <a:cubicBezTo>
                  <a:pt x="54789" y="105182"/>
                  <a:pt x="54789" y="105182"/>
                  <a:pt x="54789" y="105182"/>
                </a:cubicBezTo>
                <a:cubicBezTo>
                  <a:pt x="34947" y="73497"/>
                  <a:pt x="23653" y="53083"/>
                  <a:pt x="14104" y="31074"/>
                </a:cubicBezTo>
                <a:cubicBezTo>
                  <a:pt x="5790" y="11907"/>
                  <a:pt x="2320" y="-308"/>
                  <a:pt x="737" y="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3F7389-218B-4B2B-9B50-BDCB2F0BF5CB}"/>
              </a:ext>
            </a:extLst>
          </p:cNvPr>
          <p:cNvSpPr/>
          <p:nvPr/>
        </p:nvSpPr>
        <p:spPr>
          <a:xfrm>
            <a:off x="10676496" y="5051117"/>
            <a:ext cx="54386" cy="314524"/>
          </a:xfrm>
          <a:custGeom>
            <a:avLst/>
            <a:gdLst>
              <a:gd name="connsiteX0" fmla="*/ 103 w 54386"/>
              <a:gd name="connsiteY0" fmla="*/ 138 h 314524"/>
              <a:gd name="connsiteX1" fmla="*/ 33452 w 54386"/>
              <a:gd name="connsiteY1" fmla="*/ 81792 h 314524"/>
              <a:gd name="connsiteX2" fmla="*/ 40264 w 54386"/>
              <a:gd name="connsiteY2" fmla="*/ 152371 h 314524"/>
              <a:gd name="connsiteX3" fmla="*/ 40555 w 54386"/>
              <a:gd name="connsiteY3" fmla="*/ 218176 h 314524"/>
              <a:gd name="connsiteX4" fmla="*/ 43839 w 54386"/>
              <a:gd name="connsiteY4" fmla="*/ 292191 h 314524"/>
              <a:gd name="connsiteX5" fmla="*/ 43839 w 54386"/>
              <a:gd name="connsiteY5" fmla="*/ 292191 h 314524"/>
              <a:gd name="connsiteX6" fmla="*/ 53015 w 54386"/>
              <a:gd name="connsiteY6" fmla="*/ 314479 h 314524"/>
              <a:gd name="connsiteX7" fmla="*/ 50965 w 54386"/>
              <a:gd name="connsiteY7" fmla="*/ 291341 h 314524"/>
              <a:gd name="connsiteX8" fmla="*/ 50965 w 54386"/>
              <a:gd name="connsiteY8" fmla="*/ 291341 h 314524"/>
              <a:gd name="connsiteX9" fmla="*/ 53236 w 54386"/>
              <a:gd name="connsiteY9" fmla="*/ 218420 h 314524"/>
              <a:gd name="connsiteX10" fmla="*/ 54133 w 54386"/>
              <a:gd name="connsiteY10" fmla="*/ 151975 h 314524"/>
              <a:gd name="connsiteX11" fmla="*/ 45609 w 54386"/>
              <a:gd name="connsiteY11" fmla="*/ 79241 h 314524"/>
              <a:gd name="connsiteX12" fmla="*/ 103 w 54386"/>
              <a:gd name="connsiteY12" fmla="*/ 138 h 31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86" h="314524">
                <a:moveTo>
                  <a:pt x="103" y="138"/>
                </a:moveTo>
                <a:cubicBezTo>
                  <a:pt x="-1818" y="2060"/>
                  <a:pt x="23578" y="30298"/>
                  <a:pt x="33452" y="81792"/>
                </a:cubicBezTo>
                <a:cubicBezTo>
                  <a:pt x="37528" y="103370"/>
                  <a:pt x="39531" y="126054"/>
                  <a:pt x="40264" y="152371"/>
                </a:cubicBezTo>
                <a:cubicBezTo>
                  <a:pt x="40870" y="174182"/>
                  <a:pt x="40544" y="199405"/>
                  <a:pt x="40555" y="218176"/>
                </a:cubicBezTo>
                <a:cubicBezTo>
                  <a:pt x="40497" y="253122"/>
                  <a:pt x="39729" y="270345"/>
                  <a:pt x="43839" y="292191"/>
                </a:cubicBezTo>
                <a:cubicBezTo>
                  <a:pt x="43839" y="292191"/>
                  <a:pt x="43839" y="292191"/>
                  <a:pt x="43839" y="292191"/>
                </a:cubicBezTo>
                <a:cubicBezTo>
                  <a:pt x="46669" y="307573"/>
                  <a:pt x="51559" y="315189"/>
                  <a:pt x="53015" y="314479"/>
                </a:cubicBezTo>
                <a:cubicBezTo>
                  <a:pt x="54191" y="313908"/>
                  <a:pt x="51745" y="306083"/>
                  <a:pt x="50965" y="291341"/>
                </a:cubicBezTo>
                <a:cubicBezTo>
                  <a:pt x="50965" y="291341"/>
                  <a:pt x="50965" y="291341"/>
                  <a:pt x="50965" y="291341"/>
                </a:cubicBezTo>
                <a:cubicBezTo>
                  <a:pt x="49661" y="264313"/>
                  <a:pt x="51699" y="259457"/>
                  <a:pt x="53236" y="218420"/>
                </a:cubicBezTo>
                <a:cubicBezTo>
                  <a:pt x="54004" y="198811"/>
                  <a:pt x="54808" y="175195"/>
                  <a:pt x="54133" y="151975"/>
                </a:cubicBezTo>
                <a:cubicBezTo>
                  <a:pt x="53352" y="125227"/>
                  <a:pt x="50721" y="101425"/>
                  <a:pt x="45609" y="79241"/>
                </a:cubicBezTo>
                <a:cubicBezTo>
                  <a:pt x="32765" y="22741"/>
                  <a:pt x="2351" y="-2098"/>
                  <a:pt x="103" y="1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BBBECC9-C3B4-4527-92B7-EEE039068232}"/>
              </a:ext>
            </a:extLst>
          </p:cNvPr>
          <p:cNvSpPr/>
          <p:nvPr/>
        </p:nvSpPr>
        <p:spPr>
          <a:xfrm>
            <a:off x="10648580" y="5153938"/>
            <a:ext cx="62351" cy="205656"/>
          </a:xfrm>
          <a:custGeom>
            <a:avLst/>
            <a:gdLst>
              <a:gd name="connsiteX0" fmla="*/ 28019 w 62351"/>
              <a:gd name="connsiteY0" fmla="*/ 24 h 205656"/>
              <a:gd name="connsiteX1" fmla="*/ 806 w 62351"/>
              <a:gd name="connsiteY1" fmla="*/ 83762 h 205656"/>
              <a:gd name="connsiteX2" fmla="*/ 806 w 62351"/>
              <a:gd name="connsiteY2" fmla="*/ 83762 h 205656"/>
              <a:gd name="connsiteX3" fmla="*/ 527 w 62351"/>
              <a:gd name="connsiteY3" fmla="*/ 110964 h 205656"/>
              <a:gd name="connsiteX4" fmla="*/ 10564 w 62351"/>
              <a:gd name="connsiteY4" fmla="*/ 150405 h 205656"/>
              <a:gd name="connsiteX5" fmla="*/ 10564 w 62351"/>
              <a:gd name="connsiteY5" fmla="*/ 150405 h 205656"/>
              <a:gd name="connsiteX6" fmla="*/ 62253 w 62351"/>
              <a:gd name="connsiteY6" fmla="*/ 205439 h 205656"/>
              <a:gd name="connsiteX7" fmla="*/ 22546 w 62351"/>
              <a:gd name="connsiteY7" fmla="*/ 145293 h 205656"/>
              <a:gd name="connsiteX8" fmla="*/ 22546 w 62351"/>
              <a:gd name="connsiteY8" fmla="*/ 145293 h 205656"/>
              <a:gd name="connsiteX9" fmla="*/ 14348 w 62351"/>
              <a:gd name="connsiteY9" fmla="*/ 109765 h 205656"/>
              <a:gd name="connsiteX10" fmla="*/ 14244 w 62351"/>
              <a:gd name="connsiteY10" fmla="*/ 84973 h 205656"/>
              <a:gd name="connsiteX11" fmla="*/ 14244 w 62351"/>
              <a:gd name="connsiteY11" fmla="*/ 84973 h 205656"/>
              <a:gd name="connsiteX12" fmla="*/ 28019 w 62351"/>
              <a:gd name="connsiteY12" fmla="*/ 24 h 2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351" h="205656">
                <a:moveTo>
                  <a:pt x="28019" y="24"/>
                </a:moveTo>
                <a:cubicBezTo>
                  <a:pt x="24921" y="-1024"/>
                  <a:pt x="6244" y="32571"/>
                  <a:pt x="806" y="83762"/>
                </a:cubicBezTo>
                <a:cubicBezTo>
                  <a:pt x="806" y="83762"/>
                  <a:pt x="806" y="83762"/>
                  <a:pt x="806" y="83762"/>
                </a:cubicBezTo>
                <a:cubicBezTo>
                  <a:pt x="-114" y="92426"/>
                  <a:pt x="-300" y="101578"/>
                  <a:pt x="527" y="110964"/>
                </a:cubicBezTo>
                <a:cubicBezTo>
                  <a:pt x="1784" y="125345"/>
                  <a:pt x="5278" y="138621"/>
                  <a:pt x="10564" y="150405"/>
                </a:cubicBezTo>
                <a:cubicBezTo>
                  <a:pt x="10564" y="150405"/>
                  <a:pt x="10564" y="150405"/>
                  <a:pt x="10564" y="150405"/>
                </a:cubicBezTo>
                <a:cubicBezTo>
                  <a:pt x="29602" y="192059"/>
                  <a:pt x="60343" y="207733"/>
                  <a:pt x="62253" y="205439"/>
                </a:cubicBezTo>
                <a:cubicBezTo>
                  <a:pt x="64174" y="203133"/>
                  <a:pt x="37509" y="183255"/>
                  <a:pt x="22546" y="145293"/>
                </a:cubicBezTo>
                <a:cubicBezTo>
                  <a:pt x="22546" y="145293"/>
                  <a:pt x="22546" y="145293"/>
                  <a:pt x="22546" y="145293"/>
                </a:cubicBezTo>
                <a:cubicBezTo>
                  <a:pt x="18273" y="134650"/>
                  <a:pt x="15466" y="122772"/>
                  <a:pt x="14348" y="109765"/>
                </a:cubicBezTo>
                <a:cubicBezTo>
                  <a:pt x="13627" y="101287"/>
                  <a:pt x="13673" y="92938"/>
                  <a:pt x="14244" y="84973"/>
                </a:cubicBezTo>
                <a:cubicBezTo>
                  <a:pt x="14244" y="84973"/>
                  <a:pt x="14244" y="84973"/>
                  <a:pt x="14244" y="84973"/>
                </a:cubicBezTo>
                <a:cubicBezTo>
                  <a:pt x="17760" y="36845"/>
                  <a:pt x="31116" y="1072"/>
                  <a:pt x="28019" y="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ADB2C41-3FD0-412D-88E0-5D04A22CD406}"/>
              </a:ext>
            </a:extLst>
          </p:cNvPr>
          <p:cNvSpPr/>
          <p:nvPr/>
        </p:nvSpPr>
        <p:spPr>
          <a:xfrm>
            <a:off x="10582031" y="5097907"/>
            <a:ext cx="66604" cy="224484"/>
          </a:xfrm>
          <a:custGeom>
            <a:avLst/>
            <a:gdLst>
              <a:gd name="connsiteX0" fmla="*/ 41668 w 66604"/>
              <a:gd name="connsiteY0" fmla="*/ 32 h 224484"/>
              <a:gd name="connsiteX1" fmla="*/ 2916 w 66604"/>
              <a:gd name="connsiteY1" fmla="*/ 97604 h 224484"/>
              <a:gd name="connsiteX2" fmla="*/ 2916 w 66604"/>
              <a:gd name="connsiteY2" fmla="*/ 97604 h 224484"/>
              <a:gd name="connsiteX3" fmla="*/ 156 w 66604"/>
              <a:gd name="connsiteY3" fmla="*/ 121115 h 224484"/>
              <a:gd name="connsiteX4" fmla="*/ 7609 w 66604"/>
              <a:gd name="connsiteY4" fmla="*/ 171385 h 224484"/>
              <a:gd name="connsiteX5" fmla="*/ 48806 w 66604"/>
              <a:gd name="connsiteY5" fmla="*/ 217918 h 224484"/>
              <a:gd name="connsiteX6" fmla="*/ 48806 w 66604"/>
              <a:gd name="connsiteY6" fmla="*/ 217918 h 224484"/>
              <a:gd name="connsiteX7" fmla="*/ 66564 w 66604"/>
              <a:gd name="connsiteY7" fmla="*/ 224125 h 224484"/>
              <a:gd name="connsiteX8" fmla="*/ 52823 w 66604"/>
              <a:gd name="connsiteY8" fmla="*/ 211991 h 224484"/>
              <a:gd name="connsiteX9" fmla="*/ 52823 w 66604"/>
              <a:gd name="connsiteY9" fmla="*/ 211991 h 224484"/>
              <a:gd name="connsiteX10" fmla="*/ 19626 w 66604"/>
              <a:gd name="connsiteY10" fmla="*/ 166972 h 224484"/>
              <a:gd name="connsiteX11" fmla="*/ 14071 w 66604"/>
              <a:gd name="connsiteY11" fmla="*/ 121767 h 224484"/>
              <a:gd name="connsiteX12" fmla="*/ 16354 w 66604"/>
              <a:gd name="connsiteY12" fmla="*/ 99898 h 224484"/>
              <a:gd name="connsiteX13" fmla="*/ 16354 w 66604"/>
              <a:gd name="connsiteY13" fmla="*/ 99898 h 224484"/>
              <a:gd name="connsiteX14" fmla="*/ 41668 w 66604"/>
              <a:gd name="connsiteY14" fmla="*/ 32 h 22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04" h="224484">
                <a:moveTo>
                  <a:pt x="41668" y="32"/>
                </a:moveTo>
                <a:cubicBezTo>
                  <a:pt x="38524" y="-1273"/>
                  <a:pt x="13792" y="37831"/>
                  <a:pt x="2916" y="97604"/>
                </a:cubicBezTo>
                <a:cubicBezTo>
                  <a:pt x="2916" y="97604"/>
                  <a:pt x="2916" y="97604"/>
                  <a:pt x="2916" y="97604"/>
                </a:cubicBezTo>
                <a:cubicBezTo>
                  <a:pt x="1530" y="105091"/>
                  <a:pt x="529" y="112986"/>
                  <a:pt x="156" y="121115"/>
                </a:cubicBezTo>
                <a:cubicBezTo>
                  <a:pt x="-670" y="139362"/>
                  <a:pt x="1775" y="156294"/>
                  <a:pt x="7609" y="171385"/>
                </a:cubicBezTo>
                <a:cubicBezTo>
                  <a:pt x="17565" y="196538"/>
                  <a:pt x="36207" y="210931"/>
                  <a:pt x="48806" y="217918"/>
                </a:cubicBezTo>
                <a:cubicBezTo>
                  <a:pt x="48806" y="217918"/>
                  <a:pt x="48806" y="217918"/>
                  <a:pt x="48806" y="217918"/>
                </a:cubicBezTo>
                <a:cubicBezTo>
                  <a:pt x="59251" y="223729"/>
                  <a:pt x="65981" y="225289"/>
                  <a:pt x="66564" y="224125"/>
                </a:cubicBezTo>
                <a:cubicBezTo>
                  <a:pt x="67146" y="222949"/>
                  <a:pt x="61545" y="219164"/>
                  <a:pt x="52823" y="211991"/>
                </a:cubicBezTo>
                <a:cubicBezTo>
                  <a:pt x="52823" y="211991"/>
                  <a:pt x="52823" y="211991"/>
                  <a:pt x="52823" y="211991"/>
                </a:cubicBezTo>
                <a:cubicBezTo>
                  <a:pt x="42926" y="203816"/>
                  <a:pt x="26880" y="188643"/>
                  <a:pt x="19626" y="166972"/>
                </a:cubicBezTo>
                <a:cubicBezTo>
                  <a:pt x="14980" y="153557"/>
                  <a:pt x="13256" y="138535"/>
                  <a:pt x="14071" y="121767"/>
                </a:cubicBezTo>
                <a:cubicBezTo>
                  <a:pt x="14421" y="114314"/>
                  <a:pt x="15259" y="106954"/>
                  <a:pt x="16354" y="99898"/>
                </a:cubicBezTo>
                <a:cubicBezTo>
                  <a:pt x="16354" y="99898"/>
                  <a:pt x="16354" y="99898"/>
                  <a:pt x="16354" y="99898"/>
                </a:cubicBezTo>
                <a:cubicBezTo>
                  <a:pt x="25343" y="43094"/>
                  <a:pt x="44812" y="1336"/>
                  <a:pt x="41668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2EE730D-9432-43B7-B69F-C188FD8A5BFC}"/>
              </a:ext>
            </a:extLst>
          </p:cNvPr>
          <p:cNvSpPr/>
          <p:nvPr/>
        </p:nvSpPr>
        <p:spPr>
          <a:xfrm>
            <a:off x="10528740" y="5023247"/>
            <a:ext cx="57743" cy="249113"/>
          </a:xfrm>
          <a:custGeom>
            <a:avLst/>
            <a:gdLst>
              <a:gd name="connsiteX0" fmla="*/ 26491 w 57743"/>
              <a:gd name="connsiteY0" fmla="*/ 2 h 249113"/>
              <a:gd name="connsiteX1" fmla="*/ 3843 w 57743"/>
              <a:gd name="connsiteY1" fmla="*/ 96084 h 249113"/>
              <a:gd name="connsiteX2" fmla="*/ 3843 w 57743"/>
              <a:gd name="connsiteY2" fmla="*/ 96084 h 249113"/>
              <a:gd name="connsiteX3" fmla="*/ 82 w 57743"/>
              <a:gd name="connsiteY3" fmla="*/ 130925 h 249113"/>
              <a:gd name="connsiteX4" fmla="*/ 4903 w 57743"/>
              <a:gd name="connsiteY4" fmla="*/ 175851 h 249113"/>
              <a:gd name="connsiteX5" fmla="*/ 51305 w 57743"/>
              <a:gd name="connsiteY5" fmla="*/ 245661 h 249113"/>
              <a:gd name="connsiteX6" fmla="*/ 57616 w 57743"/>
              <a:gd name="connsiteY6" fmla="*/ 248980 h 249113"/>
              <a:gd name="connsiteX7" fmla="*/ 54484 w 57743"/>
              <a:gd name="connsiteY7" fmla="*/ 242634 h 249113"/>
              <a:gd name="connsiteX8" fmla="*/ 17595 w 57743"/>
              <a:gd name="connsiteY8" fmla="*/ 172602 h 249113"/>
              <a:gd name="connsiteX9" fmla="*/ 13962 w 57743"/>
              <a:gd name="connsiteY9" fmla="*/ 131356 h 249113"/>
              <a:gd name="connsiteX10" fmla="*/ 17083 w 57743"/>
              <a:gd name="connsiteY10" fmla="*/ 98180 h 249113"/>
              <a:gd name="connsiteX11" fmla="*/ 17083 w 57743"/>
              <a:gd name="connsiteY11" fmla="*/ 98180 h 249113"/>
              <a:gd name="connsiteX12" fmla="*/ 26491 w 57743"/>
              <a:gd name="connsiteY12" fmla="*/ 2 h 24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743" h="249113">
                <a:moveTo>
                  <a:pt x="26491" y="2"/>
                </a:moveTo>
                <a:cubicBezTo>
                  <a:pt x="23301" y="-324"/>
                  <a:pt x="13555" y="39641"/>
                  <a:pt x="3843" y="96084"/>
                </a:cubicBezTo>
                <a:cubicBezTo>
                  <a:pt x="3843" y="96084"/>
                  <a:pt x="3843" y="96084"/>
                  <a:pt x="3843" y="96084"/>
                </a:cubicBezTo>
                <a:cubicBezTo>
                  <a:pt x="1934" y="106948"/>
                  <a:pt x="443" y="118744"/>
                  <a:pt x="82" y="130925"/>
                </a:cubicBezTo>
                <a:cubicBezTo>
                  <a:pt x="-384" y="146867"/>
                  <a:pt x="1118" y="161842"/>
                  <a:pt x="4903" y="175851"/>
                </a:cubicBezTo>
                <a:cubicBezTo>
                  <a:pt x="15534" y="214046"/>
                  <a:pt x="42630" y="238989"/>
                  <a:pt x="51305" y="245661"/>
                </a:cubicBezTo>
                <a:cubicBezTo>
                  <a:pt x="54857" y="248386"/>
                  <a:pt x="57069" y="249527"/>
                  <a:pt x="57616" y="248980"/>
                </a:cubicBezTo>
                <a:cubicBezTo>
                  <a:pt x="58152" y="248445"/>
                  <a:pt x="56976" y="246267"/>
                  <a:pt x="54484" y="242634"/>
                </a:cubicBezTo>
                <a:cubicBezTo>
                  <a:pt x="49069" y="234762"/>
                  <a:pt x="25164" y="205452"/>
                  <a:pt x="17595" y="172602"/>
                </a:cubicBezTo>
                <a:cubicBezTo>
                  <a:pt x="14544" y="159885"/>
                  <a:pt x="13473" y="146273"/>
                  <a:pt x="13962" y="131356"/>
                </a:cubicBezTo>
                <a:cubicBezTo>
                  <a:pt x="14346" y="120014"/>
                  <a:pt x="15604" y="108707"/>
                  <a:pt x="17083" y="98180"/>
                </a:cubicBezTo>
                <a:cubicBezTo>
                  <a:pt x="17083" y="98180"/>
                  <a:pt x="17083" y="98180"/>
                  <a:pt x="17083" y="98180"/>
                </a:cubicBezTo>
                <a:cubicBezTo>
                  <a:pt x="25059" y="42657"/>
                  <a:pt x="29682" y="316"/>
                  <a:pt x="26491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B05BC7E-03B9-468B-9B8C-594ACBDE25C3}"/>
              </a:ext>
            </a:extLst>
          </p:cNvPr>
          <p:cNvSpPr/>
          <p:nvPr/>
        </p:nvSpPr>
        <p:spPr>
          <a:xfrm>
            <a:off x="10116393" y="5054363"/>
            <a:ext cx="60672" cy="270778"/>
          </a:xfrm>
          <a:custGeom>
            <a:avLst/>
            <a:gdLst>
              <a:gd name="connsiteX0" fmla="*/ 46706 w 60672"/>
              <a:gd name="connsiteY0" fmla="*/ 1 h 270778"/>
              <a:gd name="connsiteX1" fmla="*/ 44679 w 60672"/>
              <a:gd name="connsiteY1" fmla="*/ 42725 h 270778"/>
              <a:gd name="connsiteX2" fmla="*/ 46627 w 60672"/>
              <a:gd name="connsiteY2" fmla="*/ 144338 h 270778"/>
              <a:gd name="connsiteX3" fmla="*/ 45936 w 60672"/>
              <a:gd name="connsiteY3" fmla="*/ 159348 h 270778"/>
              <a:gd name="connsiteX4" fmla="*/ 45936 w 60672"/>
              <a:gd name="connsiteY4" fmla="*/ 159348 h 270778"/>
              <a:gd name="connsiteX5" fmla="*/ 32314 w 60672"/>
              <a:gd name="connsiteY5" fmla="*/ 230545 h 270778"/>
              <a:gd name="connsiteX6" fmla="*/ 24 w 60672"/>
              <a:gd name="connsiteY6" fmla="*/ 270778 h 270778"/>
              <a:gd name="connsiteX7" fmla="*/ 42149 w 60672"/>
              <a:gd name="connsiteY7" fmla="*/ 235075 h 270778"/>
              <a:gd name="connsiteX8" fmla="*/ 59695 w 60672"/>
              <a:gd name="connsiteY8" fmla="*/ 160245 h 270778"/>
              <a:gd name="connsiteX9" fmla="*/ 59695 w 60672"/>
              <a:gd name="connsiteY9" fmla="*/ 160245 h 270778"/>
              <a:gd name="connsiteX10" fmla="*/ 60465 w 60672"/>
              <a:gd name="connsiteY10" fmla="*/ 144769 h 270778"/>
              <a:gd name="connsiteX11" fmla="*/ 54467 w 60672"/>
              <a:gd name="connsiteY11" fmla="*/ 42004 h 270778"/>
              <a:gd name="connsiteX12" fmla="*/ 46706 w 60672"/>
              <a:gd name="connsiteY12" fmla="*/ 1 h 27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72" h="270778">
                <a:moveTo>
                  <a:pt x="46706" y="1"/>
                </a:moveTo>
                <a:cubicBezTo>
                  <a:pt x="44795" y="105"/>
                  <a:pt x="43999" y="16466"/>
                  <a:pt x="44679" y="42725"/>
                </a:cubicBezTo>
                <a:cubicBezTo>
                  <a:pt x="45229" y="63977"/>
                  <a:pt x="47714" y="110079"/>
                  <a:pt x="46627" y="144338"/>
                </a:cubicBezTo>
                <a:cubicBezTo>
                  <a:pt x="46466" y="149415"/>
                  <a:pt x="46238" y="154411"/>
                  <a:pt x="45936" y="159348"/>
                </a:cubicBezTo>
                <a:cubicBezTo>
                  <a:pt x="45936" y="159348"/>
                  <a:pt x="45936" y="159348"/>
                  <a:pt x="45936" y="159348"/>
                </a:cubicBezTo>
                <a:cubicBezTo>
                  <a:pt x="44073" y="188705"/>
                  <a:pt x="40623" y="210632"/>
                  <a:pt x="32314" y="230545"/>
                </a:cubicBezTo>
                <a:cubicBezTo>
                  <a:pt x="20296" y="259273"/>
                  <a:pt x="-816" y="268752"/>
                  <a:pt x="24" y="270778"/>
                </a:cubicBezTo>
                <a:cubicBezTo>
                  <a:pt x="36" y="270801"/>
                  <a:pt x="24761" y="269905"/>
                  <a:pt x="42149" y="235075"/>
                </a:cubicBezTo>
                <a:cubicBezTo>
                  <a:pt x="52560" y="214335"/>
                  <a:pt x="57694" y="190137"/>
                  <a:pt x="59695" y="160245"/>
                </a:cubicBezTo>
                <a:cubicBezTo>
                  <a:pt x="59695" y="160245"/>
                  <a:pt x="59695" y="160245"/>
                  <a:pt x="59695" y="160245"/>
                </a:cubicBezTo>
                <a:cubicBezTo>
                  <a:pt x="60048" y="155156"/>
                  <a:pt x="60303" y="149998"/>
                  <a:pt x="60465" y="144769"/>
                </a:cubicBezTo>
                <a:cubicBezTo>
                  <a:pt x="61662" y="106178"/>
                  <a:pt x="57421" y="66178"/>
                  <a:pt x="54467" y="42004"/>
                </a:cubicBezTo>
                <a:cubicBezTo>
                  <a:pt x="51281" y="15931"/>
                  <a:pt x="48617" y="-104"/>
                  <a:pt x="46706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6A7B8A-AC32-4AC7-8AA2-5D31D81EB87D}"/>
              </a:ext>
            </a:extLst>
          </p:cNvPr>
          <p:cNvSpPr/>
          <p:nvPr/>
        </p:nvSpPr>
        <p:spPr>
          <a:xfrm>
            <a:off x="10085111" y="5147743"/>
            <a:ext cx="34539" cy="180663"/>
          </a:xfrm>
          <a:custGeom>
            <a:avLst/>
            <a:gdLst>
              <a:gd name="connsiteX0" fmla="*/ 25081 w 34539"/>
              <a:gd name="connsiteY0" fmla="*/ 1 h 180663"/>
              <a:gd name="connsiteX1" fmla="*/ 19996 w 34539"/>
              <a:gd name="connsiteY1" fmla="*/ 92717 h 180663"/>
              <a:gd name="connsiteX2" fmla="*/ 19269 w 34539"/>
              <a:gd name="connsiteY2" fmla="*/ 102941 h 180663"/>
              <a:gd name="connsiteX3" fmla="*/ 19269 w 34539"/>
              <a:gd name="connsiteY3" fmla="*/ 102941 h 180663"/>
              <a:gd name="connsiteX4" fmla="*/ 9769 w 34539"/>
              <a:gd name="connsiteY4" fmla="*/ 157043 h 180663"/>
              <a:gd name="connsiteX5" fmla="*/ 9769 w 34539"/>
              <a:gd name="connsiteY5" fmla="*/ 157043 h 180663"/>
              <a:gd name="connsiteX6" fmla="*/ 185 w 34539"/>
              <a:gd name="connsiteY6" fmla="*/ 180508 h 180663"/>
              <a:gd name="connsiteX7" fmla="*/ 18570 w 34539"/>
              <a:gd name="connsiteY7" fmla="*/ 160828 h 180663"/>
              <a:gd name="connsiteX8" fmla="*/ 18570 w 34539"/>
              <a:gd name="connsiteY8" fmla="*/ 160828 h 180663"/>
              <a:gd name="connsiteX9" fmla="*/ 32991 w 34539"/>
              <a:gd name="connsiteY9" fmla="*/ 104164 h 180663"/>
              <a:gd name="connsiteX10" fmla="*/ 32991 w 34539"/>
              <a:gd name="connsiteY10" fmla="*/ 104164 h 180663"/>
              <a:gd name="connsiteX11" fmla="*/ 33822 w 34539"/>
              <a:gd name="connsiteY11" fmla="*/ 93556 h 180663"/>
              <a:gd name="connsiteX12" fmla="*/ 25081 w 34539"/>
              <a:gd name="connsiteY12" fmla="*/ 1 h 18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39" h="180663">
                <a:moveTo>
                  <a:pt x="25081" y="1"/>
                </a:moveTo>
                <a:cubicBezTo>
                  <a:pt x="21262" y="222"/>
                  <a:pt x="23082" y="42318"/>
                  <a:pt x="19996" y="92717"/>
                </a:cubicBezTo>
                <a:cubicBezTo>
                  <a:pt x="19784" y="96176"/>
                  <a:pt x="19542" y="99588"/>
                  <a:pt x="19269" y="102941"/>
                </a:cubicBezTo>
                <a:cubicBezTo>
                  <a:pt x="19269" y="102941"/>
                  <a:pt x="19269" y="102941"/>
                  <a:pt x="19269" y="102941"/>
                </a:cubicBezTo>
                <a:cubicBezTo>
                  <a:pt x="17252" y="126837"/>
                  <a:pt x="14934" y="141905"/>
                  <a:pt x="9769" y="157043"/>
                </a:cubicBezTo>
                <a:cubicBezTo>
                  <a:pt x="9769" y="157043"/>
                  <a:pt x="9769" y="157043"/>
                  <a:pt x="9769" y="157043"/>
                </a:cubicBezTo>
                <a:cubicBezTo>
                  <a:pt x="4827" y="171506"/>
                  <a:pt x="-1130" y="179192"/>
                  <a:pt x="185" y="180508"/>
                </a:cubicBezTo>
                <a:cubicBezTo>
                  <a:pt x="1357" y="181684"/>
                  <a:pt x="10561" y="176327"/>
                  <a:pt x="18570" y="160828"/>
                </a:cubicBezTo>
                <a:cubicBezTo>
                  <a:pt x="18570" y="160828"/>
                  <a:pt x="18570" y="160828"/>
                  <a:pt x="18570" y="160828"/>
                </a:cubicBezTo>
                <a:cubicBezTo>
                  <a:pt x="26235" y="146027"/>
                  <a:pt x="30749" y="127978"/>
                  <a:pt x="32991" y="104164"/>
                </a:cubicBezTo>
                <a:cubicBezTo>
                  <a:pt x="32991" y="104164"/>
                  <a:pt x="32991" y="104164"/>
                  <a:pt x="32991" y="104164"/>
                </a:cubicBezTo>
                <a:cubicBezTo>
                  <a:pt x="33328" y="100682"/>
                  <a:pt x="33605" y="97142"/>
                  <a:pt x="33822" y="93556"/>
                </a:cubicBezTo>
                <a:cubicBezTo>
                  <a:pt x="36984" y="41329"/>
                  <a:pt x="28901" y="-232"/>
                  <a:pt x="2508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923DBB7-B38C-42FE-A740-BCD49EEEF459}"/>
              </a:ext>
            </a:extLst>
          </p:cNvPr>
          <p:cNvSpPr/>
          <p:nvPr/>
        </p:nvSpPr>
        <p:spPr>
          <a:xfrm>
            <a:off x="9974247" y="5023236"/>
            <a:ext cx="93856" cy="321347"/>
          </a:xfrm>
          <a:custGeom>
            <a:avLst/>
            <a:gdLst>
              <a:gd name="connsiteX0" fmla="*/ 76814 w 93856"/>
              <a:gd name="connsiteY0" fmla="*/ 13 h 321347"/>
              <a:gd name="connsiteX1" fmla="*/ 42499 w 93856"/>
              <a:gd name="connsiteY1" fmla="*/ 45905 h 321347"/>
              <a:gd name="connsiteX2" fmla="*/ 9096 w 93856"/>
              <a:gd name="connsiteY2" fmla="*/ 100764 h 321347"/>
              <a:gd name="connsiteX3" fmla="*/ 778 w 93856"/>
              <a:gd name="connsiteY3" fmla="*/ 170529 h 321347"/>
              <a:gd name="connsiteX4" fmla="*/ 8775 w 93856"/>
              <a:gd name="connsiteY4" fmla="*/ 209690 h 321347"/>
              <a:gd name="connsiteX5" fmla="*/ 61890 w 93856"/>
              <a:gd name="connsiteY5" fmla="*/ 301544 h 321347"/>
              <a:gd name="connsiteX6" fmla="*/ 85373 w 93856"/>
              <a:gd name="connsiteY6" fmla="*/ 320561 h 321347"/>
              <a:gd name="connsiteX7" fmla="*/ 93714 w 93856"/>
              <a:gd name="connsiteY7" fmla="*/ 314098 h 321347"/>
              <a:gd name="connsiteX8" fmla="*/ 93714 w 93856"/>
              <a:gd name="connsiteY8" fmla="*/ 314098 h 321347"/>
              <a:gd name="connsiteX9" fmla="*/ 89263 w 93856"/>
              <a:gd name="connsiteY9" fmla="*/ 308124 h 321347"/>
              <a:gd name="connsiteX10" fmla="*/ 90098 w 93856"/>
              <a:gd name="connsiteY10" fmla="*/ 315111 h 321347"/>
              <a:gd name="connsiteX11" fmla="*/ 90098 w 93856"/>
              <a:gd name="connsiteY11" fmla="*/ 315111 h 321347"/>
              <a:gd name="connsiteX12" fmla="*/ 89021 w 93856"/>
              <a:gd name="connsiteY12" fmla="*/ 316333 h 321347"/>
              <a:gd name="connsiteX13" fmla="*/ 68601 w 93856"/>
              <a:gd name="connsiteY13" fmla="*/ 295501 h 321347"/>
              <a:gd name="connsiteX14" fmla="*/ 21752 w 93856"/>
              <a:gd name="connsiteY14" fmla="*/ 205719 h 321347"/>
              <a:gd name="connsiteX15" fmla="*/ 14614 w 93856"/>
              <a:gd name="connsiteY15" fmla="*/ 169224 h 321347"/>
              <a:gd name="connsiteX16" fmla="*/ 21301 w 93856"/>
              <a:gd name="connsiteY16" fmla="*/ 105050 h 321347"/>
              <a:gd name="connsiteX17" fmla="*/ 50266 w 93856"/>
              <a:gd name="connsiteY17" fmla="*/ 52205 h 321347"/>
              <a:gd name="connsiteX18" fmla="*/ 76814 w 93856"/>
              <a:gd name="connsiteY18" fmla="*/ 13 h 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856" h="321347">
                <a:moveTo>
                  <a:pt x="76814" y="13"/>
                </a:moveTo>
                <a:cubicBezTo>
                  <a:pt x="74941" y="-581"/>
                  <a:pt x="65869" y="18855"/>
                  <a:pt x="42499" y="45905"/>
                </a:cubicBezTo>
                <a:cubicBezTo>
                  <a:pt x="30715" y="59414"/>
                  <a:pt x="17502" y="77929"/>
                  <a:pt x="9096" y="100764"/>
                </a:cubicBezTo>
                <a:cubicBezTo>
                  <a:pt x="1486" y="121713"/>
                  <a:pt x="-1579" y="145434"/>
                  <a:pt x="778" y="170529"/>
                </a:cubicBezTo>
                <a:cubicBezTo>
                  <a:pt x="2064" y="184235"/>
                  <a:pt x="4885" y="197416"/>
                  <a:pt x="8775" y="209690"/>
                </a:cubicBezTo>
                <a:cubicBezTo>
                  <a:pt x="21829" y="251320"/>
                  <a:pt x="42268" y="281504"/>
                  <a:pt x="61890" y="301544"/>
                </a:cubicBezTo>
                <a:cubicBezTo>
                  <a:pt x="69713" y="309498"/>
                  <a:pt x="80549" y="317067"/>
                  <a:pt x="85373" y="320561"/>
                </a:cubicBezTo>
                <a:cubicBezTo>
                  <a:pt x="92440" y="323647"/>
                  <a:pt x="94449" y="316846"/>
                  <a:pt x="93714" y="314098"/>
                </a:cubicBezTo>
                <a:cubicBezTo>
                  <a:pt x="93714" y="314098"/>
                  <a:pt x="93714" y="314098"/>
                  <a:pt x="93714" y="314098"/>
                </a:cubicBezTo>
                <a:cubicBezTo>
                  <a:pt x="91791" y="309498"/>
                  <a:pt x="89846" y="307844"/>
                  <a:pt x="89263" y="308124"/>
                </a:cubicBezTo>
                <a:cubicBezTo>
                  <a:pt x="88680" y="308415"/>
                  <a:pt x="89565" y="310919"/>
                  <a:pt x="90098" y="315111"/>
                </a:cubicBezTo>
                <a:cubicBezTo>
                  <a:pt x="90098" y="315111"/>
                  <a:pt x="90098" y="315111"/>
                  <a:pt x="90098" y="315111"/>
                </a:cubicBezTo>
                <a:cubicBezTo>
                  <a:pt x="90535" y="316473"/>
                  <a:pt x="88354" y="317405"/>
                  <a:pt x="89021" y="316333"/>
                </a:cubicBezTo>
                <a:cubicBezTo>
                  <a:pt x="85682" y="312922"/>
                  <a:pt x="74020" y="302115"/>
                  <a:pt x="68601" y="295501"/>
                </a:cubicBezTo>
                <a:cubicBezTo>
                  <a:pt x="51410" y="274703"/>
                  <a:pt x="33698" y="245661"/>
                  <a:pt x="21752" y="205719"/>
                </a:cubicBezTo>
                <a:cubicBezTo>
                  <a:pt x="18346" y="194191"/>
                  <a:pt x="15827" y="181905"/>
                  <a:pt x="14614" y="169224"/>
                </a:cubicBezTo>
                <a:cubicBezTo>
                  <a:pt x="12395" y="145993"/>
                  <a:pt x="14817" y="124264"/>
                  <a:pt x="21301" y="105050"/>
                </a:cubicBezTo>
                <a:cubicBezTo>
                  <a:pt x="28281" y="84042"/>
                  <a:pt x="39963" y="65911"/>
                  <a:pt x="50266" y="52205"/>
                </a:cubicBezTo>
                <a:cubicBezTo>
                  <a:pt x="72010" y="23687"/>
                  <a:pt x="78688" y="607"/>
                  <a:pt x="76814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F590541-6564-4DE0-B1E0-19E37EE9BB7E}"/>
              </a:ext>
            </a:extLst>
          </p:cNvPr>
          <p:cNvSpPr/>
          <p:nvPr/>
        </p:nvSpPr>
        <p:spPr>
          <a:xfrm>
            <a:off x="10033658" y="5141513"/>
            <a:ext cx="67318" cy="190067"/>
          </a:xfrm>
          <a:custGeom>
            <a:avLst/>
            <a:gdLst>
              <a:gd name="connsiteX0" fmla="*/ 8067 w 67318"/>
              <a:gd name="connsiteY0" fmla="*/ 1 h 190067"/>
              <a:gd name="connsiteX1" fmla="*/ 3181 w 67318"/>
              <a:gd name="connsiteY1" fmla="*/ 91983 h 190067"/>
              <a:gd name="connsiteX2" fmla="*/ 3181 w 67318"/>
              <a:gd name="connsiteY2" fmla="*/ 91983 h 190067"/>
              <a:gd name="connsiteX3" fmla="*/ 5809 w 67318"/>
              <a:gd name="connsiteY3" fmla="*/ 105154 h 190067"/>
              <a:gd name="connsiteX4" fmla="*/ 30312 w 67318"/>
              <a:gd name="connsiteY4" fmla="*/ 158021 h 190067"/>
              <a:gd name="connsiteX5" fmla="*/ 67197 w 67318"/>
              <a:gd name="connsiteY5" fmla="*/ 189846 h 190067"/>
              <a:gd name="connsiteX6" fmla="*/ 39930 w 67318"/>
              <a:gd name="connsiteY6" fmla="*/ 151430 h 190067"/>
              <a:gd name="connsiteX7" fmla="*/ 19287 w 67318"/>
              <a:gd name="connsiteY7" fmla="*/ 101870 h 190067"/>
              <a:gd name="connsiteX8" fmla="*/ 16757 w 67318"/>
              <a:gd name="connsiteY8" fmla="*/ 89747 h 190067"/>
              <a:gd name="connsiteX9" fmla="*/ 16757 w 67318"/>
              <a:gd name="connsiteY9" fmla="*/ 89747 h 190067"/>
              <a:gd name="connsiteX10" fmla="*/ 8067 w 67318"/>
              <a:gd name="connsiteY10" fmla="*/ 1 h 1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18" h="190067">
                <a:moveTo>
                  <a:pt x="8067" y="1"/>
                </a:moveTo>
                <a:cubicBezTo>
                  <a:pt x="4537" y="-197"/>
                  <a:pt x="-4896" y="39686"/>
                  <a:pt x="3181" y="91983"/>
                </a:cubicBezTo>
                <a:cubicBezTo>
                  <a:pt x="3181" y="91983"/>
                  <a:pt x="3181" y="91983"/>
                  <a:pt x="3181" y="91983"/>
                </a:cubicBezTo>
                <a:cubicBezTo>
                  <a:pt x="3858" y="96327"/>
                  <a:pt x="4728" y="100728"/>
                  <a:pt x="5809" y="105154"/>
                </a:cubicBezTo>
                <a:cubicBezTo>
                  <a:pt x="11013" y="126487"/>
                  <a:pt x="20047" y="144257"/>
                  <a:pt x="30312" y="158021"/>
                </a:cubicBezTo>
                <a:cubicBezTo>
                  <a:pt x="48189" y="181881"/>
                  <a:pt x="65607" y="191710"/>
                  <a:pt x="67197" y="189846"/>
                </a:cubicBezTo>
                <a:cubicBezTo>
                  <a:pt x="68788" y="187995"/>
                  <a:pt x="54488" y="174906"/>
                  <a:pt x="39930" y="151430"/>
                </a:cubicBezTo>
                <a:cubicBezTo>
                  <a:pt x="31554" y="137969"/>
                  <a:pt x="24086" y="121515"/>
                  <a:pt x="19287" y="101870"/>
                </a:cubicBezTo>
                <a:cubicBezTo>
                  <a:pt x="18293" y="97794"/>
                  <a:pt x="17453" y="93741"/>
                  <a:pt x="16757" y="89747"/>
                </a:cubicBezTo>
                <a:cubicBezTo>
                  <a:pt x="16757" y="89747"/>
                  <a:pt x="16757" y="89747"/>
                  <a:pt x="16757" y="89747"/>
                </a:cubicBezTo>
                <a:cubicBezTo>
                  <a:pt x="8170" y="40769"/>
                  <a:pt x="11596" y="199"/>
                  <a:pt x="806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B86C9EF-A3BF-4C77-844F-835543CD0D04}"/>
              </a:ext>
            </a:extLst>
          </p:cNvPr>
          <p:cNvSpPr/>
          <p:nvPr/>
        </p:nvSpPr>
        <p:spPr>
          <a:xfrm>
            <a:off x="10070976" y="4889272"/>
            <a:ext cx="95337" cy="242968"/>
          </a:xfrm>
          <a:custGeom>
            <a:avLst/>
            <a:gdLst>
              <a:gd name="connsiteX0" fmla="*/ 95235 w 95337"/>
              <a:gd name="connsiteY0" fmla="*/ 143 h 242968"/>
              <a:gd name="connsiteX1" fmla="*/ 15322 w 95337"/>
              <a:gd name="connsiteY1" fmla="*/ 99392 h 242968"/>
              <a:gd name="connsiteX2" fmla="*/ 15322 w 95337"/>
              <a:gd name="connsiteY2" fmla="*/ 99392 h 242968"/>
              <a:gd name="connsiteX3" fmla="*/ 11406 w 95337"/>
              <a:gd name="connsiteY3" fmla="*/ 109173 h 242968"/>
              <a:gd name="connsiteX4" fmla="*/ 2381 w 95337"/>
              <a:gd name="connsiteY4" fmla="*/ 194996 h 242968"/>
              <a:gd name="connsiteX5" fmla="*/ 26767 w 95337"/>
              <a:gd name="connsiteY5" fmla="*/ 242903 h 242968"/>
              <a:gd name="connsiteX6" fmla="*/ 13184 w 95337"/>
              <a:gd name="connsiteY6" fmla="*/ 193307 h 242968"/>
              <a:gd name="connsiteX7" fmla="*/ 24451 w 95337"/>
              <a:gd name="connsiteY7" fmla="*/ 113994 h 242968"/>
              <a:gd name="connsiteX8" fmla="*/ 28058 w 95337"/>
              <a:gd name="connsiteY8" fmla="*/ 104772 h 242968"/>
              <a:gd name="connsiteX9" fmla="*/ 28058 w 95337"/>
              <a:gd name="connsiteY9" fmla="*/ 104772 h 242968"/>
              <a:gd name="connsiteX10" fmla="*/ 95235 w 95337"/>
              <a:gd name="connsiteY10" fmla="*/ 143 h 2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37" h="242968">
                <a:moveTo>
                  <a:pt x="95235" y="143"/>
                </a:moveTo>
                <a:cubicBezTo>
                  <a:pt x="92751" y="-2535"/>
                  <a:pt x="43932" y="32504"/>
                  <a:pt x="15322" y="99392"/>
                </a:cubicBezTo>
                <a:cubicBezTo>
                  <a:pt x="15322" y="99392"/>
                  <a:pt x="15322" y="99392"/>
                  <a:pt x="15322" y="99392"/>
                </a:cubicBezTo>
                <a:cubicBezTo>
                  <a:pt x="13951" y="102582"/>
                  <a:pt x="12641" y="105843"/>
                  <a:pt x="11406" y="109173"/>
                </a:cubicBezTo>
                <a:cubicBezTo>
                  <a:pt x="-387" y="140964"/>
                  <a:pt x="-2342" y="170402"/>
                  <a:pt x="2381" y="194996"/>
                </a:cubicBezTo>
                <a:cubicBezTo>
                  <a:pt x="8796" y="227939"/>
                  <a:pt x="24923" y="244137"/>
                  <a:pt x="26767" y="242903"/>
                </a:cubicBezTo>
                <a:cubicBezTo>
                  <a:pt x="28613" y="241668"/>
                  <a:pt x="16649" y="223782"/>
                  <a:pt x="13184" y="193307"/>
                </a:cubicBezTo>
                <a:cubicBezTo>
                  <a:pt x="10501" y="170344"/>
                  <a:pt x="13435" y="143933"/>
                  <a:pt x="24451" y="113994"/>
                </a:cubicBezTo>
                <a:cubicBezTo>
                  <a:pt x="25601" y="110862"/>
                  <a:pt x="26808" y="107788"/>
                  <a:pt x="28058" y="104772"/>
                </a:cubicBezTo>
                <a:cubicBezTo>
                  <a:pt x="28058" y="104772"/>
                  <a:pt x="28058" y="104772"/>
                  <a:pt x="28058" y="104772"/>
                </a:cubicBezTo>
                <a:cubicBezTo>
                  <a:pt x="54519" y="41249"/>
                  <a:pt x="97718" y="2821"/>
                  <a:pt x="95235" y="1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22FB11D-DC1F-48F9-BAF5-703A1B0614F3}"/>
              </a:ext>
            </a:extLst>
          </p:cNvPr>
          <p:cNvSpPr/>
          <p:nvPr/>
        </p:nvSpPr>
        <p:spPr>
          <a:xfrm>
            <a:off x="10138718" y="4898647"/>
            <a:ext cx="55859" cy="143515"/>
          </a:xfrm>
          <a:custGeom>
            <a:avLst/>
            <a:gdLst>
              <a:gd name="connsiteX0" fmla="*/ 55502 w 55859"/>
              <a:gd name="connsiteY0" fmla="*/ 107 h 143515"/>
              <a:gd name="connsiteX1" fmla="*/ 11980 w 55859"/>
              <a:gd name="connsiteY1" fmla="*/ 59344 h 143515"/>
              <a:gd name="connsiteX2" fmla="*/ 11980 w 55859"/>
              <a:gd name="connsiteY2" fmla="*/ 59344 h 143515"/>
              <a:gd name="connsiteX3" fmla="*/ 8888 w 55859"/>
              <a:gd name="connsiteY3" fmla="*/ 65935 h 143515"/>
              <a:gd name="connsiteX4" fmla="*/ 52 w 55859"/>
              <a:gd name="connsiteY4" fmla="*/ 107123 h 143515"/>
              <a:gd name="connsiteX5" fmla="*/ 52 w 55859"/>
              <a:gd name="connsiteY5" fmla="*/ 107123 h 143515"/>
              <a:gd name="connsiteX6" fmla="*/ 16739 w 55859"/>
              <a:gd name="connsiteY6" fmla="*/ 142709 h 143515"/>
              <a:gd name="connsiteX7" fmla="*/ 16739 w 55859"/>
              <a:gd name="connsiteY7" fmla="*/ 142709 h 143515"/>
              <a:gd name="connsiteX8" fmla="*/ 16739 w 55859"/>
              <a:gd name="connsiteY8" fmla="*/ 142709 h 143515"/>
              <a:gd name="connsiteX9" fmla="*/ 16745 w 55859"/>
              <a:gd name="connsiteY9" fmla="*/ 143490 h 143515"/>
              <a:gd name="connsiteX10" fmla="*/ 16745 w 55859"/>
              <a:gd name="connsiteY10" fmla="*/ 143490 h 143515"/>
              <a:gd name="connsiteX11" fmla="*/ 18156 w 55859"/>
              <a:gd name="connsiteY11" fmla="*/ 143268 h 143515"/>
              <a:gd name="connsiteX12" fmla="*/ 18828 w 55859"/>
              <a:gd name="connsiteY12" fmla="*/ 142011 h 143515"/>
              <a:gd name="connsiteX13" fmla="*/ 18828 w 55859"/>
              <a:gd name="connsiteY13" fmla="*/ 142011 h 143515"/>
              <a:gd name="connsiteX14" fmla="*/ 18106 w 55859"/>
              <a:gd name="connsiteY14" fmla="*/ 141743 h 143515"/>
              <a:gd name="connsiteX15" fmla="*/ 18106 w 55859"/>
              <a:gd name="connsiteY15" fmla="*/ 141743 h 143515"/>
              <a:gd name="connsiteX16" fmla="*/ 18106 w 55859"/>
              <a:gd name="connsiteY16" fmla="*/ 141743 h 143515"/>
              <a:gd name="connsiteX17" fmla="*/ 12058 w 55859"/>
              <a:gd name="connsiteY17" fmla="*/ 107146 h 143515"/>
              <a:gd name="connsiteX18" fmla="*/ 12058 w 55859"/>
              <a:gd name="connsiteY18" fmla="*/ 107146 h 143515"/>
              <a:gd name="connsiteX19" fmla="*/ 21647 w 55859"/>
              <a:gd name="connsiteY19" fmla="*/ 71501 h 143515"/>
              <a:gd name="connsiteX20" fmla="*/ 24415 w 55859"/>
              <a:gd name="connsiteY20" fmla="*/ 65364 h 143515"/>
              <a:gd name="connsiteX21" fmla="*/ 24415 w 55859"/>
              <a:gd name="connsiteY21" fmla="*/ 65364 h 143515"/>
              <a:gd name="connsiteX22" fmla="*/ 55502 w 55859"/>
              <a:gd name="connsiteY22" fmla="*/ 107 h 14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859" h="143515">
                <a:moveTo>
                  <a:pt x="55502" y="107"/>
                </a:moveTo>
                <a:cubicBezTo>
                  <a:pt x="52421" y="-1791"/>
                  <a:pt x="30576" y="21743"/>
                  <a:pt x="11980" y="59344"/>
                </a:cubicBezTo>
                <a:cubicBezTo>
                  <a:pt x="11980" y="59344"/>
                  <a:pt x="11980" y="59344"/>
                  <a:pt x="11980" y="59344"/>
                </a:cubicBezTo>
                <a:cubicBezTo>
                  <a:pt x="10915" y="61475"/>
                  <a:pt x="9879" y="63676"/>
                  <a:pt x="8888" y="65935"/>
                </a:cubicBezTo>
                <a:cubicBezTo>
                  <a:pt x="2619" y="80223"/>
                  <a:pt x="-444" y="94011"/>
                  <a:pt x="52" y="107123"/>
                </a:cubicBezTo>
                <a:lnTo>
                  <a:pt x="52" y="107123"/>
                </a:lnTo>
                <a:cubicBezTo>
                  <a:pt x="2211" y="126733"/>
                  <a:pt x="12788" y="138890"/>
                  <a:pt x="16739" y="142709"/>
                </a:cubicBezTo>
                <a:lnTo>
                  <a:pt x="16739" y="142709"/>
                </a:lnTo>
                <a:cubicBezTo>
                  <a:pt x="16739" y="142709"/>
                  <a:pt x="16739" y="142709"/>
                  <a:pt x="16739" y="142709"/>
                </a:cubicBezTo>
                <a:cubicBezTo>
                  <a:pt x="16065" y="143187"/>
                  <a:pt x="16534" y="143629"/>
                  <a:pt x="16745" y="143490"/>
                </a:cubicBezTo>
                <a:cubicBezTo>
                  <a:pt x="16745" y="143490"/>
                  <a:pt x="16745" y="143490"/>
                  <a:pt x="16745" y="143490"/>
                </a:cubicBezTo>
                <a:cubicBezTo>
                  <a:pt x="17244" y="143129"/>
                  <a:pt x="18156" y="143268"/>
                  <a:pt x="18156" y="143268"/>
                </a:cubicBezTo>
                <a:cubicBezTo>
                  <a:pt x="18156" y="143268"/>
                  <a:pt x="18330" y="142360"/>
                  <a:pt x="18828" y="142011"/>
                </a:cubicBezTo>
                <a:cubicBezTo>
                  <a:pt x="18828" y="142011"/>
                  <a:pt x="18828" y="142011"/>
                  <a:pt x="18828" y="142011"/>
                </a:cubicBezTo>
                <a:cubicBezTo>
                  <a:pt x="19038" y="141859"/>
                  <a:pt x="18782" y="141265"/>
                  <a:pt x="18106" y="141743"/>
                </a:cubicBezTo>
                <a:cubicBezTo>
                  <a:pt x="18106" y="141743"/>
                  <a:pt x="18106" y="141743"/>
                  <a:pt x="18106" y="141743"/>
                </a:cubicBezTo>
                <a:lnTo>
                  <a:pt x="18106" y="141743"/>
                </a:lnTo>
                <a:cubicBezTo>
                  <a:pt x="16021" y="136957"/>
                  <a:pt x="9837" y="124427"/>
                  <a:pt x="12058" y="107146"/>
                </a:cubicBezTo>
                <a:lnTo>
                  <a:pt x="12058" y="107146"/>
                </a:lnTo>
                <a:cubicBezTo>
                  <a:pt x="12601" y="96049"/>
                  <a:pt x="15911" y="84718"/>
                  <a:pt x="21647" y="71501"/>
                </a:cubicBezTo>
                <a:cubicBezTo>
                  <a:pt x="22547" y="69428"/>
                  <a:pt x="23478" y="67379"/>
                  <a:pt x="24415" y="65364"/>
                </a:cubicBezTo>
                <a:cubicBezTo>
                  <a:pt x="24415" y="65364"/>
                  <a:pt x="24415" y="65364"/>
                  <a:pt x="24415" y="65364"/>
                </a:cubicBezTo>
                <a:cubicBezTo>
                  <a:pt x="41220" y="29731"/>
                  <a:pt x="58583" y="2005"/>
                  <a:pt x="55502" y="10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DAF5F5-C985-4D64-852B-66C5918B146D}"/>
              </a:ext>
            </a:extLst>
          </p:cNvPr>
          <p:cNvSpPr/>
          <p:nvPr/>
        </p:nvSpPr>
        <p:spPr>
          <a:xfrm>
            <a:off x="10221950" y="4904862"/>
            <a:ext cx="22736" cy="121560"/>
          </a:xfrm>
          <a:custGeom>
            <a:avLst/>
            <a:gdLst>
              <a:gd name="connsiteX0" fmla="*/ 22065 w 22736"/>
              <a:gd name="connsiteY0" fmla="*/ 111 h 121560"/>
              <a:gd name="connsiteX1" fmla="*/ 700 w 22736"/>
              <a:gd name="connsiteY1" fmla="*/ 52221 h 121560"/>
              <a:gd name="connsiteX2" fmla="*/ 700 w 22736"/>
              <a:gd name="connsiteY2" fmla="*/ 52221 h 121560"/>
              <a:gd name="connsiteX3" fmla="*/ 160 w 22736"/>
              <a:gd name="connsiteY3" fmla="*/ 59849 h 121560"/>
              <a:gd name="connsiteX4" fmla="*/ 6089 w 22736"/>
              <a:gd name="connsiteY4" fmla="*/ 106195 h 121560"/>
              <a:gd name="connsiteX5" fmla="*/ 15841 w 22736"/>
              <a:gd name="connsiteY5" fmla="*/ 121497 h 121560"/>
              <a:gd name="connsiteX6" fmla="*/ 15397 w 22736"/>
              <a:gd name="connsiteY6" fmla="*/ 104088 h 121560"/>
              <a:gd name="connsiteX7" fmla="*/ 14020 w 22736"/>
              <a:gd name="connsiteY7" fmla="*/ 60489 h 121560"/>
              <a:gd name="connsiteX8" fmla="*/ 14421 w 22736"/>
              <a:gd name="connsiteY8" fmla="*/ 53339 h 121560"/>
              <a:gd name="connsiteX9" fmla="*/ 14421 w 22736"/>
              <a:gd name="connsiteY9" fmla="*/ 53339 h 121560"/>
              <a:gd name="connsiteX10" fmla="*/ 22065 w 22736"/>
              <a:gd name="connsiteY10" fmla="*/ 111 h 1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6" h="121560">
                <a:moveTo>
                  <a:pt x="22065" y="111"/>
                </a:moveTo>
                <a:cubicBezTo>
                  <a:pt x="18682" y="-1706"/>
                  <a:pt x="3754" y="18929"/>
                  <a:pt x="700" y="52221"/>
                </a:cubicBezTo>
                <a:cubicBezTo>
                  <a:pt x="700" y="52221"/>
                  <a:pt x="700" y="52221"/>
                  <a:pt x="700" y="52221"/>
                </a:cubicBezTo>
                <a:cubicBezTo>
                  <a:pt x="461" y="54713"/>
                  <a:pt x="278" y="57264"/>
                  <a:pt x="160" y="59849"/>
                </a:cubicBezTo>
                <a:cubicBezTo>
                  <a:pt x="-709" y="78760"/>
                  <a:pt x="2069" y="94632"/>
                  <a:pt x="6089" y="106195"/>
                </a:cubicBezTo>
                <a:cubicBezTo>
                  <a:pt x="9775" y="116815"/>
                  <a:pt x="14151" y="122219"/>
                  <a:pt x="15841" y="121497"/>
                </a:cubicBezTo>
                <a:cubicBezTo>
                  <a:pt x="17486" y="120798"/>
                  <a:pt x="16459" y="114265"/>
                  <a:pt x="15397" y="104088"/>
                </a:cubicBezTo>
                <a:cubicBezTo>
                  <a:pt x="14154" y="92093"/>
                  <a:pt x="13195" y="78690"/>
                  <a:pt x="14020" y="60489"/>
                </a:cubicBezTo>
                <a:cubicBezTo>
                  <a:pt x="14129" y="58067"/>
                  <a:pt x="14264" y="55680"/>
                  <a:pt x="14421" y="53339"/>
                </a:cubicBezTo>
                <a:cubicBezTo>
                  <a:pt x="14421" y="53339"/>
                  <a:pt x="14421" y="53339"/>
                  <a:pt x="14421" y="53339"/>
                </a:cubicBezTo>
                <a:cubicBezTo>
                  <a:pt x="16516" y="23634"/>
                  <a:pt x="25189" y="1799"/>
                  <a:pt x="22065" y="1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A5EC5FD-95CC-4A6E-B38A-4B8568F39473}"/>
              </a:ext>
            </a:extLst>
          </p:cNvPr>
          <p:cNvSpPr/>
          <p:nvPr/>
        </p:nvSpPr>
        <p:spPr>
          <a:xfrm>
            <a:off x="10358900" y="4895349"/>
            <a:ext cx="35280" cy="127903"/>
          </a:xfrm>
          <a:custGeom>
            <a:avLst/>
            <a:gdLst>
              <a:gd name="connsiteX0" fmla="*/ 266 w 35280"/>
              <a:gd name="connsiteY0" fmla="*/ 296 h 127903"/>
              <a:gd name="connsiteX1" fmla="*/ 10874 w 35280"/>
              <a:gd name="connsiteY1" fmla="*/ 29501 h 127903"/>
              <a:gd name="connsiteX2" fmla="*/ 18233 w 35280"/>
              <a:gd name="connsiteY2" fmla="*/ 62502 h 127903"/>
              <a:gd name="connsiteX3" fmla="*/ 21400 w 35280"/>
              <a:gd name="connsiteY3" fmla="*/ 82263 h 127903"/>
              <a:gd name="connsiteX4" fmla="*/ 29609 w 35280"/>
              <a:gd name="connsiteY4" fmla="*/ 126118 h 127903"/>
              <a:gd name="connsiteX5" fmla="*/ 31391 w 35280"/>
              <a:gd name="connsiteY5" fmla="*/ 127900 h 127903"/>
              <a:gd name="connsiteX6" fmla="*/ 32881 w 35280"/>
              <a:gd name="connsiteY6" fmla="*/ 125908 h 127903"/>
              <a:gd name="connsiteX7" fmla="*/ 34511 w 35280"/>
              <a:gd name="connsiteY7" fmla="*/ 80715 h 127903"/>
              <a:gd name="connsiteX8" fmla="*/ 31903 w 35280"/>
              <a:gd name="connsiteY8" fmla="*/ 60127 h 127903"/>
              <a:gd name="connsiteX9" fmla="*/ 21994 w 35280"/>
              <a:gd name="connsiteY9" fmla="*/ 25507 h 127903"/>
              <a:gd name="connsiteX10" fmla="*/ 266 w 35280"/>
              <a:gd name="connsiteY10" fmla="*/ 296 h 12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80" h="127903">
                <a:moveTo>
                  <a:pt x="266" y="296"/>
                </a:moveTo>
                <a:cubicBezTo>
                  <a:pt x="-1469" y="2100"/>
                  <a:pt x="5668" y="11917"/>
                  <a:pt x="10874" y="29501"/>
                </a:cubicBezTo>
                <a:cubicBezTo>
                  <a:pt x="13726" y="39399"/>
                  <a:pt x="16020" y="49693"/>
                  <a:pt x="18233" y="62502"/>
                </a:cubicBezTo>
                <a:cubicBezTo>
                  <a:pt x="19397" y="69233"/>
                  <a:pt x="20445" y="76092"/>
                  <a:pt x="21400" y="82263"/>
                </a:cubicBezTo>
                <a:cubicBezTo>
                  <a:pt x="24870" y="104866"/>
                  <a:pt x="26279" y="119527"/>
                  <a:pt x="29609" y="126118"/>
                </a:cubicBezTo>
                <a:cubicBezTo>
                  <a:pt x="30215" y="127341"/>
                  <a:pt x="30808" y="127958"/>
                  <a:pt x="31391" y="127900"/>
                </a:cubicBezTo>
                <a:cubicBezTo>
                  <a:pt x="31938" y="127841"/>
                  <a:pt x="32439" y="127143"/>
                  <a:pt x="32881" y="125908"/>
                </a:cubicBezTo>
                <a:cubicBezTo>
                  <a:pt x="34523" y="121239"/>
                  <a:pt x="36351" y="102246"/>
                  <a:pt x="34511" y="80715"/>
                </a:cubicBezTo>
                <a:cubicBezTo>
                  <a:pt x="33976" y="74252"/>
                  <a:pt x="33149" y="67288"/>
                  <a:pt x="31903" y="60127"/>
                </a:cubicBezTo>
                <a:cubicBezTo>
                  <a:pt x="29609" y="46945"/>
                  <a:pt x="26256" y="35451"/>
                  <a:pt x="21994" y="25507"/>
                </a:cubicBezTo>
                <a:cubicBezTo>
                  <a:pt x="13808" y="6025"/>
                  <a:pt x="2129" y="-1661"/>
                  <a:pt x="266" y="29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431CAD5-E4E1-4086-BD43-B58A05FDC2F8}"/>
              </a:ext>
            </a:extLst>
          </p:cNvPr>
          <p:cNvSpPr/>
          <p:nvPr/>
        </p:nvSpPr>
        <p:spPr>
          <a:xfrm>
            <a:off x="10421280" y="4864245"/>
            <a:ext cx="44412" cy="141699"/>
          </a:xfrm>
          <a:custGeom>
            <a:avLst/>
            <a:gdLst>
              <a:gd name="connsiteX0" fmla="*/ 124 w 44412"/>
              <a:gd name="connsiteY0" fmla="*/ 273 h 141699"/>
              <a:gd name="connsiteX1" fmla="*/ 21945 w 44412"/>
              <a:gd name="connsiteY1" fmla="*/ 40332 h 141699"/>
              <a:gd name="connsiteX2" fmla="*/ 21945 w 44412"/>
              <a:gd name="connsiteY2" fmla="*/ 40332 h 141699"/>
              <a:gd name="connsiteX3" fmla="*/ 28478 w 44412"/>
              <a:gd name="connsiteY3" fmla="*/ 67802 h 141699"/>
              <a:gd name="connsiteX4" fmla="*/ 31948 w 44412"/>
              <a:gd name="connsiteY4" fmla="*/ 101281 h 141699"/>
              <a:gd name="connsiteX5" fmla="*/ 34370 w 44412"/>
              <a:gd name="connsiteY5" fmla="*/ 135121 h 141699"/>
              <a:gd name="connsiteX6" fmla="*/ 34370 w 44412"/>
              <a:gd name="connsiteY6" fmla="*/ 135121 h 141699"/>
              <a:gd name="connsiteX7" fmla="*/ 37106 w 44412"/>
              <a:gd name="connsiteY7" fmla="*/ 141700 h 141699"/>
              <a:gd name="connsiteX8" fmla="*/ 40588 w 44412"/>
              <a:gd name="connsiteY8" fmla="*/ 137217 h 141699"/>
              <a:gd name="connsiteX9" fmla="*/ 39214 w 44412"/>
              <a:gd name="connsiteY9" fmla="*/ 137927 h 141699"/>
              <a:gd name="connsiteX10" fmla="*/ 40855 w 44412"/>
              <a:gd name="connsiteY10" fmla="*/ 134795 h 141699"/>
              <a:gd name="connsiteX11" fmla="*/ 40855 w 44412"/>
              <a:gd name="connsiteY11" fmla="*/ 134795 h 141699"/>
              <a:gd name="connsiteX12" fmla="*/ 44349 w 44412"/>
              <a:gd name="connsiteY12" fmla="*/ 101001 h 141699"/>
              <a:gd name="connsiteX13" fmla="*/ 42160 w 44412"/>
              <a:gd name="connsiteY13" fmla="*/ 65624 h 141699"/>
              <a:gd name="connsiteX14" fmla="*/ 33939 w 44412"/>
              <a:gd name="connsiteY14" fmla="*/ 35837 h 141699"/>
              <a:gd name="connsiteX15" fmla="*/ 33939 w 44412"/>
              <a:gd name="connsiteY15" fmla="*/ 35837 h 141699"/>
              <a:gd name="connsiteX16" fmla="*/ 124 w 44412"/>
              <a:gd name="connsiteY16" fmla="*/ 273 h 1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412" h="141699">
                <a:moveTo>
                  <a:pt x="124" y="273"/>
                </a:moveTo>
                <a:cubicBezTo>
                  <a:pt x="-1518" y="2649"/>
                  <a:pt x="13550" y="15470"/>
                  <a:pt x="21945" y="40332"/>
                </a:cubicBezTo>
                <a:cubicBezTo>
                  <a:pt x="21945" y="40332"/>
                  <a:pt x="21945" y="40332"/>
                  <a:pt x="21945" y="40332"/>
                </a:cubicBezTo>
                <a:cubicBezTo>
                  <a:pt x="24751" y="48693"/>
                  <a:pt x="26882" y="57671"/>
                  <a:pt x="28478" y="67802"/>
                </a:cubicBezTo>
                <a:cubicBezTo>
                  <a:pt x="30306" y="79388"/>
                  <a:pt x="31226" y="91266"/>
                  <a:pt x="31948" y="101281"/>
                </a:cubicBezTo>
                <a:cubicBezTo>
                  <a:pt x="33194" y="118760"/>
                  <a:pt x="31924" y="123615"/>
                  <a:pt x="34370" y="135121"/>
                </a:cubicBezTo>
                <a:cubicBezTo>
                  <a:pt x="34370" y="135121"/>
                  <a:pt x="34370" y="135121"/>
                  <a:pt x="34370" y="135121"/>
                </a:cubicBezTo>
                <a:cubicBezTo>
                  <a:pt x="33939" y="135458"/>
                  <a:pt x="34731" y="139650"/>
                  <a:pt x="37106" y="141700"/>
                </a:cubicBezTo>
                <a:cubicBezTo>
                  <a:pt x="45793" y="141036"/>
                  <a:pt x="41193" y="137671"/>
                  <a:pt x="40588" y="137217"/>
                </a:cubicBezTo>
                <a:cubicBezTo>
                  <a:pt x="39982" y="136762"/>
                  <a:pt x="34894" y="141013"/>
                  <a:pt x="39214" y="137927"/>
                </a:cubicBezTo>
                <a:cubicBezTo>
                  <a:pt x="39097" y="140675"/>
                  <a:pt x="41158" y="136541"/>
                  <a:pt x="40855" y="134795"/>
                </a:cubicBezTo>
                <a:cubicBezTo>
                  <a:pt x="40855" y="134795"/>
                  <a:pt x="40855" y="134795"/>
                  <a:pt x="40855" y="134795"/>
                </a:cubicBezTo>
                <a:cubicBezTo>
                  <a:pt x="41123" y="132652"/>
                  <a:pt x="44151" y="110923"/>
                  <a:pt x="44349" y="101001"/>
                </a:cubicBezTo>
                <a:cubicBezTo>
                  <a:pt x="44593" y="90509"/>
                  <a:pt x="44197" y="78270"/>
                  <a:pt x="42160" y="65624"/>
                </a:cubicBezTo>
                <a:cubicBezTo>
                  <a:pt x="40413" y="54748"/>
                  <a:pt x="37653" y="44827"/>
                  <a:pt x="33939" y="35837"/>
                </a:cubicBezTo>
                <a:cubicBezTo>
                  <a:pt x="33939" y="35837"/>
                  <a:pt x="33939" y="35837"/>
                  <a:pt x="33939" y="35837"/>
                </a:cubicBezTo>
                <a:cubicBezTo>
                  <a:pt x="21829" y="6294"/>
                  <a:pt x="1463" y="-1660"/>
                  <a:pt x="124" y="2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065D74-B607-4AB8-94D1-4D39F1D87BC5}"/>
              </a:ext>
            </a:extLst>
          </p:cNvPr>
          <p:cNvSpPr/>
          <p:nvPr/>
        </p:nvSpPr>
        <p:spPr>
          <a:xfrm>
            <a:off x="10495830" y="4858202"/>
            <a:ext cx="64975" cy="189995"/>
          </a:xfrm>
          <a:custGeom>
            <a:avLst/>
            <a:gdLst>
              <a:gd name="connsiteX0" fmla="*/ 271 w 64975"/>
              <a:gd name="connsiteY0" fmla="*/ 86 h 189995"/>
              <a:gd name="connsiteX1" fmla="*/ 35612 w 64975"/>
              <a:gd name="connsiteY1" fmla="*/ 69245 h 189995"/>
              <a:gd name="connsiteX2" fmla="*/ 35612 w 64975"/>
              <a:gd name="connsiteY2" fmla="*/ 69245 h 189995"/>
              <a:gd name="connsiteX3" fmla="*/ 45498 w 64975"/>
              <a:gd name="connsiteY3" fmla="*/ 92174 h 189995"/>
              <a:gd name="connsiteX4" fmla="*/ 51820 w 64975"/>
              <a:gd name="connsiteY4" fmla="*/ 122159 h 189995"/>
              <a:gd name="connsiteX5" fmla="*/ 51820 w 64975"/>
              <a:gd name="connsiteY5" fmla="*/ 122159 h 189995"/>
              <a:gd name="connsiteX6" fmla="*/ 40723 w 64975"/>
              <a:gd name="connsiteY6" fmla="*/ 189944 h 189995"/>
              <a:gd name="connsiteX7" fmla="*/ 64967 w 64975"/>
              <a:gd name="connsiteY7" fmla="*/ 121658 h 189995"/>
              <a:gd name="connsiteX8" fmla="*/ 64967 w 64975"/>
              <a:gd name="connsiteY8" fmla="*/ 121658 h 189995"/>
              <a:gd name="connsiteX9" fmla="*/ 58609 w 64975"/>
              <a:gd name="connsiteY9" fmla="*/ 87632 h 189995"/>
              <a:gd name="connsiteX10" fmla="*/ 47466 w 64975"/>
              <a:gd name="connsiteY10" fmla="*/ 62945 h 189995"/>
              <a:gd name="connsiteX11" fmla="*/ 47466 w 64975"/>
              <a:gd name="connsiteY11" fmla="*/ 62945 h 189995"/>
              <a:gd name="connsiteX12" fmla="*/ 271 w 64975"/>
              <a:gd name="connsiteY12" fmla="*/ 86 h 1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75" h="189995">
                <a:moveTo>
                  <a:pt x="271" y="86"/>
                </a:moveTo>
                <a:cubicBezTo>
                  <a:pt x="-2453" y="1833"/>
                  <a:pt x="15770" y="30211"/>
                  <a:pt x="35612" y="69245"/>
                </a:cubicBezTo>
                <a:cubicBezTo>
                  <a:pt x="35612" y="69245"/>
                  <a:pt x="35612" y="69245"/>
                  <a:pt x="35612" y="69245"/>
                </a:cubicBezTo>
                <a:cubicBezTo>
                  <a:pt x="39210" y="76406"/>
                  <a:pt x="42691" y="84139"/>
                  <a:pt x="45498" y="92174"/>
                </a:cubicBezTo>
                <a:cubicBezTo>
                  <a:pt x="49119" y="102572"/>
                  <a:pt x="51261" y="112494"/>
                  <a:pt x="51820" y="122159"/>
                </a:cubicBezTo>
                <a:cubicBezTo>
                  <a:pt x="51820" y="122159"/>
                  <a:pt x="51820" y="122159"/>
                  <a:pt x="51820" y="122159"/>
                </a:cubicBezTo>
                <a:cubicBezTo>
                  <a:pt x="54487" y="160482"/>
                  <a:pt x="37987" y="188570"/>
                  <a:pt x="40723" y="189944"/>
                </a:cubicBezTo>
                <a:cubicBezTo>
                  <a:pt x="43460" y="191306"/>
                  <a:pt x="65491" y="165804"/>
                  <a:pt x="64967" y="121658"/>
                </a:cubicBezTo>
                <a:cubicBezTo>
                  <a:pt x="64967" y="121658"/>
                  <a:pt x="64967" y="121658"/>
                  <a:pt x="64967" y="121658"/>
                </a:cubicBezTo>
                <a:cubicBezTo>
                  <a:pt x="64722" y="110514"/>
                  <a:pt x="62568" y="99126"/>
                  <a:pt x="58609" y="87632"/>
                </a:cubicBezTo>
                <a:cubicBezTo>
                  <a:pt x="55547" y="78712"/>
                  <a:pt x="51634" y="70433"/>
                  <a:pt x="47466" y="62945"/>
                </a:cubicBezTo>
                <a:cubicBezTo>
                  <a:pt x="47466" y="62945"/>
                  <a:pt x="47466" y="62945"/>
                  <a:pt x="47466" y="62945"/>
                </a:cubicBezTo>
                <a:cubicBezTo>
                  <a:pt x="25260" y="22922"/>
                  <a:pt x="2985" y="-1649"/>
                  <a:pt x="271" y="8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960E9B9-D1F2-4532-808D-77A67EB1D03B}"/>
              </a:ext>
            </a:extLst>
          </p:cNvPr>
          <p:cNvSpPr/>
          <p:nvPr/>
        </p:nvSpPr>
        <p:spPr>
          <a:xfrm>
            <a:off x="10738837" y="5063297"/>
            <a:ext cx="158792" cy="364648"/>
          </a:xfrm>
          <a:custGeom>
            <a:avLst/>
            <a:gdLst>
              <a:gd name="connsiteX0" fmla="*/ 13 w 158792"/>
              <a:gd name="connsiteY0" fmla="*/ 406 h 364648"/>
              <a:gd name="connsiteX1" fmla="*/ 70681 w 158792"/>
              <a:gd name="connsiteY1" fmla="*/ 60249 h 364648"/>
              <a:gd name="connsiteX2" fmla="*/ 96380 w 158792"/>
              <a:gd name="connsiteY2" fmla="*/ 153885 h 364648"/>
              <a:gd name="connsiteX3" fmla="*/ 97335 w 158792"/>
              <a:gd name="connsiteY3" fmla="*/ 167638 h 364648"/>
              <a:gd name="connsiteX4" fmla="*/ 109946 w 158792"/>
              <a:gd name="connsiteY4" fmla="*/ 291643 h 364648"/>
              <a:gd name="connsiteX5" fmla="*/ 158735 w 158792"/>
              <a:gd name="connsiteY5" fmla="*/ 364552 h 364648"/>
              <a:gd name="connsiteX6" fmla="*/ 120857 w 158792"/>
              <a:gd name="connsiteY6" fmla="*/ 289012 h 364648"/>
              <a:gd name="connsiteX7" fmla="*/ 111204 w 158792"/>
              <a:gd name="connsiteY7" fmla="*/ 166799 h 364648"/>
              <a:gd name="connsiteX8" fmla="*/ 110167 w 158792"/>
              <a:gd name="connsiteY8" fmla="*/ 152721 h 364648"/>
              <a:gd name="connsiteX9" fmla="*/ 80369 w 158792"/>
              <a:gd name="connsiteY9" fmla="*/ 53844 h 364648"/>
              <a:gd name="connsiteX10" fmla="*/ 13 w 158792"/>
              <a:gd name="connsiteY10" fmla="*/ 406 h 36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792" h="364648">
                <a:moveTo>
                  <a:pt x="13" y="406"/>
                </a:moveTo>
                <a:cubicBezTo>
                  <a:pt x="-837" y="2689"/>
                  <a:pt x="41571" y="13612"/>
                  <a:pt x="70681" y="60249"/>
                </a:cubicBezTo>
                <a:cubicBezTo>
                  <a:pt x="86541" y="85169"/>
                  <a:pt x="93073" y="115655"/>
                  <a:pt x="96380" y="153885"/>
                </a:cubicBezTo>
                <a:cubicBezTo>
                  <a:pt x="96753" y="158415"/>
                  <a:pt x="97067" y="162992"/>
                  <a:pt x="97335" y="167638"/>
                </a:cubicBezTo>
                <a:cubicBezTo>
                  <a:pt x="100386" y="218898"/>
                  <a:pt x="99419" y="251830"/>
                  <a:pt x="109946" y="291643"/>
                </a:cubicBezTo>
                <a:cubicBezTo>
                  <a:pt x="123907" y="344558"/>
                  <a:pt x="157233" y="366299"/>
                  <a:pt x="158735" y="364552"/>
                </a:cubicBezTo>
                <a:cubicBezTo>
                  <a:pt x="160237" y="362793"/>
                  <a:pt x="131744" y="338980"/>
                  <a:pt x="120857" y="289012"/>
                </a:cubicBezTo>
                <a:cubicBezTo>
                  <a:pt x="112100" y="248884"/>
                  <a:pt x="114475" y="220622"/>
                  <a:pt x="111204" y="166799"/>
                </a:cubicBezTo>
                <a:cubicBezTo>
                  <a:pt x="110912" y="162071"/>
                  <a:pt x="110575" y="157379"/>
                  <a:pt x="110167" y="152721"/>
                </a:cubicBezTo>
                <a:cubicBezTo>
                  <a:pt x="106965" y="113536"/>
                  <a:pt x="98593" y="80488"/>
                  <a:pt x="80369" y="53844"/>
                </a:cubicBezTo>
                <a:cubicBezTo>
                  <a:pt x="45775" y="4098"/>
                  <a:pt x="851" y="-1876"/>
                  <a:pt x="13" y="40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977B3C7-64AB-4A70-949D-E10D7A420ECE}"/>
              </a:ext>
            </a:extLst>
          </p:cNvPr>
          <p:cNvSpPr/>
          <p:nvPr/>
        </p:nvSpPr>
        <p:spPr>
          <a:xfrm>
            <a:off x="10748116" y="5175529"/>
            <a:ext cx="53108" cy="233781"/>
          </a:xfrm>
          <a:custGeom>
            <a:avLst/>
            <a:gdLst>
              <a:gd name="connsiteX0" fmla="*/ 72 w 53108"/>
              <a:gd name="connsiteY0" fmla="*/ 221 h 233781"/>
              <a:gd name="connsiteX1" fmla="*/ 28926 w 53108"/>
              <a:gd name="connsiteY1" fmla="*/ 48605 h 233781"/>
              <a:gd name="connsiteX2" fmla="*/ 31453 w 53108"/>
              <a:gd name="connsiteY2" fmla="*/ 112570 h 233781"/>
              <a:gd name="connsiteX3" fmla="*/ 31209 w 53108"/>
              <a:gd name="connsiteY3" fmla="*/ 115167 h 233781"/>
              <a:gd name="connsiteX4" fmla="*/ 27424 w 53108"/>
              <a:gd name="connsiteY4" fmla="*/ 187912 h 233781"/>
              <a:gd name="connsiteX5" fmla="*/ 48337 w 53108"/>
              <a:gd name="connsiteY5" fmla="*/ 231441 h 233781"/>
              <a:gd name="connsiteX6" fmla="*/ 52972 w 53108"/>
              <a:gd name="connsiteY6" fmla="*/ 233642 h 233781"/>
              <a:gd name="connsiteX7" fmla="*/ 51179 w 53108"/>
              <a:gd name="connsiteY7" fmla="*/ 228960 h 233781"/>
              <a:gd name="connsiteX8" fmla="*/ 38568 w 53108"/>
              <a:gd name="connsiteY8" fmla="*/ 187039 h 233781"/>
              <a:gd name="connsiteX9" fmla="*/ 44996 w 53108"/>
              <a:gd name="connsiteY9" fmla="*/ 116588 h 233781"/>
              <a:gd name="connsiteX10" fmla="*/ 45275 w 53108"/>
              <a:gd name="connsiteY10" fmla="*/ 113944 h 233781"/>
              <a:gd name="connsiteX11" fmla="*/ 40070 w 53108"/>
              <a:gd name="connsiteY11" fmla="*/ 44960 h 233781"/>
              <a:gd name="connsiteX12" fmla="*/ 72 w 53108"/>
              <a:gd name="connsiteY12" fmla="*/ 221 h 23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08" h="233781">
                <a:moveTo>
                  <a:pt x="72" y="221"/>
                </a:moveTo>
                <a:cubicBezTo>
                  <a:pt x="-1395" y="2212"/>
                  <a:pt x="19937" y="16955"/>
                  <a:pt x="28926" y="48605"/>
                </a:cubicBezTo>
                <a:cubicBezTo>
                  <a:pt x="34411" y="67237"/>
                  <a:pt x="33864" y="86963"/>
                  <a:pt x="31453" y="112570"/>
                </a:cubicBezTo>
                <a:cubicBezTo>
                  <a:pt x="31372" y="113432"/>
                  <a:pt x="31290" y="114305"/>
                  <a:pt x="31209" y="115167"/>
                </a:cubicBezTo>
                <a:cubicBezTo>
                  <a:pt x="28170" y="144361"/>
                  <a:pt x="24711" y="164017"/>
                  <a:pt x="27424" y="187912"/>
                </a:cubicBezTo>
                <a:cubicBezTo>
                  <a:pt x="30172" y="212320"/>
                  <a:pt x="42050" y="226457"/>
                  <a:pt x="48337" y="231441"/>
                </a:cubicBezTo>
                <a:cubicBezTo>
                  <a:pt x="50864" y="233420"/>
                  <a:pt x="52518" y="234107"/>
                  <a:pt x="52972" y="233642"/>
                </a:cubicBezTo>
                <a:cubicBezTo>
                  <a:pt x="53438" y="233187"/>
                  <a:pt x="52681" y="231604"/>
                  <a:pt x="51179" y="228960"/>
                </a:cubicBezTo>
                <a:cubicBezTo>
                  <a:pt x="47208" y="222020"/>
                  <a:pt x="39430" y="208931"/>
                  <a:pt x="38568" y="187039"/>
                </a:cubicBezTo>
                <a:cubicBezTo>
                  <a:pt x="37636" y="163190"/>
                  <a:pt x="41747" y="148285"/>
                  <a:pt x="44996" y="116588"/>
                </a:cubicBezTo>
                <a:cubicBezTo>
                  <a:pt x="45089" y="115703"/>
                  <a:pt x="45182" y="114829"/>
                  <a:pt x="45275" y="113944"/>
                </a:cubicBezTo>
                <a:cubicBezTo>
                  <a:pt x="47976" y="87895"/>
                  <a:pt x="47383" y="65455"/>
                  <a:pt x="40070" y="44960"/>
                </a:cubicBezTo>
                <a:cubicBezTo>
                  <a:pt x="27063" y="9432"/>
                  <a:pt x="1528" y="-1770"/>
                  <a:pt x="72" y="2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FEB63EA-C0FE-4E8F-995A-431F52353876}"/>
              </a:ext>
            </a:extLst>
          </p:cNvPr>
          <p:cNvSpPr/>
          <p:nvPr/>
        </p:nvSpPr>
        <p:spPr>
          <a:xfrm>
            <a:off x="10797928" y="4970279"/>
            <a:ext cx="198154" cy="557161"/>
          </a:xfrm>
          <a:custGeom>
            <a:avLst/>
            <a:gdLst>
              <a:gd name="connsiteX0" fmla="*/ 51 w 198154"/>
              <a:gd name="connsiteY0" fmla="*/ 56 h 557161"/>
              <a:gd name="connsiteX1" fmla="*/ 46663 w 198154"/>
              <a:gd name="connsiteY1" fmla="*/ 95707 h 557161"/>
              <a:gd name="connsiteX2" fmla="*/ 46663 w 198154"/>
              <a:gd name="connsiteY2" fmla="*/ 95707 h 557161"/>
              <a:gd name="connsiteX3" fmla="*/ 80396 w 198154"/>
              <a:gd name="connsiteY3" fmla="*/ 277739 h 557161"/>
              <a:gd name="connsiteX4" fmla="*/ 83575 w 198154"/>
              <a:gd name="connsiteY4" fmla="*/ 286065 h 557161"/>
              <a:gd name="connsiteX5" fmla="*/ 136789 w 198154"/>
              <a:gd name="connsiteY5" fmla="*/ 373028 h 557161"/>
              <a:gd name="connsiteX6" fmla="*/ 183040 w 198154"/>
              <a:gd name="connsiteY6" fmla="*/ 454403 h 557161"/>
              <a:gd name="connsiteX7" fmla="*/ 183669 w 198154"/>
              <a:gd name="connsiteY7" fmla="*/ 557157 h 557161"/>
              <a:gd name="connsiteX8" fmla="*/ 193240 w 198154"/>
              <a:gd name="connsiteY8" fmla="*/ 451899 h 557161"/>
              <a:gd name="connsiteX9" fmla="*/ 147211 w 198154"/>
              <a:gd name="connsiteY9" fmla="*/ 365122 h 557161"/>
              <a:gd name="connsiteX10" fmla="*/ 96407 w 198154"/>
              <a:gd name="connsiteY10" fmla="*/ 280883 h 557161"/>
              <a:gd name="connsiteX11" fmla="*/ 93438 w 198154"/>
              <a:gd name="connsiteY11" fmla="*/ 273058 h 557161"/>
              <a:gd name="connsiteX12" fmla="*/ 56968 w 198154"/>
              <a:gd name="connsiteY12" fmla="*/ 93005 h 557161"/>
              <a:gd name="connsiteX13" fmla="*/ 56968 w 198154"/>
              <a:gd name="connsiteY13" fmla="*/ 93005 h 557161"/>
              <a:gd name="connsiteX14" fmla="*/ 51 w 198154"/>
              <a:gd name="connsiteY14" fmla="*/ 56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54" h="557161">
                <a:moveTo>
                  <a:pt x="51" y="56"/>
                </a:moveTo>
                <a:cubicBezTo>
                  <a:pt x="-1463" y="1582"/>
                  <a:pt x="31246" y="32417"/>
                  <a:pt x="46663" y="95707"/>
                </a:cubicBezTo>
                <a:cubicBezTo>
                  <a:pt x="46663" y="95707"/>
                  <a:pt x="46663" y="95707"/>
                  <a:pt x="46663" y="95707"/>
                </a:cubicBezTo>
                <a:cubicBezTo>
                  <a:pt x="58342" y="143847"/>
                  <a:pt x="56304" y="209791"/>
                  <a:pt x="80396" y="277739"/>
                </a:cubicBezTo>
                <a:cubicBezTo>
                  <a:pt x="81398" y="280534"/>
                  <a:pt x="82469" y="283305"/>
                  <a:pt x="83575" y="286065"/>
                </a:cubicBezTo>
                <a:cubicBezTo>
                  <a:pt x="97001" y="319218"/>
                  <a:pt x="117751" y="348411"/>
                  <a:pt x="136789" y="373028"/>
                </a:cubicBezTo>
                <a:cubicBezTo>
                  <a:pt x="159507" y="402734"/>
                  <a:pt x="175727" y="426641"/>
                  <a:pt x="183040" y="454403"/>
                </a:cubicBezTo>
                <a:cubicBezTo>
                  <a:pt x="199307" y="514257"/>
                  <a:pt x="181631" y="556656"/>
                  <a:pt x="183669" y="557157"/>
                </a:cubicBezTo>
                <a:cubicBezTo>
                  <a:pt x="185707" y="557669"/>
                  <a:pt x="207749" y="517052"/>
                  <a:pt x="193240" y="451899"/>
                </a:cubicBezTo>
                <a:cubicBezTo>
                  <a:pt x="186300" y="421762"/>
                  <a:pt x="169847" y="395258"/>
                  <a:pt x="147211" y="365122"/>
                </a:cubicBezTo>
                <a:cubicBezTo>
                  <a:pt x="128894" y="340469"/>
                  <a:pt x="108924" y="312009"/>
                  <a:pt x="96407" y="280883"/>
                </a:cubicBezTo>
                <a:cubicBezTo>
                  <a:pt x="95359" y="278286"/>
                  <a:pt x="94369" y="275678"/>
                  <a:pt x="93438" y="273058"/>
                </a:cubicBezTo>
                <a:cubicBezTo>
                  <a:pt x="70207" y="208918"/>
                  <a:pt x="70883" y="142251"/>
                  <a:pt x="56968" y="93005"/>
                </a:cubicBezTo>
                <a:cubicBezTo>
                  <a:pt x="56968" y="93005"/>
                  <a:pt x="56968" y="93005"/>
                  <a:pt x="56968" y="93005"/>
                </a:cubicBezTo>
                <a:cubicBezTo>
                  <a:pt x="38570" y="27643"/>
                  <a:pt x="1553" y="-1458"/>
                  <a:pt x="51" y="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4C2A201-235B-498A-8100-AC285ECE0238}"/>
              </a:ext>
            </a:extLst>
          </p:cNvPr>
          <p:cNvSpPr/>
          <p:nvPr/>
        </p:nvSpPr>
        <p:spPr>
          <a:xfrm>
            <a:off x="10841289" y="4954738"/>
            <a:ext cx="92002" cy="289485"/>
          </a:xfrm>
          <a:custGeom>
            <a:avLst/>
            <a:gdLst>
              <a:gd name="connsiteX0" fmla="*/ 263 w 92002"/>
              <a:gd name="connsiteY0" fmla="*/ 39 h 289485"/>
              <a:gd name="connsiteX1" fmla="*/ 16390 w 92002"/>
              <a:gd name="connsiteY1" fmla="*/ 40680 h 289485"/>
              <a:gd name="connsiteX2" fmla="*/ 58880 w 92002"/>
              <a:gd name="connsiteY2" fmla="*/ 136191 h 289485"/>
              <a:gd name="connsiteX3" fmla="*/ 60522 w 92002"/>
              <a:gd name="connsiteY3" fmla="*/ 140651 h 289485"/>
              <a:gd name="connsiteX4" fmla="*/ 82122 w 92002"/>
              <a:gd name="connsiteY4" fmla="*/ 245734 h 289485"/>
              <a:gd name="connsiteX5" fmla="*/ 84288 w 92002"/>
              <a:gd name="connsiteY5" fmla="*/ 289483 h 289485"/>
              <a:gd name="connsiteX6" fmla="*/ 91822 w 92002"/>
              <a:gd name="connsiteY6" fmla="*/ 245675 h 289485"/>
              <a:gd name="connsiteX7" fmla="*/ 73563 w 92002"/>
              <a:gd name="connsiteY7" fmla="*/ 135923 h 289485"/>
              <a:gd name="connsiteX8" fmla="*/ 71852 w 92002"/>
              <a:gd name="connsiteY8" fmla="*/ 131300 h 289485"/>
              <a:gd name="connsiteX9" fmla="*/ 24937 w 92002"/>
              <a:gd name="connsiteY9" fmla="*/ 36162 h 289485"/>
              <a:gd name="connsiteX10" fmla="*/ 263 w 92002"/>
              <a:gd name="connsiteY10" fmla="*/ 39 h 28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2" h="289485">
                <a:moveTo>
                  <a:pt x="263" y="39"/>
                </a:moveTo>
                <a:cubicBezTo>
                  <a:pt x="-1402" y="913"/>
                  <a:pt x="4944" y="16342"/>
                  <a:pt x="16390" y="40680"/>
                </a:cubicBezTo>
                <a:cubicBezTo>
                  <a:pt x="26614" y="62386"/>
                  <a:pt x="45629" y="100825"/>
                  <a:pt x="58880" y="136191"/>
                </a:cubicBezTo>
                <a:cubicBezTo>
                  <a:pt x="59439" y="137670"/>
                  <a:pt x="59986" y="139148"/>
                  <a:pt x="60522" y="140651"/>
                </a:cubicBezTo>
                <a:cubicBezTo>
                  <a:pt x="75345" y="181652"/>
                  <a:pt x="80608" y="217087"/>
                  <a:pt x="82122" y="245734"/>
                </a:cubicBezTo>
                <a:cubicBezTo>
                  <a:pt x="83531" y="272447"/>
                  <a:pt x="82413" y="289250"/>
                  <a:pt x="84288" y="289483"/>
                </a:cubicBezTo>
                <a:cubicBezTo>
                  <a:pt x="86162" y="289716"/>
                  <a:pt x="90727" y="273262"/>
                  <a:pt x="91822" y="245675"/>
                </a:cubicBezTo>
                <a:cubicBezTo>
                  <a:pt x="92963" y="216307"/>
                  <a:pt x="88910" y="178298"/>
                  <a:pt x="73563" y="135923"/>
                </a:cubicBezTo>
                <a:cubicBezTo>
                  <a:pt x="73004" y="134374"/>
                  <a:pt x="72434" y="132825"/>
                  <a:pt x="71852" y="131300"/>
                </a:cubicBezTo>
                <a:cubicBezTo>
                  <a:pt x="57471" y="93419"/>
                  <a:pt x="37920" y="58182"/>
                  <a:pt x="24937" y="36162"/>
                </a:cubicBezTo>
                <a:cubicBezTo>
                  <a:pt x="11243" y="12918"/>
                  <a:pt x="1916" y="-834"/>
                  <a:pt x="263" y="3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DBF1827-8C3B-4F70-B899-A6F5DD8D7216}"/>
              </a:ext>
            </a:extLst>
          </p:cNvPr>
          <p:cNvSpPr/>
          <p:nvPr/>
        </p:nvSpPr>
        <p:spPr>
          <a:xfrm>
            <a:off x="10878561" y="4904948"/>
            <a:ext cx="90577" cy="283259"/>
          </a:xfrm>
          <a:custGeom>
            <a:avLst/>
            <a:gdLst>
              <a:gd name="connsiteX0" fmla="*/ 334 w 90577"/>
              <a:gd name="connsiteY0" fmla="*/ 25 h 283259"/>
              <a:gd name="connsiteX1" fmla="*/ 50241 w 90577"/>
              <a:gd name="connsiteY1" fmla="*/ 140683 h 283259"/>
              <a:gd name="connsiteX2" fmla="*/ 66019 w 90577"/>
              <a:gd name="connsiteY2" fmla="*/ 186866 h 283259"/>
              <a:gd name="connsiteX3" fmla="*/ 82903 w 90577"/>
              <a:gd name="connsiteY3" fmla="*/ 259868 h 283259"/>
              <a:gd name="connsiteX4" fmla="*/ 82903 w 90577"/>
              <a:gd name="connsiteY4" fmla="*/ 259868 h 283259"/>
              <a:gd name="connsiteX5" fmla="*/ 84359 w 90577"/>
              <a:gd name="connsiteY5" fmla="*/ 283250 h 283259"/>
              <a:gd name="connsiteX6" fmla="*/ 90390 w 90577"/>
              <a:gd name="connsiteY6" fmla="*/ 259740 h 283259"/>
              <a:gd name="connsiteX7" fmla="*/ 90390 w 90577"/>
              <a:gd name="connsiteY7" fmla="*/ 259740 h 283259"/>
              <a:gd name="connsiteX8" fmla="*/ 78571 w 90577"/>
              <a:gd name="connsiteY8" fmla="*/ 183152 h 283259"/>
              <a:gd name="connsiteX9" fmla="*/ 63248 w 90577"/>
              <a:gd name="connsiteY9" fmla="*/ 135920 h 283259"/>
              <a:gd name="connsiteX10" fmla="*/ 334 w 90577"/>
              <a:gd name="connsiteY10" fmla="*/ 25 h 2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77" h="283259">
                <a:moveTo>
                  <a:pt x="334" y="25"/>
                </a:moveTo>
                <a:cubicBezTo>
                  <a:pt x="-3218" y="1457"/>
                  <a:pt x="22109" y="63932"/>
                  <a:pt x="50241" y="140683"/>
                </a:cubicBezTo>
                <a:cubicBezTo>
                  <a:pt x="56203" y="156962"/>
                  <a:pt x="61396" y="172089"/>
                  <a:pt x="66019" y="186866"/>
                </a:cubicBezTo>
                <a:cubicBezTo>
                  <a:pt x="76569" y="220764"/>
                  <a:pt x="81017" y="238639"/>
                  <a:pt x="82903" y="259868"/>
                </a:cubicBezTo>
                <a:cubicBezTo>
                  <a:pt x="82903" y="259868"/>
                  <a:pt x="82903" y="259868"/>
                  <a:pt x="82903" y="259868"/>
                </a:cubicBezTo>
                <a:cubicBezTo>
                  <a:pt x="84196" y="274400"/>
                  <a:pt x="83020" y="282913"/>
                  <a:pt x="84359" y="283250"/>
                </a:cubicBezTo>
                <a:cubicBezTo>
                  <a:pt x="85616" y="283565"/>
                  <a:pt x="89575" y="275390"/>
                  <a:pt x="90390" y="259740"/>
                </a:cubicBezTo>
                <a:cubicBezTo>
                  <a:pt x="90390" y="259740"/>
                  <a:pt x="90390" y="259740"/>
                  <a:pt x="90390" y="259740"/>
                </a:cubicBezTo>
                <a:cubicBezTo>
                  <a:pt x="91473" y="238919"/>
                  <a:pt x="87887" y="216339"/>
                  <a:pt x="78571" y="183152"/>
                </a:cubicBezTo>
                <a:cubicBezTo>
                  <a:pt x="74356" y="168013"/>
                  <a:pt x="69256" y="152351"/>
                  <a:pt x="63248" y="135920"/>
                </a:cubicBezTo>
                <a:cubicBezTo>
                  <a:pt x="34731" y="58063"/>
                  <a:pt x="3885" y="-1396"/>
                  <a:pt x="334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032C3248-FE78-41CB-A0D6-0E2C8B82F625}"/>
              </a:ext>
            </a:extLst>
          </p:cNvPr>
          <p:cNvSpPr/>
          <p:nvPr/>
        </p:nvSpPr>
        <p:spPr>
          <a:xfrm>
            <a:off x="10940084" y="4870745"/>
            <a:ext cx="55886" cy="277007"/>
          </a:xfrm>
          <a:custGeom>
            <a:avLst/>
            <a:gdLst>
              <a:gd name="connsiteX0" fmla="*/ 1049 w 55886"/>
              <a:gd name="connsiteY0" fmla="*/ 4 h 277007"/>
              <a:gd name="connsiteX1" fmla="*/ 3948 w 55886"/>
              <a:gd name="connsiteY1" fmla="*/ 39037 h 277007"/>
              <a:gd name="connsiteX2" fmla="*/ 28017 w 55886"/>
              <a:gd name="connsiteY2" fmla="*/ 130577 h 277007"/>
              <a:gd name="connsiteX3" fmla="*/ 28017 w 55886"/>
              <a:gd name="connsiteY3" fmla="*/ 130577 h 277007"/>
              <a:gd name="connsiteX4" fmla="*/ 30287 w 55886"/>
              <a:gd name="connsiteY4" fmla="*/ 138787 h 277007"/>
              <a:gd name="connsiteX5" fmla="*/ 45227 w 55886"/>
              <a:gd name="connsiteY5" fmla="*/ 235974 h 277007"/>
              <a:gd name="connsiteX6" fmla="*/ 44621 w 55886"/>
              <a:gd name="connsiteY6" fmla="*/ 276999 h 277007"/>
              <a:gd name="connsiteX7" fmla="*/ 54985 w 55886"/>
              <a:gd name="connsiteY7" fmla="*/ 236440 h 277007"/>
              <a:gd name="connsiteX8" fmla="*/ 43690 w 55886"/>
              <a:gd name="connsiteY8" fmla="*/ 135153 h 277007"/>
              <a:gd name="connsiteX9" fmla="*/ 41326 w 55886"/>
              <a:gd name="connsiteY9" fmla="*/ 126769 h 277007"/>
              <a:gd name="connsiteX10" fmla="*/ 41326 w 55886"/>
              <a:gd name="connsiteY10" fmla="*/ 126769 h 277007"/>
              <a:gd name="connsiteX11" fmla="*/ 13182 w 55886"/>
              <a:gd name="connsiteY11" fmla="*/ 36790 h 277007"/>
              <a:gd name="connsiteX12" fmla="*/ 1049 w 55886"/>
              <a:gd name="connsiteY12" fmla="*/ 4 h 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886" h="277007">
                <a:moveTo>
                  <a:pt x="1049" y="4"/>
                </a:moveTo>
                <a:cubicBezTo>
                  <a:pt x="-721" y="260"/>
                  <a:pt x="-558" y="15189"/>
                  <a:pt x="3948" y="39037"/>
                </a:cubicBezTo>
                <a:cubicBezTo>
                  <a:pt x="9374" y="67800"/>
                  <a:pt x="16594" y="90239"/>
                  <a:pt x="28017" y="130577"/>
                </a:cubicBezTo>
                <a:cubicBezTo>
                  <a:pt x="28017" y="130577"/>
                  <a:pt x="28017" y="130577"/>
                  <a:pt x="28017" y="130577"/>
                </a:cubicBezTo>
                <a:cubicBezTo>
                  <a:pt x="28785" y="133290"/>
                  <a:pt x="29542" y="136027"/>
                  <a:pt x="30287" y="138787"/>
                </a:cubicBezTo>
                <a:cubicBezTo>
                  <a:pt x="41070" y="178810"/>
                  <a:pt x="45180" y="208376"/>
                  <a:pt x="45227" y="235974"/>
                </a:cubicBezTo>
                <a:cubicBezTo>
                  <a:pt x="45308" y="260941"/>
                  <a:pt x="42758" y="276580"/>
                  <a:pt x="44621" y="276999"/>
                </a:cubicBezTo>
                <a:cubicBezTo>
                  <a:pt x="46484" y="277407"/>
                  <a:pt x="52505" y="262338"/>
                  <a:pt x="54985" y="236440"/>
                </a:cubicBezTo>
                <a:cubicBezTo>
                  <a:pt x="57628" y="208434"/>
                  <a:pt x="54635" y="175503"/>
                  <a:pt x="43690" y="135153"/>
                </a:cubicBezTo>
                <a:cubicBezTo>
                  <a:pt x="42921" y="132324"/>
                  <a:pt x="42130" y="129529"/>
                  <a:pt x="41326" y="126769"/>
                </a:cubicBezTo>
                <a:cubicBezTo>
                  <a:pt x="41326" y="126769"/>
                  <a:pt x="41326" y="126769"/>
                  <a:pt x="41326" y="126769"/>
                </a:cubicBezTo>
                <a:cubicBezTo>
                  <a:pt x="30974" y="90868"/>
                  <a:pt x="19994" y="59590"/>
                  <a:pt x="13182" y="36790"/>
                </a:cubicBezTo>
                <a:cubicBezTo>
                  <a:pt x="6370" y="14001"/>
                  <a:pt x="2877" y="-264"/>
                  <a:pt x="1049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9681D2B-EF47-401D-B531-816EE9CA5968}"/>
              </a:ext>
            </a:extLst>
          </p:cNvPr>
          <p:cNvSpPr/>
          <p:nvPr/>
        </p:nvSpPr>
        <p:spPr>
          <a:xfrm>
            <a:off x="11016631" y="5113441"/>
            <a:ext cx="87916" cy="215063"/>
          </a:xfrm>
          <a:custGeom>
            <a:avLst/>
            <a:gdLst>
              <a:gd name="connsiteX0" fmla="*/ 14756 w 87916"/>
              <a:gd name="connsiteY0" fmla="*/ 67 h 215063"/>
              <a:gd name="connsiteX1" fmla="*/ 329 w 87916"/>
              <a:gd name="connsiteY1" fmla="*/ 40847 h 215063"/>
              <a:gd name="connsiteX2" fmla="*/ 22837 w 87916"/>
              <a:gd name="connsiteY2" fmla="*/ 92888 h 215063"/>
              <a:gd name="connsiteX3" fmla="*/ 39873 w 87916"/>
              <a:gd name="connsiteY3" fmla="*/ 115234 h 215063"/>
              <a:gd name="connsiteX4" fmla="*/ 66270 w 87916"/>
              <a:gd name="connsiteY4" fmla="*/ 150227 h 215063"/>
              <a:gd name="connsiteX5" fmla="*/ 77228 w 87916"/>
              <a:gd name="connsiteY5" fmla="*/ 181249 h 215063"/>
              <a:gd name="connsiteX6" fmla="*/ 63406 w 87916"/>
              <a:gd name="connsiteY6" fmla="*/ 208009 h 215063"/>
              <a:gd name="connsiteX7" fmla="*/ 58329 w 87916"/>
              <a:gd name="connsiteY7" fmla="*/ 214809 h 215063"/>
              <a:gd name="connsiteX8" fmla="*/ 66538 w 87916"/>
              <a:gd name="connsiteY8" fmla="*/ 211875 h 215063"/>
              <a:gd name="connsiteX9" fmla="*/ 87614 w 87916"/>
              <a:gd name="connsiteY9" fmla="*/ 182204 h 215063"/>
              <a:gd name="connsiteX10" fmla="*/ 77356 w 87916"/>
              <a:gd name="connsiteY10" fmla="*/ 143543 h 215063"/>
              <a:gd name="connsiteX11" fmla="*/ 50679 w 87916"/>
              <a:gd name="connsiteY11" fmla="*/ 106512 h 215063"/>
              <a:gd name="connsiteX12" fmla="*/ 33864 w 87916"/>
              <a:gd name="connsiteY12" fmla="*/ 85051 h 215063"/>
              <a:gd name="connsiteX13" fmla="*/ 10611 w 87916"/>
              <a:gd name="connsiteY13" fmla="*/ 39333 h 215063"/>
              <a:gd name="connsiteX14" fmla="*/ 14756 w 87916"/>
              <a:gd name="connsiteY14" fmla="*/ 67 h 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16" h="215063">
                <a:moveTo>
                  <a:pt x="14756" y="67"/>
                </a:moveTo>
                <a:cubicBezTo>
                  <a:pt x="13033" y="-1086"/>
                  <a:pt x="-2431" y="12620"/>
                  <a:pt x="329" y="40847"/>
                </a:cubicBezTo>
                <a:cubicBezTo>
                  <a:pt x="2192" y="58186"/>
                  <a:pt x="10145" y="74850"/>
                  <a:pt x="22837" y="92888"/>
                </a:cubicBezTo>
                <a:cubicBezTo>
                  <a:pt x="28124" y="100515"/>
                  <a:pt x="33806" y="107712"/>
                  <a:pt x="39873" y="115234"/>
                </a:cubicBezTo>
                <a:cubicBezTo>
                  <a:pt x="50248" y="128090"/>
                  <a:pt x="58806" y="138373"/>
                  <a:pt x="66270" y="150227"/>
                </a:cubicBezTo>
                <a:cubicBezTo>
                  <a:pt x="73373" y="161918"/>
                  <a:pt x="77810" y="171549"/>
                  <a:pt x="77228" y="181249"/>
                </a:cubicBezTo>
                <a:cubicBezTo>
                  <a:pt x="77204" y="192812"/>
                  <a:pt x="67248" y="203747"/>
                  <a:pt x="63406" y="208009"/>
                </a:cubicBezTo>
                <a:cubicBezTo>
                  <a:pt x="59889" y="211852"/>
                  <a:pt x="57840" y="214087"/>
                  <a:pt x="58329" y="214809"/>
                </a:cubicBezTo>
                <a:cubicBezTo>
                  <a:pt x="58818" y="215543"/>
                  <a:pt x="61776" y="214728"/>
                  <a:pt x="66538" y="211875"/>
                </a:cubicBezTo>
                <a:cubicBezTo>
                  <a:pt x="72022" y="208649"/>
                  <a:pt x="84971" y="199124"/>
                  <a:pt x="87614" y="182204"/>
                </a:cubicBezTo>
                <a:cubicBezTo>
                  <a:pt x="89105" y="169406"/>
                  <a:pt x="84994" y="156306"/>
                  <a:pt x="77356" y="143543"/>
                </a:cubicBezTo>
                <a:cubicBezTo>
                  <a:pt x="69857" y="130582"/>
                  <a:pt x="60902" y="119194"/>
                  <a:pt x="50679" y="106512"/>
                </a:cubicBezTo>
                <a:cubicBezTo>
                  <a:pt x="44577" y="98967"/>
                  <a:pt x="39069" y="92189"/>
                  <a:pt x="33864" y="85051"/>
                </a:cubicBezTo>
                <a:cubicBezTo>
                  <a:pt x="21382" y="67654"/>
                  <a:pt x="13464" y="54274"/>
                  <a:pt x="10611" y="39333"/>
                </a:cubicBezTo>
                <a:cubicBezTo>
                  <a:pt x="5918" y="16579"/>
                  <a:pt x="16480" y="1208"/>
                  <a:pt x="14756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9815F1C-E9AD-42C4-91E5-EB56A8E845A9}"/>
              </a:ext>
            </a:extLst>
          </p:cNvPr>
          <p:cNvSpPr/>
          <p:nvPr/>
        </p:nvSpPr>
        <p:spPr>
          <a:xfrm>
            <a:off x="11021498" y="5247304"/>
            <a:ext cx="47080" cy="196169"/>
          </a:xfrm>
          <a:custGeom>
            <a:avLst/>
            <a:gdLst>
              <a:gd name="connsiteX0" fmla="*/ 551 w 47080"/>
              <a:gd name="connsiteY0" fmla="*/ 26 h 196169"/>
              <a:gd name="connsiteX1" fmla="*/ 21849 w 47080"/>
              <a:gd name="connsiteY1" fmla="*/ 73168 h 196169"/>
              <a:gd name="connsiteX2" fmla="*/ 21849 w 47080"/>
              <a:gd name="connsiteY2" fmla="*/ 73168 h 196169"/>
              <a:gd name="connsiteX3" fmla="*/ 29755 w 47080"/>
              <a:gd name="connsiteY3" fmla="*/ 98728 h 196169"/>
              <a:gd name="connsiteX4" fmla="*/ 33865 w 47080"/>
              <a:gd name="connsiteY4" fmla="*/ 129948 h 196169"/>
              <a:gd name="connsiteX5" fmla="*/ 33865 w 47080"/>
              <a:gd name="connsiteY5" fmla="*/ 129948 h 196169"/>
              <a:gd name="connsiteX6" fmla="*/ 19229 w 47080"/>
              <a:gd name="connsiteY6" fmla="*/ 196102 h 196169"/>
              <a:gd name="connsiteX7" fmla="*/ 46977 w 47080"/>
              <a:gd name="connsiteY7" fmla="*/ 130309 h 196169"/>
              <a:gd name="connsiteX8" fmla="*/ 46977 w 47080"/>
              <a:gd name="connsiteY8" fmla="*/ 130309 h 196169"/>
              <a:gd name="connsiteX9" fmla="*/ 43239 w 47080"/>
              <a:gd name="connsiteY9" fmla="*/ 95409 h 196169"/>
              <a:gd name="connsiteX10" fmla="*/ 34343 w 47080"/>
              <a:gd name="connsiteY10" fmla="*/ 68416 h 196169"/>
              <a:gd name="connsiteX11" fmla="*/ 34343 w 47080"/>
              <a:gd name="connsiteY11" fmla="*/ 68416 h 196169"/>
              <a:gd name="connsiteX12" fmla="*/ 551 w 47080"/>
              <a:gd name="connsiteY12" fmla="*/ 26 h 19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0" h="196169">
                <a:moveTo>
                  <a:pt x="551" y="26"/>
                </a:moveTo>
                <a:cubicBezTo>
                  <a:pt x="-2465" y="1039"/>
                  <a:pt x="7212" y="32434"/>
                  <a:pt x="21849" y="73168"/>
                </a:cubicBezTo>
                <a:cubicBezTo>
                  <a:pt x="21849" y="73168"/>
                  <a:pt x="21849" y="73168"/>
                  <a:pt x="21849" y="73168"/>
                </a:cubicBezTo>
                <a:cubicBezTo>
                  <a:pt x="24701" y="81203"/>
                  <a:pt x="27566" y="89913"/>
                  <a:pt x="29755" y="98728"/>
                </a:cubicBezTo>
                <a:cubicBezTo>
                  <a:pt x="32491" y="109756"/>
                  <a:pt x="33947" y="120015"/>
                  <a:pt x="33865" y="129948"/>
                </a:cubicBezTo>
                <a:cubicBezTo>
                  <a:pt x="33865" y="129948"/>
                  <a:pt x="33865" y="129948"/>
                  <a:pt x="33865" y="129948"/>
                </a:cubicBezTo>
                <a:cubicBezTo>
                  <a:pt x="33982" y="167945"/>
                  <a:pt x="16585" y="194588"/>
                  <a:pt x="19229" y="196102"/>
                </a:cubicBezTo>
                <a:cubicBezTo>
                  <a:pt x="21872" y="197616"/>
                  <a:pt x="44636" y="173697"/>
                  <a:pt x="46977" y="130309"/>
                </a:cubicBezTo>
                <a:cubicBezTo>
                  <a:pt x="46977" y="130309"/>
                  <a:pt x="46977" y="130309"/>
                  <a:pt x="46977" y="130309"/>
                </a:cubicBezTo>
                <a:cubicBezTo>
                  <a:pt x="47477" y="119013"/>
                  <a:pt x="46150" y="107392"/>
                  <a:pt x="43239" y="95409"/>
                </a:cubicBezTo>
                <a:cubicBezTo>
                  <a:pt x="40887" y="85779"/>
                  <a:pt x="37696" y="76673"/>
                  <a:pt x="34343" y="68416"/>
                </a:cubicBezTo>
                <a:cubicBezTo>
                  <a:pt x="34343" y="68416"/>
                  <a:pt x="34343" y="68416"/>
                  <a:pt x="34343" y="68416"/>
                </a:cubicBezTo>
                <a:cubicBezTo>
                  <a:pt x="17843" y="27333"/>
                  <a:pt x="3579" y="-987"/>
                  <a:pt x="551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E1EDACD-12DC-40BC-B7DF-207B807BA796}"/>
              </a:ext>
            </a:extLst>
          </p:cNvPr>
          <p:cNvSpPr/>
          <p:nvPr/>
        </p:nvSpPr>
        <p:spPr>
          <a:xfrm>
            <a:off x="10956693" y="5269115"/>
            <a:ext cx="73979" cy="312147"/>
          </a:xfrm>
          <a:custGeom>
            <a:avLst/>
            <a:gdLst>
              <a:gd name="connsiteX0" fmla="*/ 6227 w 73979"/>
              <a:gd name="connsiteY0" fmla="*/ 3 h 312147"/>
              <a:gd name="connsiteX1" fmla="*/ 10314 w 73979"/>
              <a:gd name="connsiteY1" fmla="*/ 41645 h 312147"/>
              <a:gd name="connsiteX2" fmla="*/ 40146 w 73979"/>
              <a:gd name="connsiteY2" fmla="*/ 140870 h 312147"/>
              <a:gd name="connsiteX3" fmla="*/ 40146 w 73979"/>
              <a:gd name="connsiteY3" fmla="*/ 140870 h 312147"/>
              <a:gd name="connsiteX4" fmla="*/ 49823 w 73979"/>
              <a:gd name="connsiteY4" fmla="*/ 171520 h 312147"/>
              <a:gd name="connsiteX5" fmla="*/ 60582 w 73979"/>
              <a:gd name="connsiteY5" fmla="*/ 223770 h 312147"/>
              <a:gd name="connsiteX6" fmla="*/ 49730 w 73979"/>
              <a:gd name="connsiteY6" fmla="*/ 274833 h 312147"/>
              <a:gd name="connsiteX7" fmla="*/ 9 w 73979"/>
              <a:gd name="connsiteY7" fmla="*/ 311234 h 312147"/>
              <a:gd name="connsiteX8" fmla="*/ 58393 w 73979"/>
              <a:gd name="connsiteY8" fmla="*/ 281132 h 312147"/>
              <a:gd name="connsiteX9" fmla="*/ 73728 w 73979"/>
              <a:gd name="connsiteY9" fmla="*/ 222838 h 312147"/>
              <a:gd name="connsiteX10" fmla="*/ 63144 w 73979"/>
              <a:gd name="connsiteY10" fmla="*/ 167595 h 312147"/>
              <a:gd name="connsiteX11" fmla="*/ 53083 w 73979"/>
              <a:gd name="connsiteY11" fmla="*/ 136562 h 312147"/>
              <a:gd name="connsiteX12" fmla="*/ 53083 w 73979"/>
              <a:gd name="connsiteY12" fmla="*/ 136562 h 312147"/>
              <a:gd name="connsiteX13" fmla="*/ 18919 w 73979"/>
              <a:gd name="connsiteY13" fmla="*/ 39386 h 312147"/>
              <a:gd name="connsiteX14" fmla="*/ 6227 w 73979"/>
              <a:gd name="connsiteY14" fmla="*/ 3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79" h="312147">
                <a:moveTo>
                  <a:pt x="6227" y="3"/>
                </a:moveTo>
                <a:cubicBezTo>
                  <a:pt x="4550" y="247"/>
                  <a:pt x="4864" y="16119"/>
                  <a:pt x="10314" y="41645"/>
                </a:cubicBezTo>
                <a:cubicBezTo>
                  <a:pt x="17021" y="72993"/>
                  <a:pt x="25638" y="96282"/>
                  <a:pt x="40146" y="140870"/>
                </a:cubicBezTo>
                <a:cubicBezTo>
                  <a:pt x="40146" y="140870"/>
                  <a:pt x="40146" y="140870"/>
                  <a:pt x="40146" y="140870"/>
                </a:cubicBezTo>
                <a:cubicBezTo>
                  <a:pt x="43302" y="150664"/>
                  <a:pt x="46783" y="161249"/>
                  <a:pt x="49823" y="171520"/>
                </a:cubicBezTo>
                <a:cubicBezTo>
                  <a:pt x="55284" y="189977"/>
                  <a:pt x="59196" y="206885"/>
                  <a:pt x="60582" y="223770"/>
                </a:cubicBezTo>
                <a:cubicBezTo>
                  <a:pt x="62131" y="244311"/>
                  <a:pt x="58591" y="261942"/>
                  <a:pt x="49730" y="274833"/>
                </a:cubicBezTo>
                <a:cubicBezTo>
                  <a:pt x="29865" y="305097"/>
                  <a:pt x="-585" y="309162"/>
                  <a:pt x="9" y="311234"/>
                </a:cubicBezTo>
                <a:cubicBezTo>
                  <a:pt x="603" y="313307"/>
                  <a:pt x="31879" y="314763"/>
                  <a:pt x="58393" y="281132"/>
                </a:cubicBezTo>
                <a:cubicBezTo>
                  <a:pt x="69688" y="266239"/>
                  <a:pt x="75265" y="245744"/>
                  <a:pt x="73728" y="222838"/>
                </a:cubicBezTo>
                <a:cubicBezTo>
                  <a:pt x="72610" y="204626"/>
                  <a:pt x="68733" y="186565"/>
                  <a:pt x="63144" y="167595"/>
                </a:cubicBezTo>
                <a:cubicBezTo>
                  <a:pt x="60000" y="156917"/>
                  <a:pt x="56448" y="146390"/>
                  <a:pt x="53083" y="136562"/>
                </a:cubicBezTo>
                <a:cubicBezTo>
                  <a:pt x="53083" y="136562"/>
                  <a:pt x="53083" y="136562"/>
                  <a:pt x="53083" y="136562"/>
                </a:cubicBezTo>
                <a:cubicBezTo>
                  <a:pt x="39762" y="97365"/>
                  <a:pt x="26592" y="63817"/>
                  <a:pt x="18919" y="39386"/>
                </a:cubicBezTo>
                <a:cubicBezTo>
                  <a:pt x="11245" y="14955"/>
                  <a:pt x="7903" y="-242"/>
                  <a:pt x="622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2BFA211-F923-401F-841D-D5F178B00FF5}"/>
              </a:ext>
            </a:extLst>
          </p:cNvPr>
          <p:cNvSpPr/>
          <p:nvPr/>
        </p:nvSpPr>
        <p:spPr>
          <a:xfrm>
            <a:off x="11112134" y="4309974"/>
            <a:ext cx="121350" cy="495573"/>
          </a:xfrm>
          <a:custGeom>
            <a:avLst/>
            <a:gdLst>
              <a:gd name="connsiteX0" fmla="*/ 169 w 121350"/>
              <a:gd name="connsiteY0" fmla="*/ 47238 h 495573"/>
              <a:gd name="connsiteX1" fmla="*/ 39282 w 121350"/>
              <a:gd name="connsiteY1" fmla="*/ 10789 h 495573"/>
              <a:gd name="connsiteX2" fmla="*/ 61080 w 121350"/>
              <a:gd name="connsiteY2" fmla="*/ 13479 h 495573"/>
              <a:gd name="connsiteX3" fmla="*/ 82808 w 121350"/>
              <a:gd name="connsiteY3" fmla="*/ 55028 h 495573"/>
              <a:gd name="connsiteX4" fmla="*/ 102929 w 121350"/>
              <a:gd name="connsiteY4" fmla="*/ 186242 h 495573"/>
              <a:gd name="connsiteX5" fmla="*/ 105026 w 121350"/>
              <a:gd name="connsiteY5" fmla="*/ 219022 h 495573"/>
              <a:gd name="connsiteX6" fmla="*/ 105398 w 121350"/>
              <a:gd name="connsiteY6" fmla="*/ 387802 h 495573"/>
              <a:gd name="connsiteX7" fmla="*/ 105398 w 121350"/>
              <a:gd name="connsiteY7" fmla="*/ 387802 h 495573"/>
              <a:gd name="connsiteX8" fmla="*/ 99576 w 121350"/>
              <a:gd name="connsiteY8" fmla="*/ 438248 h 495573"/>
              <a:gd name="connsiteX9" fmla="*/ 63921 w 121350"/>
              <a:gd name="connsiteY9" fmla="*/ 485107 h 495573"/>
              <a:gd name="connsiteX10" fmla="*/ 49960 w 121350"/>
              <a:gd name="connsiteY10" fmla="*/ 495412 h 495573"/>
              <a:gd name="connsiteX11" fmla="*/ 66390 w 121350"/>
              <a:gd name="connsiteY11" fmla="*/ 489043 h 495573"/>
              <a:gd name="connsiteX12" fmla="*/ 108100 w 121350"/>
              <a:gd name="connsiteY12" fmla="*/ 442102 h 495573"/>
              <a:gd name="connsiteX13" fmla="*/ 116809 w 121350"/>
              <a:gd name="connsiteY13" fmla="*/ 388839 h 495573"/>
              <a:gd name="connsiteX14" fmla="*/ 116809 w 121350"/>
              <a:gd name="connsiteY14" fmla="*/ 388839 h 495573"/>
              <a:gd name="connsiteX15" fmla="*/ 118882 w 121350"/>
              <a:gd name="connsiteY15" fmla="*/ 218219 h 495573"/>
              <a:gd name="connsiteX16" fmla="*/ 116681 w 121350"/>
              <a:gd name="connsiteY16" fmla="*/ 185252 h 495573"/>
              <a:gd name="connsiteX17" fmla="*/ 93835 w 121350"/>
              <a:gd name="connsiteY17" fmla="*/ 51663 h 495573"/>
              <a:gd name="connsiteX18" fmla="*/ 67356 w 121350"/>
              <a:gd name="connsiteY18" fmla="*/ 6226 h 495573"/>
              <a:gd name="connsiteX19" fmla="*/ 35370 w 121350"/>
              <a:gd name="connsiteY19" fmla="*/ 3829 h 495573"/>
              <a:gd name="connsiteX20" fmla="*/ 169 w 121350"/>
              <a:gd name="connsiteY20" fmla="*/ 47238 h 4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350" h="495573">
                <a:moveTo>
                  <a:pt x="169" y="47238"/>
                </a:moveTo>
                <a:cubicBezTo>
                  <a:pt x="1403" y="48064"/>
                  <a:pt x="10311" y="25404"/>
                  <a:pt x="39282" y="10789"/>
                </a:cubicBezTo>
                <a:cubicBezTo>
                  <a:pt x="45407" y="7618"/>
                  <a:pt x="55165" y="7826"/>
                  <a:pt x="61080" y="13479"/>
                </a:cubicBezTo>
                <a:cubicBezTo>
                  <a:pt x="71804" y="22993"/>
                  <a:pt x="77452" y="37188"/>
                  <a:pt x="82808" y="55028"/>
                </a:cubicBezTo>
                <a:cubicBezTo>
                  <a:pt x="94091" y="94073"/>
                  <a:pt x="99355" y="135203"/>
                  <a:pt x="102929" y="186242"/>
                </a:cubicBezTo>
                <a:cubicBezTo>
                  <a:pt x="103675" y="196990"/>
                  <a:pt x="104385" y="207960"/>
                  <a:pt x="105026" y="219022"/>
                </a:cubicBezTo>
                <a:cubicBezTo>
                  <a:pt x="108833" y="284338"/>
                  <a:pt x="109182" y="337334"/>
                  <a:pt x="105398" y="387802"/>
                </a:cubicBezTo>
                <a:cubicBezTo>
                  <a:pt x="105398" y="387802"/>
                  <a:pt x="105398" y="387802"/>
                  <a:pt x="105398" y="387802"/>
                </a:cubicBezTo>
                <a:cubicBezTo>
                  <a:pt x="103593" y="409706"/>
                  <a:pt x="106097" y="423412"/>
                  <a:pt x="99576" y="438248"/>
                </a:cubicBezTo>
                <a:cubicBezTo>
                  <a:pt x="88945" y="463191"/>
                  <a:pt x="75146" y="477048"/>
                  <a:pt x="63921" y="485107"/>
                </a:cubicBezTo>
                <a:cubicBezTo>
                  <a:pt x="54990" y="491558"/>
                  <a:pt x="49599" y="494679"/>
                  <a:pt x="49960" y="495412"/>
                </a:cubicBezTo>
                <a:cubicBezTo>
                  <a:pt x="50332" y="496134"/>
                  <a:pt x="56283" y="494504"/>
                  <a:pt x="66390" y="489043"/>
                </a:cubicBezTo>
                <a:cubicBezTo>
                  <a:pt x="79035" y="482160"/>
                  <a:pt x="95652" y="468070"/>
                  <a:pt x="108100" y="442102"/>
                </a:cubicBezTo>
                <a:cubicBezTo>
                  <a:pt x="116122" y="424833"/>
                  <a:pt x="114795" y="409159"/>
                  <a:pt x="116809" y="388839"/>
                </a:cubicBezTo>
                <a:cubicBezTo>
                  <a:pt x="116809" y="388839"/>
                  <a:pt x="116809" y="388839"/>
                  <a:pt x="116809" y="388839"/>
                </a:cubicBezTo>
                <a:cubicBezTo>
                  <a:pt x="122177" y="338265"/>
                  <a:pt x="122678" y="283476"/>
                  <a:pt x="118882" y="218219"/>
                </a:cubicBezTo>
                <a:cubicBezTo>
                  <a:pt x="118230" y="207075"/>
                  <a:pt x="117485" y="196059"/>
                  <a:pt x="116681" y="185252"/>
                </a:cubicBezTo>
                <a:cubicBezTo>
                  <a:pt x="112897" y="133992"/>
                  <a:pt x="106574" y="91348"/>
                  <a:pt x="93835" y="51663"/>
                </a:cubicBezTo>
                <a:cubicBezTo>
                  <a:pt x="88118" y="33206"/>
                  <a:pt x="80421" y="17299"/>
                  <a:pt x="67356" y="6226"/>
                </a:cubicBezTo>
                <a:cubicBezTo>
                  <a:pt x="57261" y="-1978"/>
                  <a:pt x="44068" y="-1317"/>
                  <a:pt x="35370" y="3829"/>
                </a:cubicBezTo>
                <a:cubicBezTo>
                  <a:pt x="3849" y="23179"/>
                  <a:pt x="-1065" y="46411"/>
                  <a:pt x="169" y="4723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4B034B-F55D-4A7E-A362-18130774AECF}"/>
              </a:ext>
            </a:extLst>
          </p:cNvPr>
          <p:cNvSpPr/>
          <p:nvPr/>
        </p:nvSpPr>
        <p:spPr>
          <a:xfrm>
            <a:off x="11132910" y="4364433"/>
            <a:ext cx="67193" cy="132831"/>
          </a:xfrm>
          <a:custGeom>
            <a:avLst/>
            <a:gdLst>
              <a:gd name="connsiteX0" fmla="*/ 1180 w 67193"/>
              <a:gd name="connsiteY0" fmla="*/ 64359 h 132831"/>
              <a:gd name="connsiteX1" fmla="*/ 22186 w 67193"/>
              <a:gd name="connsiteY1" fmla="*/ 24045 h 132831"/>
              <a:gd name="connsiteX2" fmla="*/ 31455 w 67193"/>
              <a:gd name="connsiteY2" fmla="*/ 13227 h 132831"/>
              <a:gd name="connsiteX3" fmla="*/ 33190 w 67193"/>
              <a:gd name="connsiteY3" fmla="*/ 13402 h 132831"/>
              <a:gd name="connsiteX4" fmla="*/ 39711 w 67193"/>
              <a:gd name="connsiteY4" fmla="*/ 23137 h 132831"/>
              <a:gd name="connsiteX5" fmla="*/ 43938 w 67193"/>
              <a:gd name="connsiteY5" fmla="*/ 34514 h 132831"/>
              <a:gd name="connsiteX6" fmla="*/ 50027 w 67193"/>
              <a:gd name="connsiteY6" fmla="*/ 59375 h 132831"/>
              <a:gd name="connsiteX7" fmla="*/ 61614 w 67193"/>
              <a:gd name="connsiteY7" fmla="*/ 129442 h 132831"/>
              <a:gd name="connsiteX8" fmla="*/ 63418 w 67193"/>
              <a:gd name="connsiteY8" fmla="*/ 132831 h 132831"/>
              <a:gd name="connsiteX9" fmla="*/ 65188 w 67193"/>
              <a:gd name="connsiteY9" fmla="*/ 129407 h 132831"/>
              <a:gd name="connsiteX10" fmla="*/ 63209 w 67193"/>
              <a:gd name="connsiteY10" fmla="*/ 57012 h 132831"/>
              <a:gd name="connsiteX11" fmla="*/ 57130 w 67193"/>
              <a:gd name="connsiteY11" fmla="*/ 30333 h 132831"/>
              <a:gd name="connsiteX12" fmla="*/ 52298 w 67193"/>
              <a:gd name="connsiteY12" fmla="*/ 17582 h 132831"/>
              <a:gd name="connsiteX13" fmla="*/ 40631 w 67193"/>
              <a:gd name="connsiteY13" fmla="*/ 2374 h 132831"/>
              <a:gd name="connsiteX14" fmla="*/ 24468 w 67193"/>
              <a:gd name="connsiteY14" fmla="*/ 2432 h 132831"/>
              <a:gd name="connsiteX15" fmla="*/ 12067 w 67193"/>
              <a:gd name="connsiteY15" fmla="*/ 18351 h 132831"/>
              <a:gd name="connsiteX16" fmla="*/ 1180 w 67193"/>
              <a:gd name="connsiteY16" fmla="*/ 64359 h 13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193" h="132831">
                <a:moveTo>
                  <a:pt x="1180" y="64359"/>
                </a:moveTo>
                <a:cubicBezTo>
                  <a:pt x="3509" y="65046"/>
                  <a:pt x="8236" y="46089"/>
                  <a:pt x="22186" y="24045"/>
                </a:cubicBezTo>
                <a:cubicBezTo>
                  <a:pt x="25074" y="19701"/>
                  <a:pt x="27927" y="14997"/>
                  <a:pt x="31455" y="13227"/>
                </a:cubicBezTo>
                <a:cubicBezTo>
                  <a:pt x="31793" y="13017"/>
                  <a:pt x="33085" y="13076"/>
                  <a:pt x="33190" y="13402"/>
                </a:cubicBezTo>
                <a:cubicBezTo>
                  <a:pt x="35821" y="14974"/>
                  <a:pt x="37557" y="18665"/>
                  <a:pt x="39711" y="23137"/>
                </a:cubicBezTo>
                <a:cubicBezTo>
                  <a:pt x="41294" y="26770"/>
                  <a:pt x="42680" y="30555"/>
                  <a:pt x="43938" y="34514"/>
                </a:cubicBezTo>
                <a:cubicBezTo>
                  <a:pt x="46523" y="42723"/>
                  <a:pt x="48409" y="51329"/>
                  <a:pt x="50027" y="59375"/>
                </a:cubicBezTo>
                <a:cubicBezTo>
                  <a:pt x="56746" y="93064"/>
                  <a:pt x="59133" y="120208"/>
                  <a:pt x="61614" y="129442"/>
                </a:cubicBezTo>
                <a:cubicBezTo>
                  <a:pt x="62207" y="131655"/>
                  <a:pt x="62801" y="132831"/>
                  <a:pt x="63418" y="132831"/>
                </a:cubicBezTo>
                <a:cubicBezTo>
                  <a:pt x="64036" y="132831"/>
                  <a:pt x="64641" y="131643"/>
                  <a:pt x="65188" y="129407"/>
                </a:cubicBezTo>
                <a:cubicBezTo>
                  <a:pt x="67494" y="119987"/>
                  <a:pt x="68880" y="92202"/>
                  <a:pt x="63209" y="57012"/>
                </a:cubicBezTo>
                <a:cubicBezTo>
                  <a:pt x="61870" y="48581"/>
                  <a:pt x="60030" y="39439"/>
                  <a:pt x="57130" y="30333"/>
                </a:cubicBezTo>
                <a:cubicBezTo>
                  <a:pt x="55733" y="25955"/>
                  <a:pt x="54138" y="21704"/>
                  <a:pt x="52298" y="17582"/>
                </a:cubicBezTo>
                <a:cubicBezTo>
                  <a:pt x="50074" y="12144"/>
                  <a:pt x="46476" y="6520"/>
                  <a:pt x="40631" y="2374"/>
                </a:cubicBezTo>
                <a:cubicBezTo>
                  <a:pt x="35379" y="-921"/>
                  <a:pt x="29277" y="-677"/>
                  <a:pt x="24468" y="2432"/>
                </a:cubicBezTo>
                <a:cubicBezTo>
                  <a:pt x="17948" y="7172"/>
                  <a:pt x="14385" y="13425"/>
                  <a:pt x="12067" y="18351"/>
                </a:cubicBezTo>
                <a:cubicBezTo>
                  <a:pt x="-1184" y="44715"/>
                  <a:pt x="-1149" y="63684"/>
                  <a:pt x="1180" y="6435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D6F88A4-3C20-48CF-97AD-EC694BDF9951}"/>
              </a:ext>
            </a:extLst>
          </p:cNvPr>
          <p:cNvSpPr/>
          <p:nvPr/>
        </p:nvSpPr>
        <p:spPr>
          <a:xfrm>
            <a:off x="11119022" y="4506600"/>
            <a:ext cx="30584" cy="184055"/>
          </a:xfrm>
          <a:custGeom>
            <a:avLst/>
            <a:gdLst>
              <a:gd name="connsiteX0" fmla="*/ 21297 w 30584"/>
              <a:gd name="connsiteY0" fmla="*/ 2 h 184055"/>
              <a:gd name="connsiteX1" fmla="*/ 9816 w 30584"/>
              <a:gd name="connsiteY1" fmla="*/ 25575 h 184055"/>
              <a:gd name="connsiteX2" fmla="*/ 9816 w 30584"/>
              <a:gd name="connsiteY2" fmla="*/ 25575 h 184055"/>
              <a:gd name="connsiteX3" fmla="*/ 4204 w 30584"/>
              <a:gd name="connsiteY3" fmla="*/ 57947 h 184055"/>
              <a:gd name="connsiteX4" fmla="*/ 9793 w 30584"/>
              <a:gd name="connsiteY4" fmla="*/ 73505 h 184055"/>
              <a:gd name="connsiteX5" fmla="*/ 16628 w 30584"/>
              <a:gd name="connsiteY5" fmla="*/ 95106 h 184055"/>
              <a:gd name="connsiteX6" fmla="*/ 16605 w 30584"/>
              <a:gd name="connsiteY6" fmla="*/ 102326 h 184055"/>
              <a:gd name="connsiteX7" fmla="*/ 6078 w 30584"/>
              <a:gd name="connsiteY7" fmla="*/ 131519 h 184055"/>
              <a:gd name="connsiteX8" fmla="*/ 6078 w 30584"/>
              <a:gd name="connsiteY8" fmla="*/ 131519 h 184055"/>
              <a:gd name="connsiteX9" fmla="*/ 0 w 30584"/>
              <a:gd name="connsiteY9" fmla="*/ 152224 h 184055"/>
              <a:gd name="connsiteX10" fmla="*/ 15440 w 30584"/>
              <a:gd name="connsiteY10" fmla="*/ 182302 h 184055"/>
              <a:gd name="connsiteX11" fmla="*/ 21286 w 30584"/>
              <a:gd name="connsiteY11" fmla="*/ 183630 h 184055"/>
              <a:gd name="connsiteX12" fmla="*/ 18456 w 30584"/>
              <a:gd name="connsiteY12" fmla="*/ 178972 h 184055"/>
              <a:gd name="connsiteX13" fmla="*/ 10794 w 30584"/>
              <a:gd name="connsiteY13" fmla="*/ 152678 h 184055"/>
              <a:gd name="connsiteX14" fmla="*/ 16581 w 30584"/>
              <a:gd name="connsiteY14" fmla="*/ 138273 h 184055"/>
              <a:gd name="connsiteX15" fmla="*/ 16581 w 30584"/>
              <a:gd name="connsiteY15" fmla="*/ 138273 h 184055"/>
              <a:gd name="connsiteX16" fmla="*/ 30357 w 30584"/>
              <a:gd name="connsiteY16" fmla="*/ 103595 h 184055"/>
              <a:gd name="connsiteX17" fmla="*/ 30391 w 30584"/>
              <a:gd name="connsiteY17" fmla="*/ 93953 h 184055"/>
              <a:gd name="connsiteX18" fmla="*/ 21356 w 30584"/>
              <a:gd name="connsiteY18" fmla="*/ 66786 h 184055"/>
              <a:gd name="connsiteX19" fmla="*/ 16744 w 30584"/>
              <a:gd name="connsiteY19" fmla="*/ 56154 h 184055"/>
              <a:gd name="connsiteX20" fmla="*/ 19085 w 30584"/>
              <a:gd name="connsiteY20" fmla="*/ 28299 h 184055"/>
              <a:gd name="connsiteX21" fmla="*/ 19085 w 30584"/>
              <a:gd name="connsiteY21" fmla="*/ 28299 h 184055"/>
              <a:gd name="connsiteX22" fmla="*/ 21286 w 30584"/>
              <a:gd name="connsiteY22" fmla="*/ 2 h 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584" h="184055">
                <a:moveTo>
                  <a:pt x="21297" y="2"/>
                </a:moveTo>
                <a:cubicBezTo>
                  <a:pt x="19423" y="-172"/>
                  <a:pt x="15941" y="8922"/>
                  <a:pt x="9816" y="25575"/>
                </a:cubicBezTo>
                <a:cubicBezTo>
                  <a:pt x="9816" y="25575"/>
                  <a:pt x="9816" y="25575"/>
                  <a:pt x="9816" y="25575"/>
                </a:cubicBezTo>
                <a:cubicBezTo>
                  <a:pt x="6835" y="33318"/>
                  <a:pt x="2911" y="45056"/>
                  <a:pt x="4204" y="57947"/>
                </a:cubicBezTo>
                <a:cubicBezTo>
                  <a:pt x="4984" y="63723"/>
                  <a:pt x="7126" y="68905"/>
                  <a:pt x="9793" y="73505"/>
                </a:cubicBezTo>
                <a:cubicBezTo>
                  <a:pt x="13309" y="79979"/>
                  <a:pt x="15976" y="87455"/>
                  <a:pt x="16628" y="95106"/>
                </a:cubicBezTo>
                <a:cubicBezTo>
                  <a:pt x="16838" y="97551"/>
                  <a:pt x="16838" y="99962"/>
                  <a:pt x="16605" y="102326"/>
                </a:cubicBezTo>
                <a:cubicBezTo>
                  <a:pt x="15825" y="112794"/>
                  <a:pt x="11050" y="123007"/>
                  <a:pt x="6078" y="131519"/>
                </a:cubicBezTo>
                <a:cubicBezTo>
                  <a:pt x="6078" y="131519"/>
                  <a:pt x="6078" y="131519"/>
                  <a:pt x="6078" y="131519"/>
                </a:cubicBezTo>
                <a:cubicBezTo>
                  <a:pt x="2038" y="138133"/>
                  <a:pt x="12" y="145342"/>
                  <a:pt x="0" y="152224"/>
                </a:cubicBezTo>
                <a:cubicBezTo>
                  <a:pt x="105" y="169214"/>
                  <a:pt x="10247" y="179147"/>
                  <a:pt x="15440" y="182302"/>
                </a:cubicBezTo>
                <a:cubicBezTo>
                  <a:pt x="18771" y="184363"/>
                  <a:pt x="20983" y="184317"/>
                  <a:pt x="21286" y="183630"/>
                </a:cubicBezTo>
                <a:cubicBezTo>
                  <a:pt x="21565" y="183001"/>
                  <a:pt x="20284" y="181499"/>
                  <a:pt x="18456" y="178972"/>
                </a:cubicBezTo>
                <a:cubicBezTo>
                  <a:pt x="15277" y="174535"/>
                  <a:pt x="9444" y="165161"/>
                  <a:pt x="10794" y="152678"/>
                </a:cubicBezTo>
                <a:cubicBezTo>
                  <a:pt x="11260" y="147973"/>
                  <a:pt x="13286" y="143071"/>
                  <a:pt x="16581" y="138273"/>
                </a:cubicBezTo>
                <a:cubicBezTo>
                  <a:pt x="16581" y="138273"/>
                  <a:pt x="16581" y="138273"/>
                  <a:pt x="16581" y="138273"/>
                </a:cubicBezTo>
                <a:cubicBezTo>
                  <a:pt x="22916" y="129214"/>
                  <a:pt x="28889" y="117394"/>
                  <a:pt x="30357" y="103595"/>
                </a:cubicBezTo>
                <a:cubicBezTo>
                  <a:pt x="30648" y="100393"/>
                  <a:pt x="30659" y="97179"/>
                  <a:pt x="30391" y="93953"/>
                </a:cubicBezTo>
                <a:cubicBezTo>
                  <a:pt x="29565" y="83869"/>
                  <a:pt x="26095" y="74529"/>
                  <a:pt x="21356" y="66786"/>
                </a:cubicBezTo>
                <a:cubicBezTo>
                  <a:pt x="19073" y="62861"/>
                  <a:pt x="17268" y="59473"/>
                  <a:pt x="16744" y="56154"/>
                </a:cubicBezTo>
                <a:cubicBezTo>
                  <a:pt x="14916" y="47211"/>
                  <a:pt x="17466" y="36125"/>
                  <a:pt x="19085" y="28299"/>
                </a:cubicBezTo>
                <a:cubicBezTo>
                  <a:pt x="19085" y="28299"/>
                  <a:pt x="19085" y="28299"/>
                  <a:pt x="19085" y="28299"/>
                </a:cubicBezTo>
                <a:cubicBezTo>
                  <a:pt x="22660" y="11892"/>
                  <a:pt x="23160" y="177"/>
                  <a:pt x="21286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90BE67-31C9-44B8-B6FA-02D733AD8940}"/>
              </a:ext>
            </a:extLst>
          </p:cNvPr>
          <p:cNvSpPr/>
          <p:nvPr/>
        </p:nvSpPr>
        <p:spPr>
          <a:xfrm>
            <a:off x="11164807" y="4531463"/>
            <a:ext cx="29295" cy="149556"/>
          </a:xfrm>
          <a:custGeom>
            <a:avLst/>
            <a:gdLst>
              <a:gd name="connsiteX0" fmla="*/ 9746 w 29295"/>
              <a:gd name="connsiteY0" fmla="*/ 36 h 149556"/>
              <a:gd name="connsiteX1" fmla="*/ 15254 w 29295"/>
              <a:gd name="connsiteY1" fmla="*/ 75611 h 149556"/>
              <a:gd name="connsiteX2" fmla="*/ 13903 w 29295"/>
              <a:gd name="connsiteY2" fmla="*/ 91437 h 149556"/>
              <a:gd name="connsiteX3" fmla="*/ 13903 w 29295"/>
              <a:gd name="connsiteY3" fmla="*/ 91437 h 149556"/>
              <a:gd name="connsiteX4" fmla="*/ 408 w 29295"/>
              <a:gd name="connsiteY4" fmla="*/ 149428 h 149556"/>
              <a:gd name="connsiteX5" fmla="*/ 27318 w 29295"/>
              <a:gd name="connsiteY5" fmla="*/ 93335 h 149556"/>
              <a:gd name="connsiteX6" fmla="*/ 27318 w 29295"/>
              <a:gd name="connsiteY6" fmla="*/ 93335 h 149556"/>
              <a:gd name="connsiteX7" fmla="*/ 29099 w 29295"/>
              <a:gd name="connsiteY7" fmla="*/ 76310 h 149556"/>
              <a:gd name="connsiteX8" fmla="*/ 9746 w 29295"/>
              <a:gd name="connsiteY8" fmla="*/ 36 h 1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5" h="149556">
                <a:moveTo>
                  <a:pt x="9746" y="36"/>
                </a:moveTo>
                <a:cubicBezTo>
                  <a:pt x="6183" y="1445"/>
                  <a:pt x="17292" y="34505"/>
                  <a:pt x="15254" y="75611"/>
                </a:cubicBezTo>
                <a:cubicBezTo>
                  <a:pt x="14986" y="81073"/>
                  <a:pt x="14521" y="86348"/>
                  <a:pt x="13903" y="91437"/>
                </a:cubicBezTo>
                <a:cubicBezTo>
                  <a:pt x="13903" y="91437"/>
                  <a:pt x="13903" y="91437"/>
                  <a:pt x="13903" y="91437"/>
                </a:cubicBezTo>
                <a:cubicBezTo>
                  <a:pt x="9746" y="124799"/>
                  <a:pt x="-2364" y="147600"/>
                  <a:pt x="408" y="149428"/>
                </a:cubicBezTo>
                <a:cubicBezTo>
                  <a:pt x="3400" y="151408"/>
                  <a:pt x="21449" y="130458"/>
                  <a:pt x="27318" y="93335"/>
                </a:cubicBezTo>
                <a:cubicBezTo>
                  <a:pt x="27318" y="93335"/>
                  <a:pt x="27318" y="93335"/>
                  <a:pt x="27318" y="93335"/>
                </a:cubicBezTo>
                <a:cubicBezTo>
                  <a:pt x="28191" y="87873"/>
                  <a:pt x="28808" y="82191"/>
                  <a:pt x="29099" y="76310"/>
                </a:cubicBezTo>
                <a:cubicBezTo>
                  <a:pt x="31393" y="30220"/>
                  <a:pt x="12937" y="-1221"/>
                  <a:pt x="9746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BEAC953-6376-434B-A92C-B4A745E7BCEB}"/>
              </a:ext>
            </a:extLst>
          </p:cNvPr>
          <p:cNvSpPr/>
          <p:nvPr/>
        </p:nvSpPr>
        <p:spPr>
          <a:xfrm>
            <a:off x="11149448" y="4456321"/>
            <a:ext cx="51657" cy="69004"/>
          </a:xfrm>
          <a:custGeom>
            <a:avLst/>
            <a:gdLst>
              <a:gd name="connsiteX0" fmla="*/ 198 w 51657"/>
              <a:gd name="connsiteY0" fmla="*/ 488 h 69004"/>
              <a:gd name="connsiteX1" fmla="*/ 26142 w 51657"/>
              <a:gd name="connsiteY1" fmla="*/ 33292 h 69004"/>
              <a:gd name="connsiteX2" fmla="*/ 26479 w 51657"/>
              <a:gd name="connsiteY2" fmla="*/ 33758 h 69004"/>
              <a:gd name="connsiteX3" fmla="*/ 45180 w 51657"/>
              <a:gd name="connsiteY3" fmla="*/ 64675 h 69004"/>
              <a:gd name="connsiteX4" fmla="*/ 50001 w 51657"/>
              <a:gd name="connsiteY4" fmla="*/ 68960 h 69004"/>
              <a:gd name="connsiteX5" fmla="*/ 51643 w 51657"/>
              <a:gd name="connsiteY5" fmla="*/ 62648 h 69004"/>
              <a:gd name="connsiteX6" fmla="*/ 37658 w 51657"/>
              <a:gd name="connsiteY6" fmla="*/ 25560 h 69004"/>
              <a:gd name="connsiteX7" fmla="*/ 37250 w 51657"/>
              <a:gd name="connsiteY7" fmla="*/ 25012 h 69004"/>
              <a:gd name="connsiteX8" fmla="*/ 198 w 51657"/>
              <a:gd name="connsiteY8" fmla="*/ 488 h 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7" h="69004">
                <a:moveTo>
                  <a:pt x="198" y="488"/>
                </a:moveTo>
                <a:cubicBezTo>
                  <a:pt x="-1909" y="3632"/>
                  <a:pt x="13193" y="15662"/>
                  <a:pt x="26142" y="33292"/>
                </a:cubicBezTo>
                <a:cubicBezTo>
                  <a:pt x="26258" y="33443"/>
                  <a:pt x="26375" y="33595"/>
                  <a:pt x="26479" y="33758"/>
                </a:cubicBezTo>
                <a:cubicBezTo>
                  <a:pt x="35352" y="45740"/>
                  <a:pt x="40965" y="58352"/>
                  <a:pt x="45180" y="64675"/>
                </a:cubicBezTo>
                <a:cubicBezTo>
                  <a:pt x="47171" y="67679"/>
                  <a:pt x="48813" y="69298"/>
                  <a:pt x="50001" y="68960"/>
                </a:cubicBezTo>
                <a:cubicBezTo>
                  <a:pt x="51177" y="68622"/>
                  <a:pt x="51759" y="66363"/>
                  <a:pt x="51643" y="62648"/>
                </a:cubicBezTo>
                <a:cubicBezTo>
                  <a:pt x="51398" y="54777"/>
                  <a:pt x="48021" y="39801"/>
                  <a:pt x="37658" y="25560"/>
                </a:cubicBezTo>
                <a:cubicBezTo>
                  <a:pt x="37530" y="25373"/>
                  <a:pt x="37390" y="25187"/>
                  <a:pt x="37250" y="25012"/>
                </a:cubicBezTo>
                <a:cubicBezTo>
                  <a:pt x="21391" y="3959"/>
                  <a:pt x="1782" y="-1864"/>
                  <a:pt x="198" y="48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4D9E9B6-018B-402D-8356-831E9705C524}"/>
              </a:ext>
            </a:extLst>
          </p:cNvPr>
          <p:cNvSpPr/>
          <p:nvPr/>
        </p:nvSpPr>
        <p:spPr>
          <a:xfrm>
            <a:off x="9695213" y="4581236"/>
            <a:ext cx="63469" cy="311291"/>
          </a:xfrm>
          <a:custGeom>
            <a:avLst/>
            <a:gdLst>
              <a:gd name="connsiteX0" fmla="*/ 63307 w 63469"/>
              <a:gd name="connsiteY0" fmla="*/ 57 h 311291"/>
              <a:gd name="connsiteX1" fmla="*/ 12714 w 63469"/>
              <a:gd name="connsiteY1" fmla="*/ 104336 h 311291"/>
              <a:gd name="connsiteX2" fmla="*/ 12714 w 63469"/>
              <a:gd name="connsiteY2" fmla="*/ 104336 h 311291"/>
              <a:gd name="connsiteX3" fmla="*/ 5825 w 63469"/>
              <a:gd name="connsiteY3" fmla="*/ 150054 h 311291"/>
              <a:gd name="connsiteX4" fmla="*/ 397 w 63469"/>
              <a:gd name="connsiteY4" fmla="*/ 284296 h 311291"/>
              <a:gd name="connsiteX5" fmla="*/ 1064 w 63469"/>
              <a:gd name="connsiteY5" fmla="*/ 311288 h 311291"/>
              <a:gd name="connsiteX6" fmla="*/ 8024 w 63469"/>
              <a:gd name="connsiteY6" fmla="*/ 285029 h 311291"/>
              <a:gd name="connsiteX7" fmla="*/ 19594 w 63469"/>
              <a:gd name="connsiteY7" fmla="*/ 151428 h 311291"/>
              <a:gd name="connsiteX8" fmla="*/ 25758 w 63469"/>
              <a:gd name="connsiteY8" fmla="*/ 106922 h 311291"/>
              <a:gd name="connsiteX9" fmla="*/ 25758 w 63469"/>
              <a:gd name="connsiteY9" fmla="*/ 106922 h 311291"/>
              <a:gd name="connsiteX10" fmla="*/ 63307 w 63469"/>
              <a:gd name="connsiteY10" fmla="*/ 57 h 3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69" h="311291">
                <a:moveTo>
                  <a:pt x="63307" y="57"/>
                </a:moveTo>
                <a:cubicBezTo>
                  <a:pt x="60902" y="-1666"/>
                  <a:pt x="27111" y="35795"/>
                  <a:pt x="12714" y="104336"/>
                </a:cubicBezTo>
                <a:cubicBezTo>
                  <a:pt x="12714" y="104336"/>
                  <a:pt x="12714" y="104336"/>
                  <a:pt x="12714" y="104336"/>
                </a:cubicBezTo>
                <a:cubicBezTo>
                  <a:pt x="9664" y="118869"/>
                  <a:pt x="7437" y="134008"/>
                  <a:pt x="5825" y="150054"/>
                </a:cubicBezTo>
                <a:cubicBezTo>
                  <a:pt x="2155" y="186595"/>
                  <a:pt x="668" y="275422"/>
                  <a:pt x="397" y="284296"/>
                </a:cubicBezTo>
                <a:cubicBezTo>
                  <a:pt x="-122" y="301169"/>
                  <a:pt x="-338" y="311090"/>
                  <a:pt x="1064" y="311288"/>
                </a:cubicBezTo>
                <a:cubicBezTo>
                  <a:pt x="2466" y="311498"/>
                  <a:pt x="5304" y="301879"/>
                  <a:pt x="8024" y="285029"/>
                </a:cubicBezTo>
                <a:cubicBezTo>
                  <a:pt x="12659" y="256325"/>
                  <a:pt x="14109" y="206403"/>
                  <a:pt x="19594" y="151428"/>
                </a:cubicBezTo>
                <a:cubicBezTo>
                  <a:pt x="21164" y="135696"/>
                  <a:pt x="23131" y="121058"/>
                  <a:pt x="25758" y="106922"/>
                </a:cubicBezTo>
                <a:cubicBezTo>
                  <a:pt x="25758" y="106922"/>
                  <a:pt x="25758" y="106922"/>
                  <a:pt x="25758" y="106922"/>
                </a:cubicBezTo>
                <a:cubicBezTo>
                  <a:pt x="37658" y="42747"/>
                  <a:pt x="65859" y="1897"/>
                  <a:pt x="63307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A8C59AA-A685-44A8-9853-2DF7379D2D35}"/>
              </a:ext>
            </a:extLst>
          </p:cNvPr>
          <p:cNvSpPr/>
          <p:nvPr/>
        </p:nvSpPr>
        <p:spPr>
          <a:xfrm>
            <a:off x="9719623" y="4640412"/>
            <a:ext cx="76420" cy="404634"/>
          </a:xfrm>
          <a:custGeom>
            <a:avLst/>
            <a:gdLst>
              <a:gd name="connsiteX0" fmla="*/ 76242 w 76420"/>
              <a:gd name="connsiteY0" fmla="*/ 25 h 404634"/>
              <a:gd name="connsiteX1" fmla="*/ 5060 w 76420"/>
              <a:gd name="connsiteY1" fmla="*/ 196602 h 404634"/>
              <a:gd name="connsiteX2" fmla="*/ 186 w 76420"/>
              <a:gd name="connsiteY2" fmla="*/ 255629 h 404634"/>
              <a:gd name="connsiteX3" fmla="*/ 186 w 76420"/>
              <a:gd name="connsiteY3" fmla="*/ 255629 h 404634"/>
              <a:gd name="connsiteX4" fmla="*/ 23335 w 76420"/>
              <a:gd name="connsiteY4" fmla="*/ 404625 h 404634"/>
              <a:gd name="connsiteX5" fmla="*/ 13488 w 76420"/>
              <a:gd name="connsiteY5" fmla="*/ 256118 h 404634"/>
              <a:gd name="connsiteX6" fmla="*/ 13488 w 76420"/>
              <a:gd name="connsiteY6" fmla="*/ 256118 h 404634"/>
              <a:gd name="connsiteX7" fmla="*/ 18794 w 76420"/>
              <a:gd name="connsiteY7" fmla="*/ 198500 h 404634"/>
              <a:gd name="connsiteX8" fmla="*/ 76242 w 76420"/>
              <a:gd name="connsiteY8" fmla="*/ 25 h 4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0" h="404634">
                <a:moveTo>
                  <a:pt x="76242" y="25"/>
                </a:moveTo>
                <a:cubicBezTo>
                  <a:pt x="73182" y="-1628"/>
                  <a:pt x="21331" y="78674"/>
                  <a:pt x="5060" y="196602"/>
                </a:cubicBezTo>
                <a:cubicBezTo>
                  <a:pt x="2239" y="217038"/>
                  <a:pt x="698" y="236776"/>
                  <a:pt x="186" y="255629"/>
                </a:cubicBezTo>
                <a:cubicBezTo>
                  <a:pt x="186" y="255629"/>
                  <a:pt x="186" y="255629"/>
                  <a:pt x="186" y="255629"/>
                </a:cubicBezTo>
                <a:cubicBezTo>
                  <a:pt x="-2267" y="344805"/>
                  <a:pt x="20254" y="405498"/>
                  <a:pt x="23335" y="404625"/>
                </a:cubicBezTo>
                <a:cubicBezTo>
                  <a:pt x="26367" y="403763"/>
                  <a:pt x="9531" y="341836"/>
                  <a:pt x="13488" y="256118"/>
                </a:cubicBezTo>
                <a:cubicBezTo>
                  <a:pt x="13488" y="256118"/>
                  <a:pt x="13488" y="256118"/>
                  <a:pt x="13488" y="256118"/>
                </a:cubicBezTo>
                <a:cubicBezTo>
                  <a:pt x="14345" y="237696"/>
                  <a:pt x="16038" y="218459"/>
                  <a:pt x="18794" y="198500"/>
                </a:cubicBezTo>
                <a:cubicBezTo>
                  <a:pt x="34368" y="85650"/>
                  <a:pt x="79611" y="1830"/>
                  <a:pt x="7624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553E05E-9AB6-40FD-8450-B17BDA631BBF}"/>
              </a:ext>
            </a:extLst>
          </p:cNvPr>
          <p:cNvSpPr/>
          <p:nvPr/>
        </p:nvSpPr>
        <p:spPr>
          <a:xfrm>
            <a:off x="9731444" y="4833383"/>
            <a:ext cx="74099" cy="457535"/>
          </a:xfrm>
          <a:custGeom>
            <a:avLst/>
            <a:gdLst>
              <a:gd name="connsiteX0" fmla="*/ 73758 w 74099"/>
              <a:gd name="connsiteY0" fmla="*/ 8 h 457535"/>
              <a:gd name="connsiteX1" fmla="*/ 53473 w 74099"/>
              <a:gd name="connsiteY1" fmla="*/ 51595 h 457535"/>
              <a:gd name="connsiteX2" fmla="*/ 12983 w 74099"/>
              <a:gd name="connsiteY2" fmla="*/ 183414 h 457535"/>
              <a:gd name="connsiteX3" fmla="*/ 12983 w 74099"/>
              <a:gd name="connsiteY3" fmla="*/ 183414 h 457535"/>
              <a:gd name="connsiteX4" fmla="*/ 4777 w 74099"/>
              <a:gd name="connsiteY4" fmla="*/ 225708 h 457535"/>
              <a:gd name="connsiteX5" fmla="*/ 3079 w 74099"/>
              <a:gd name="connsiteY5" fmla="*/ 337790 h 457535"/>
              <a:gd name="connsiteX6" fmla="*/ 39524 w 74099"/>
              <a:gd name="connsiteY6" fmla="*/ 457522 h 457535"/>
              <a:gd name="connsiteX7" fmla="*/ 15234 w 74099"/>
              <a:gd name="connsiteY7" fmla="*/ 336393 h 457535"/>
              <a:gd name="connsiteX8" fmla="*/ 18506 w 74099"/>
              <a:gd name="connsiteY8" fmla="*/ 227746 h 457535"/>
              <a:gd name="connsiteX9" fmla="*/ 26263 w 74099"/>
              <a:gd name="connsiteY9" fmla="*/ 186512 h 457535"/>
              <a:gd name="connsiteX10" fmla="*/ 26263 w 74099"/>
              <a:gd name="connsiteY10" fmla="*/ 186512 h 457535"/>
              <a:gd name="connsiteX11" fmla="*/ 61998 w 74099"/>
              <a:gd name="connsiteY11" fmla="*/ 54261 h 457535"/>
              <a:gd name="connsiteX12" fmla="*/ 73758 w 74099"/>
              <a:gd name="connsiteY12" fmla="*/ 8 h 45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099" h="457535">
                <a:moveTo>
                  <a:pt x="73758" y="8"/>
                </a:moveTo>
                <a:cubicBezTo>
                  <a:pt x="72125" y="-458"/>
                  <a:pt x="64896" y="19036"/>
                  <a:pt x="53473" y="51595"/>
                </a:cubicBezTo>
                <a:cubicBezTo>
                  <a:pt x="43391" y="80334"/>
                  <a:pt x="24906" y="133598"/>
                  <a:pt x="12983" y="183414"/>
                </a:cubicBezTo>
                <a:cubicBezTo>
                  <a:pt x="12983" y="183414"/>
                  <a:pt x="12983" y="183414"/>
                  <a:pt x="12983" y="183414"/>
                </a:cubicBezTo>
                <a:cubicBezTo>
                  <a:pt x="9729" y="196992"/>
                  <a:pt x="6934" y="211129"/>
                  <a:pt x="4777" y="225708"/>
                </a:cubicBezTo>
                <a:cubicBezTo>
                  <a:pt x="-1249" y="266465"/>
                  <a:pt x="-1297" y="304008"/>
                  <a:pt x="3079" y="337790"/>
                </a:cubicBezTo>
                <a:cubicBezTo>
                  <a:pt x="12808" y="412363"/>
                  <a:pt x="37046" y="458454"/>
                  <a:pt x="39524" y="457522"/>
                </a:cubicBezTo>
                <a:cubicBezTo>
                  <a:pt x="42003" y="456590"/>
                  <a:pt x="22326" y="409010"/>
                  <a:pt x="15234" y="336393"/>
                </a:cubicBezTo>
                <a:cubicBezTo>
                  <a:pt x="11995" y="303542"/>
                  <a:pt x="12635" y="267397"/>
                  <a:pt x="18506" y="227746"/>
                </a:cubicBezTo>
                <a:cubicBezTo>
                  <a:pt x="20603" y="213574"/>
                  <a:pt x="23246" y="199787"/>
                  <a:pt x="26263" y="186512"/>
                </a:cubicBezTo>
                <a:cubicBezTo>
                  <a:pt x="26263" y="186512"/>
                  <a:pt x="26263" y="186512"/>
                  <a:pt x="26263" y="186512"/>
                </a:cubicBezTo>
                <a:cubicBezTo>
                  <a:pt x="36226" y="142704"/>
                  <a:pt x="55354" y="78494"/>
                  <a:pt x="61998" y="54261"/>
                </a:cubicBezTo>
                <a:cubicBezTo>
                  <a:pt x="71127" y="20946"/>
                  <a:pt x="75390" y="486"/>
                  <a:pt x="73758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9FB9432-3141-495B-86C5-E5252D5F7241}"/>
              </a:ext>
            </a:extLst>
          </p:cNvPr>
          <p:cNvSpPr/>
          <p:nvPr/>
        </p:nvSpPr>
        <p:spPr>
          <a:xfrm>
            <a:off x="9764286" y="4942265"/>
            <a:ext cx="72108" cy="448240"/>
          </a:xfrm>
          <a:custGeom>
            <a:avLst/>
            <a:gdLst>
              <a:gd name="connsiteX0" fmla="*/ 72037 w 72108"/>
              <a:gd name="connsiteY0" fmla="*/ 64 h 448240"/>
              <a:gd name="connsiteX1" fmla="*/ 5659 w 72108"/>
              <a:gd name="connsiteY1" fmla="*/ 115267 h 448240"/>
              <a:gd name="connsiteX2" fmla="*/ 2662 w 72108"/>
              <a:gd name="connsiteY2" fmla="*/ 217369 h 448240"/>
              <a:gd name="connsiteX3" fmla="*/ 10190 w 72108"/>
              <a:gd name="connsiteY3" fmla="*/ 267709 h 448240"/>
              <a:gd name="connsiteX4" fmla="*/ 30842 w 72108"/>
              <a:gd name="connsiteY4" fmla="*/ 433811 h 448240"/>
              <a:gd name="connsiteX5" fmla="*/ 31579 w 72108"/>
              <a:gd name="connsiteY5" fmla="*/ 448239 h 448240"/>
              <a:gd name="connsiteX6" fmla="*/ 35610 w 72108"/>
              <a:gd name="connsiteY6" fmla="*/ 434230 h 448240"/>
              <a:gd name="connsiteX7" fmla="*/ 23539 w 72108"/>
              <a:gd name="connsiteY7" fmla="*/ 265438 h 448240"/>
              <a:gd name="connsiteX8" fmla="*/ 16498 w 72108"/>
              <a:gd name="connsiteY8" fmla="*/ 215831 h 448240"/>
              <a:gd name="connsiteX9" fmla="*/ 17919 w 72108"/>
              <a:gd name="connsiteY9" fmla="*/ 117735 h 448240"/>
              <a:gd name="connsiteX10" fmla="*/ 72037 w 72108"/>
              <a:gd name="connsiteY10" fmla="*/ 64 h 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108" h="448240">
                <a:moveTo>
                  <a:pt x="72037" y="64"/>
                </a:moveTo>
                <a:cubicBezTo>
                  <a:pt x="69994" y="-1787"/>
                  <a:pt x="22791" y="36384"/>
                  <a:pt x="5659" y="115267"/>
                </a:cubicBezTo>
                <a:cubicBezTo>
                  <a:pt x="-1056" y="146684"/>
                  <a:pt x="-1450" y="180117"/>
                  <a:pt x="2662" y="217369"/>
                </a:cubicBezTo>
                <a:cubicBezTo>
                  <a:pt x="4579" y="234731"/>
                  <a:pt x="7339" y="251791"/>
                  <a:pt x="10190" y="267709"/>
                </a:cubicBezTo>
                <a:cubicBezTo>
                  <a:pt x="23753" y="344891"/>
                  <a:pt x="31088" y="406760"/>
                  <a:pt x="30842" y="433811"/>
                </a:cubicBezTo>
                <a:cubicBezTo>
                  <a:pt x="30765" y="443010"/>
                  <a:pt x="30747" y="448111"/>
                  <a:pt x="31579" y="448239"/>
                </a:cubicBezTo>
                <a:cubicBezTo>
                  <a:pt x="32412" y="448355"/>
                  <a:pt x="34034" y="443465"/>
                  <a:pt x="35610" y="434230"/>
                </a:cubicBezTo>
                <a:cubicBezTo>
                  <a:pt x="42493" y="393753"/>
                  <a:pt x="38452" y="355849"/>
                  <a:pt x="23539" y="265438"/>
                </a:cubicBezTo>
                <a:cubicBezTo>
                  <a:pt x="20986" y="249636"/>
                  <a:pt x="18384" y="232716"/>
                  <a:pt x="16498" y="215831"/>
                </a:cubicBezTo>
                <a:cubicBezTo>
                  <a:pt x="12431" y="179418"/>
                  <a:pt x="12244" y="147698"/>
                  <a:pt x="17919" y="117735"/>
                </a:cubicBezTo>
                <a:cubicBezTo>
                  <a:pt x="31839" y="42801"/>
                  <a:pt x="74081" y="1904"/>
                  <a:pt x="72037" y="6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1AFE5C-D746-4123-9C42-6E729B043E22}"/>
              </a:ext>
            </a:extLst>
          </p:cNvPr>
          <p:cNvSpPr/>
          <p:nvPr/>
        </p:nvSpPr>
        <p:spPr>
          <a:xfrm>
            <a:off x="9791746" y="5029289"/>
            <a:ext cx="69486" cy="482647"/>
          </a:xfrm>
          <a:custGeom>
            <a:avLst/>
            <a:gdLst>
              <a:gd name="connsiteX0" fmla="*/ 69475 w 69486"/>
              <a:gd name="connsiteY0" fmla="*/ 178 h 482647"/>
              <a:gd name="connsiteX1" fmla="*/ 29861 w 69486"/>
              <a:gd name="connsiteY1" fmla="*/ 37802 h 482647"/>
              <a:gd name="connsiteX2" fmla="*/ 29861 w 69486"/>
              <a:gd name="connsiteY2" fmla="*/ 37802 h 482647"/>
              <a:gd name="connsiteX3" fmla="*/ 3769 w 69486"/>
              <a:gd name="connsiteY3" fmla="*/ 145203 h 482647"/>
              <a:gd name="connsiteX4" fmla="*/ 97 w 69486"/>
              <a:gd name="connsiteY4" fmla="*/ 236382 h 482647"/>
              <a:gd name="connsiteX5" fmla="*/ 9778 w 69486"/>
              <a:gd name="connsiteY5" fmla="*/ 349278 h 482647"/>
              <a:gd name="connsiteX6" fmla="*/ 38208 w 69486"/>
              <a:gd name="connsiteY6" fmla="*/ 457389 h 482647"/>
              <a:gd name="connsiteX7" fmla="*/ 57026 w 69486"/>
              <a:gd name="connsiteY7" fmla="*/ 482588 h 482647"/>
              <a:gd name="connsiteX8" fmla="*/ 44312 w 69486"/>
              <a:gd name="connsiteY8" fmla="*/ 454792 h 482647"/>
              <a:gd name="connsiteX9" fmla="*/ 22087 w 69486"/>
              <a:gd name="connsiteY9" fmla="*/ 347497 h 482647"/>
              <a:gd name="connsiteX10" fmla="*/ 13960 w 69486"/>
              <a:gd name="connsiteY10" fmla="*/ 236172 h 482647"/>
              <a:gd name="connsiteX11" fmla="*/ 16680 w 69486"/>
              <a:gd name="connsiteY11" fmla="*/ 146321 h 482647"/>
              <a:gd name="connsiteX12" fmla="*/ 37716 w 69486"/>
              <a:gd name="connsiteY12" fmla="*/ 41249 h 482647"/>
              <a:gd name="connsiteX13" fmla="*/ 37716 w 69486"/>
              <a:gd name="connsiteY13" fmla="*/ 41249 h 482647"/>
              <a:gd name="connsiteX14" fmla="*/ 69475 w 69486"/>
              <a:gd name="connsiteY14" fmla="*/ 178 h 4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" h="482647">
                <a:moveTo>
                  <a:pt x="69475" y="178"/>
                </a:moveTo>
                <a:cubicBezTo>
                  <a:pt x="69059" y="-963"/>
                  <a:pt x="46298" y="2472"/>
                  <a:pt x="29861" y="37802"/>
                </a:cubicBezTo>
                <a:cubicBezTo>
                  <a:pt x="29861" y="37802"/>
                  <a:pt x="29861" y="37802"/>
                  <a:pt x="29861" y="37802"/>
                </a:cubicBezTo>
                <a:cubicBezTo>
                  <a:pt x="16489" y="65773"/>
                  <a:pt x="8113" y="99345"/>
                  <a:pt x="3769" y="145203"/>
                </a:cubicBezTo>
                <a:cubicBezTo>
                  <a:pt x="1038" y="173558"/>
                  <a:pt x="-400" y="204102"/>
                  <a:pt x="97" y="236382"/>
                </a:cubicBezTo>
                <a:cubicBezTo>
                  <a:pt x="727" y="277383"/>
                  <a:pt x="4383" y="315241"/>
                  <a:pt x="9778" y="349278"/>
                </a:cubicBezTo>
                <a:cubicBezTo>
                  <a:pt x="17841" y="400586"/>
                  <a:pt x="25051" y="430187"/>
                  <a:pt x="38208" y="457389"/>
                </a:cubicBezTo>
                <a:cubicBezTo>
                  <a:pt x="46842" y="475392"/>
                  <a:pt x="56162" y="483427"/>
                  <a:pt x="57026" y="482588"/>
                </a:cubicBezTo>
                <a:cubicBezTo>
                  <a:pt x="57889" y="481750"/>
                  <a:pt x="51169" y="473168"/>
                  <a:pt x="44312" y="454792"/>
                </a:cubicBezTo>
                <a:cubicBezTo>
                  <a:pt x="33577" y="425668"/>
                  <a:pt x="29115" y="400481"/>
                  <a:pt x="22087" y="347497"/>
                </a:cubicBezTo>
                <a:cubicBezTo>
                  <a:pt x="17665" y="313762"/>
                  <a:pt x="14579" y="276591"/>
                  <a:pt x="13960" y="236172"/>
                </a:cubicBezTo>
                <a:cubicBezTo>
                  <a:pt x="13471" y="204370"/>
                  <a:pt x="14569" y="174338"/>
                  <a:pt x="16680" y="146321"/>
                </a:cubicBezTo>
                <a:cubicBezTo>
                  <a:pt x="20184" y="100801"/>
                  <a:pt x="26527" y="69290"/>
                  <a:pt x="37716" y="41249"/>
                </a:cubicBezTo>
                <a:cubicBezTo>
                  <a:pt x="37716" y="41249"/>
                  <a:pt x="37716" y="41249"/>
                  <a:pt x="37716" y="41249"/>
                </a:cubicBezTo>
                <a:cubicBezTo>
                  <a:pt x="50312" y="10635"/>
                  <a:pt x="70029" y="1703"/>
                  <a:pt x="69475" y="17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409DF46-354B-466A-A3FF-901AB253A540}"/>
              </a:ext>
            </a:extLst>
          </p:cNvPr>
          <p:cNvSpPr/>
          <p:nvPr/>
        </p:nvSpPr>
        <p:spPr>
          <a:xfrm>
            <a:off x="9823175" y="5250439"/>
            <a:ext cx="75434" cy="351878"/>
          </a:xfrm>
          <a:custGeom>
            <a:avLst/>
            <a:gdLst>
              <a:gd name="connsiteX0" fmla="*/ 31820 w 75434"/>
              <a:gd name="connsiteY0" fmla="*/ 0 h 351878"/>
              <a:gd name="connsiteX1" fmla="*/ 26798 w 75434"/>
              <a:gd name="connsiteY1" fmla="*/ 37194 h 351878"/>
              <a:gd name="connsiteX2" fmla="*/ 9908 w 75434"/>
              <a:gd name="connsiteY2" fmla="*/ 130795 h 351878"/>
              <a:gd name="connsiteX3" fmla="*/ 9908 w 75434"/>
              <a:gd name="connsiteY3" fmla="*/ 130795 h 351878"/>
              <a:gd name="connsiteX4" fmla="*/ 1528 w 75434"/>
              <a:gd name="connsiteY4" fmla="*/ 186352 h 351878"/>
              <a:gd name="connsiteX5" fmla="*/ 2120 w 75434"/>
              <a:gd name="connsiteY5" fmla="*/ 248524 h 351878"/>
              <a:gd name="connsiteX6" fmla="*/ 2120 w 75434"/>
              <a:gd name="connsiteY6" fmla="*/ 248524 h 351878"/>
              <a:gd name="connsiteX7" fmla="*/ 38740 w 75434"/>
              <a:gd name="connsiteY7" fmla="*/ 325939 h 351878"/>
              <a:gd name="connsiteX8" fmla="*/ 38740 w 75434"/>
              <a:gd name="connsiteY8" fmla="*/ 325939 h 351878"/>
              <a:gd name="connsiteX9" fmla="*/ 75391 w 75434"/>
              <a:gd name="connsiteY9" fmla="*/ 351698 h 351878"/>
              <a:gd name="connsiteX10" fmla="*/ 45431 w 75434"/>
              <a:gd name="connsiteY10" fmla="*/ 320058 h 351878"/>
              <a:gd name="connsiteX11" fmla="*/ 45431 w 75434"/>
              <a:gd name="connsiteY11" fmla="*/ 320058 h 351878"/>
              <a:gd name="connsiteX12" fmla="*/ 15135 w 75434"/>
              <a:gd name="connsiteY12" fmla="*/ 246836 h 351878"/>
              <a:gd name="connsiteX13" fmla="*/ 15135 w 75434"/>
              <a:gd name="connsiteY13" fmla="*/ 246836 h 351878"/>
              <a:gd name="connsiteX14" fmla="*/ 15339 w 75434"/>
              <a:gd name="connsiteY14" fmla="*/ 187692 h 351878"/>
              <a:gd name="connsiteX15" fmla="*/ 22967 w 75434"/>
              <a:gd name="connsiteY15" fmla="*/ 133054 h 351878"/>
              <a:gd name="connsiteX16" fmla="*/ 22967 w 75434"/>
              <a:gd name="connsiteY16" fmla="*/ 133054 h 351878"/>
              <a:gd name="connsiteX17" fmla="*/ 35057 w 75434"/>
              <a:gd name="connsiteY17" fmla="*/ 37858 h 351878"/>
              <a:gd name="connsiteX18" fmla="*/ 31820 w 75434"/>
              <a:gd name="connsiteY18" fmla="*/ 0 h 3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434" h="351878">
                <a:moveTo>
                  <a:pt x="31820" y="0"/>
                </a:moveTo>
                <a:cubicBezTo>
                  <a:pt x="30263" y="70"/>
                  <a:pt x="29843" y="14044"/>
                  <a:pt x="26798" y="37194"/>
                </a:cubicBezTo>
                <a:cubicBezTo>
                  <a:pt x="22207" y="72105"/>
                  <a:pt x="19051" y="80990"/>
                  <a:pt x="9908" y="130795"/>
                </a:cubicBezTo>
                <a:cubicBezTo>
                  <a:pt x="9908" y="130795"/>
                  <a:pt x="9908" y="130795"/>
                  <a:pt x="9908" y="130795"/>
                </a:cubicBezTo>
                <a:cubicBezTo>
                  <a:pt x="6725" y="147843"/>
                  <a:pt x="3384" y="167010"/>
                  <a:pt x="1528" y="186352"/>
                </a:cubicBezTo>
                <a:cubicBezTo>
                  <a:pt x="-569" y="208210"/>
                  <a:pt x="-632" y="228716"/>
                  <a:pt x="2120" y="248524"/>
                </a:cubicBezTo>
                <a:cubicBezTo>
                  <a:pt x="2120" y="248524"/>
                  <a:pt x="2120" y="248524"/>
                  <a:pt x="2120" y="248524"/>
                </a:cubicBezTo>
                <a:cubicBezTo>
                  <a:pt x="7012" y="283226"/>
                  <a:pt x="22995" y="309450"/>
                  <a:pt x="38740" y="325939"/>
                </a:cubicBezTo>
                <a:cubicBezTo>
                  <a:pt x="38740" y="325939"/>
                  <a:pt x="38740" y="325939"/>
                  <a:pt x="38740" y="325939"/>
                </a:cubicBezTo>
                <a:cubicBezTo>
                  <a:pt x="58384" y="346446"/>
                  <a:pt x="74451" y="353107"/>
                  <a:pt x="75391" y="351698"/>
                </a:cubicBezTo>
                <a:cubicBezTo>
                  <a:pt x="76330" y="350288"/>
                  <a:pt x="62102" y="340891"/>
                  <a:pt x="45431" y="320058"/>
                </a:cubicBezTo>
                <a:cubicBezTo>
                  <a:pt x="45431" y="320058"/>
                  <a:pt x="45431" y="320058"/>
                  <a:pt x="45431" y="320058"/>
                </a:cubicBezTo>
                <a:cubicBezTo>
                  <a:pt x="32097" y="303441"/>
                  <a:pt x="18850" y="278673"/>
                  <a:pt x="15135" y="246836"/>
                </a:cubicBezTo>
                <a:cubicBezTo>
                  <a:pt x="15135" y="246836"/>
                  <a:pt x="15135" y="246836"/>
                  <a:pt x="15135" y="246836"/>
                </a:cubicBezTo>
                <a:cubicBezTo>
                  <a:pt x="12917" y="228204"/>
                  <a:pt x="13259" y="208850"/>
                  <a:pt x="15339" y="187692"/>
                </a:cubicBezTo>
                <a:cubicBezTo>
                  <a:pt x="17163" y="169153"/>
                  <a:pt x="20267" y="149986"/>
                  <a:pt x="22967" y="133054"/>
                </a:cubicBezTo>
                <a:cubicBezTo>
                  <a:pt x="22967" y="133054"/>
                  <a:pt x="22967" y="133054"/>
                  <a:pt x="22967" y="133054"/>
                </a:cubicBezTo>
                <a:cubicBezTo>
                  <a:pt x="29883" y="90527"/>
                  <a:pt x="34139" y="66399"/>
                  <a:pt x="35057" y="37858"/>
                </a:cubicBezTo>
                <a:cubicBezTo>
                  <a:pt x="35825" y="14009"/>
                  <a:pt x="33377" y="-58"/>
                  <a:pt x="3182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BEFC3E-93A6-43D1-9550-3725308E8373}"/>
              </a:ext>
            </a:extLst>
          </p:cNvPr>
          <p:cNvSpPr/>
          <p:nvPr/>
        </p:nvSpPr>
        <p:spPr>
          <a:xfrm>
            <a:off x="9859391" y="5378040"/>
            <a:ext cx="89032" cy="249226"/>
          </a:xfrm>
          <a:custGeom>
            <a:avLst/>
            <a:gdLst>
              <a:gd name="connsiteX0" fmla="*/ 11166 w 89032"/>
              <a:gd name="connsiteY0" fmla="*/ 4 h 249226"/>
              <a:gd name="connsiteX1" fmla="*/ 8402 w 89032"/>
              <a:gd name="connsiteY1" fmla="*/ 138274 h 249226"/>
              <a:gd name="connsiteX2" fmla="*/ 8416 w 89032"/>
              <a:gd name="connsiteY2" fmla="*/ 138333 h 249226"/>
              <a:gd name="connsiteX3" fmla="*/ 61707 w 89032"/>
              <a:gd name="connsiteY3" fmla="*/ 232295 h 249226"/>
              <a:gd name="connsiteX4" fmla="*/ 88969 w 89032"/>
              <a:gd name="connsiteY4" fmla="*/ 248994 h 249226"/>
              <a:gd name="connsiteX5" fmla="*/ 67931 w 89032"/>
              <a:gd name="connsiteY5" fmla="*/ 226077 h 249226"/>
              <a:gd name="connsiteX6" fmla="*/ 21872 w 89032"/>
              <a:gd name="connsiteY6" fmla="*/ 134991 h 249226"/>
              <a:gd name="connsiteX7" fmla="*/ 21859 w 89032"/>
              <a:gd name="connsiteY7" fmla="*/ 134933 h 249226"/>
              <a:gd name="connsiteX8" fmla="*/ 11166 w 89032"/>
              <a:gd name="connsiteY8" fmla="*/ 4 h 2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32" h="249226">
                <a:moveTo>
                  <a:pt x="11166" y="4"/>
                </a:moveTo>
                <a:cubicBezTo>
                  <a:pt x="7383" y="-567"/>
                  <a:pt x="-10223" y="62700"/>
                  <a:pt x="8402" y="138274"/>
                </a:cubicBezTo>
                <a:cubicBezTo>
                  <a:pt x="8402" y="138274"/>
                  <a:pt x="8416" y="138333"/>
                  <a:pt x="8416" y="138333"/>
                </a:cubicBezTo>
                <a:cubicBezTo>
                  <a:pt x="19439" y="183177"/>
                  <a:pt x="41211" y="214036"/>
                  <a:pt x="61707" y="232295"/>
                </a:cubicBezTo>
                <a:cubicBezTo>
                  <a:pt x="76754" y="245663"/>
                  <a:pt x="88044" y="250379"/>
                  <a:pt x="88969" y="248994"/>
                </a:cubicBezTo>
                <a:cubicBezTo>
                  <a:pt x="89895" y="247608"/>
                  <a:pt x="80518" y="240365"/>
                  <a:pt x="67931" y="226077"/>
                </a:cubicBezTo>
                <a:cubicBezTo>
                  <a:pt x="50511" y="206362"/>
                  <a:pt x="32524" y="177611"/>
                  <a:pt x="21872" y="134991"/>
                </a:cubicBezTo>
                <a:cubicBezTo>
                  <a:pt x="21872" y="134991"/>
                  <a:pt x="21859" y="134933"/>
                  <a:pt x="21859" y="134933"/>
                </a:cubicBezTo>
                <a:cubicBezTo>
                  <a:pt x="3988" y="63107"/>
                  <a:pt x="14948" y="574"/>
                  <a:pt x="11166" y="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EDE5A8D8-D159-4B6C-A674-1A78538C11AE}"/>
              </a:ext>
            </a:extLst>
          </p:cNvPr>
          <p:cNvSpPr/>
          <p:nvPr/>
        </p:nvSpPr>
        <p:spPr>
          <a:xfrm>
            <a:off x="9944474" y="5368712"/>
            <a:ext cx="66251" cy="333089"/>
          </a:xfrm>
          <a:custGeom>
            <a:avLst/>
            <a:gdLst>
              <a:gd name="connsiteX0" fmla="*/ 774 w 66251"/>
              <a:gd name="connsiteY0" fmla="*/ 5 h 333089"/>
              <a:gd name="connsiteX1" fmla="*/ 2582 w 66251"/>
              <a:gd name="connsiteY1" fmla="*/ 50357 h 333089"/>
              <a:gd name="connsiteX2" fmla="*/ 9014 w 66251"/>
              <a:gd name="connsiteY2" fmla="*/ 171870 h 333089"/>
              <a:gd name="connsiteX3" fmla="*/ 9888 w 66251"/>
              <a:gd name="connsiteY3" fmla="*/ 181105 h 333089"/>
              <a:gd name="connsiteX4" fmla="*/ 9888 w 66251"/>
              <a:gd name="connsiteY4" fmla="*/ 181105 h 333089"/>
              <a:gd name="connsiteX5" fmla="*/ 38536 w 66251"/>
              <a:gd name="connsiteY5" fmla="*/ 297169 h 333089"/>
              <a:gd name="connsiteX6" fmla="*/ 38536 w 66251"/>
              <a:gd name="connsiteY6" fmla="*/ 297169 h 333089"/>
              <a:gd name="connsiteX7" fmla="*/ 66129 w 66251"/>
              <a:gd name="connsiteY7" fmla="*/ 333012 h 333089"/>
              <a:gd name="connsiteX8" fmla="*/ 47010 w 66251"/>
              <a:gd name="connsiteY8" fmla="*/ 293326 h 333089"/>
              <a:gd name="connsiteX9" fmla="*/ 47010 w 66251"/>
              <a:gd name="connsiteY9" fmla="*/ 293326 h 333089"/>
              <a:gd name="connsiteX10" fmla="*/ 23665 w 66251"/>
              <a:gd name="connsiteY10" fmla="*/ 179742 h 333089"/>
              <a:gd name="connsiteX11" fmla="*/ 23665 w 66251"/>
              <a:gd name="connsiteY11" fmla="*/ 179742 h 333089"/>
              <a:gd name="connsiteX12" fmla="*/ 22828 w 66251"/>
              <a:gd name="connsiteY12" fmla="*/ 170648 h 333089"/>
              <a:gd name="connsiteX13" fmla="*/ 12328 w 66251"/>
              <a:gd name="connsiteY13" fmla="*/ 49413 h 333089"/>
              <a:gd name="connsiteX14" fmla="*/ 774 w 66251"/>
              <a:gd name="connsiteY14" fmla="*/ 5 h 33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251" h="333089">
                <a:moveTo>
                  <a:pt x="774" y="5"/>
                </a:moveTo>
                <a:cubicBezTo>
                  <a:pt x="-1132" y="342"/>
                  <a:pt x="875" y="19509"/>
                  <a:pt x="2582" y="50357"/>
                </a:cubicBezTo>
                <a:cubicBezTo>
                  <a:pt x="4291" y="81262"/>
                  <a:pt x="4803" y="124232"/>
                  <a:pt x="9014" y="171870"/>
                </a:cubicBezTo>
                <a:cubicBezTo>
                  <a:pt x="9289" y="174968"/>
                  <a:pt x="9579" y="178042"/>
                  <a:pt x="9888" y="181105"/>
                </a:cubicBezTo>
                <a:cubicBezTo>
                  <a:pt x="9888" y="181105"/>
                  <a:pt x="9888" y="181105"/>
                  <a:pt x="9888" y="181105"/>
                </a:cubicBezTo>
                <a:cubicBezTo>
                  <a:pt x="14873" y="231515"/>
                  <a:pt x="23374" y="267160"/>
                  <a:pt x="38536" y="297169"/>
                </a:cubicBezTo>
                <a:cubicBezTo>
                  <a:pt x="38536" y="297169"/>
                  <a:pt x="38536" y="297169"/>
                  <a:pt x="38536" y="297169"/>
                </a:cubicBezTo>
                <a:cubicBezTo>
                  <a:pt x="51355" y="322473"/>
                  <a:pt x="64755" y="334165"/>
                  <a:pt x="66129" y="333012"/>
                </a:cubicBezTo>
                <a:cubicBezTo>
                  <a:pt x="67505" y="331870"/>
                  <a:pt x="57065" y="318421"/>
                  <a:pt x="47010" y="293326"/>
                </a:cubicBezTo>
                <a:cubicBezTo>
                  <a:pt x="47010" y="293326"/>
                  <a:pt x="47010" y="293326"/>
                  <a:pt x="47010" y="293326"/>
                </a:cubicBezTo>
                <a:cubicBezTo>
                  <a:pt x="34617" y="262502"/>
                  <a:pt x="28670" y="230584"/>
                  <a:pt x="23665" y="179742"/>
                </a:cubicBezTo>
                <a:cubicBezTo>
                  <a:pt x="23665" y="179742"/>
                  <a:pt x="23665" y="179742"/>
                  <a:pt x="23665" y="179742"/>
                </a:cubicBezTo>
                <a:cubicBezTo>
                  <a:pt x="23375" y="176738"/>
                  <a:pt x="23097" y="173710"/>
                  <a:pt x="22828" y="170648"/>
                </a:cubicBezTo>
                <a:cubicBezTo>
                  <a:pt x="18691" y="123684"/>
                  <a:pt x="16579" y="80435"/>
                  <a:pt x="12328" y="49413"/>
                </a:cubicBezTo>
                <a:cubicBezTo>
                  <a:pt x="8070" y="18333"/>
                  <a:pt x="2631" y="-333"/>
                  <a:pt x="774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DD5B6DA-AB86-44D9-9CA5-8C568734A18D}"/>
              </a:ext>
            </a:extLst>
          </p:cNvPr>
          <p:cNvSpPr/>
          <p:nvPr/>
        </p:nvSpPr>
        <p:spPr>
          <a:xfrm>
            <a:off x="9987436" y="5396711"/>
            <a:ext cx="101036" cy="314493"/>
          </a:xfrm>
          <a:custGeom>
            <a:avLst/>
            <a:gdLst>
              <a:gd name="connsiteX0" fmla="*/ 29391 w 101036"/>
              <a:gd name="connsiteY0" fmla="*/ 11 h 314493"/>
              <a:gd name="connsiteX1" fmla="*/ 1 w 101036"/>
              <a:gd name="connsiteY1" fmla="*/ 134392 h 314493"/>
              <a:gd name="connsiteX2" fmla="*/ 1 w 101036"/>
              <a:gd name="connsiteY2" fmla="*/ 134392 h 314493"/>
              <a:gd name="connsiteX3" fmla="*/ 3215 w 101036"/>
              <a:gd name="connsiteY3" fmla="*/ 172250 h 314493"/>
              <a:gd name="connsiteX4" fmla="*/ 25602 w 101036"/>
              <a:gd name="connsiteY4" fmla="*/ 235994 h 314493"/>
              <a:gd name="connsiteX5" fmla="*/ 25603 w 101036"/>
              <a:gd name="connsiteY5" fmla="*/ 235994 h 314493"/>
              <a:gd name="connsiteX6" fmla="*/ 100971 w 101036"/>
              <a:gd name="connsiteY6" fmla="*/ 314351 h 314493"/>
              <a:gd name="connsiteX7" fmla="*/ 36902 w 101036"/>
              <a:gd name="connsiteY7" fmla="*/ 229915 h 314493"/>
              <a:gd name="connsiteX8" fmla="*/ 36902 w 101036"/>
              <a:gd name="connsiteY8" fmla="*/ 229915 h 314493"/>
              <a:gd name="connsiteX9" fmla="*/ 16881 w 101036"/>
              <a:gd name="connsiteY9" fmla="*/ 169863 h 314493"/>
              <a:gd name="connsiteX10" fmla="*/ 13550 w 101036"/>
              <a:gd name="connsiteY10" fmla="*/ 134311 h 314493"/>
              <a:gd name="connsiteX11" fmla="*/ 13550 w 101036"/>
              <a:gd name="connsiteY11" fmla="*/ 134311 h 314493"/>
              <a:gd name="connsiteX12" fmla="*/ 29391 w 101036"/>
              <a:gd name="connsiteY12" fmla="*/ 11 h 31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036" h="314493">
                <a:moveTo>
                  <a:pt x="29391" y="11"/>
                </a:moveTo>
                <a:cubicBezTo>
                  <a:pt x="26197" y="-897"/>
                  <a:pt x="332" y="54462"/>
                  <a:pt x="1" y="134392"/>
                </a:cubicBezTo>
                <a:cubicBezTo>
                  <a:pt x="1" y="134392"/>
                  <a:pt x="1" y="134392"/>
                  <a:pt x="1" y="134392"/>
                </a:cubicBezTo>
                <a:cubicBezTo>
                  <a:pt x="-37" y="146654"/>
                  <a:pt x="962" y="159359"/>
                  <a:pt x="3215" y="172250"/>
                </a:cubicBezTo>
                <a:cubicBezTo>
                  <a:pt x="7383" y="196098"/>
                  <a:pt x="15311" y="217560"/>
                  <a:pt x="25602" y="235994"/>
                </a:cubicBezTo>
                <a:cubicBezTo>
                  <a:pt x="25602" y="235994"/>
                  <a:pt x="25603" y="235994"/>
                  <a:pt x="25603" y="235994"/>
                </a:cubicBezTo>
                <a:cubicBezTo>
                  <a:pt x="57535" y="292867"/>
                  <a:pt x="99116" y="316576"/>
                  <a:pt x="100971" y="314351"/>
                </a:cubicBezTo>
                <a:cubicBezTo>
                  <a:pt x="102827" y="312127"/>
                  <a:pt x="64956" y="284401"/>
                  <a:pt x="36902" y="229915"/>
                </a:cubicBezTo>
                <a:cubicBezTo>
                  <a:pt x="36902" y="229915"/>
                  <a:pt x="36902" y="229915"/>
                  <a:pt x="36902" y="229915"/>
                </a:cubicBezTo>
                <a:cubicBezTo>
                  <a:pt x="27824" y="212378"/>
                  <a:pt x="20781" y="192232"/>
                  <a:pt x="16881" y="169863"/>
                </a:cubicBezTo>
                <a:cubicBezTo>
                  <a:pt x="14773" y="157775"/>
                  <a:pt x="13726" y="145851"/>
                  <a:pt x="13550" y="134311"/>
                </a:cubicBezTo>
                <a:cubicBezTo>
                  <a:pt x="13550" y="134311"/>
                  <a:pt x="13550" y="134311"/>
                  <a:pt x="13550" y="134311"/>
                </a:cubicBezTo>
                <a:cubicBezTo>
                  <a:pt x="12322" y="58014"/>
                  <a:pt x="32585" y="919"/>
                  <a:pt x="29391" y="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23CB348-497A-48DC-BED7-7C194D49DF20}"/>
              </a:ext>
            </a:extLst>
          </p:cNvPr>
          <p:cNvSpPr/>
          <p:nvPr/>
        </p:nvSpPr>
        <p:spPr>
          <a:xfrm>
            <a:off x="10047465" y="5424695"/>
            <a:ext cx="137431" cy="333423"/>
          </a:xfrm>
          <a:custGeom>
            <a:avLst/>
            <a:gdLst>
              <a:gd name="connsiteX0" fmla="*/ 37830 w 137431"/>
              <a:gd name="connsiteY0" fmla="*/ 33 h 333423"/>
              <a:gd name="connsiteX1" fmla="*/ 11560 w 137431"/>
              <a:gd name="connsiteY1" fmla="*/ 51853 h 333423"/>
              <a:gd name="connsiteX2" fmla="*/ 8204 w 137431"/>
              <a:gd name="connsiteY2" fmla="*/ 192103 h 333423"/>
              <a:gd name="connsiteX3" fmla="*/ 28203 w 137431"/>
              <a:gd name="connsiteY3" fmla="*/ 243911 h 333423"/>
              <a:gd name="connsiteX4" fmla="*/ 121360 w 137431"/>
              <a:gd name="connsiteY4" fmla="*/ 329757 h 333423"/>
              <a:gd name="connsiteX5" fmla="*/ 137419 w 137431"/>
              <a:gd name="connsiteY5" fmla="*/ 333052 h 333423"/>
              <a:gd name="connsiteX6" fmla="*/ 123597 w 137431"/>
              <a:gd name="connsiteY6" fmla="*/ 324738 h 333423"/>
              <a:gd name="connsiteX7" fmla="*/ 40049 w 137431"/>
              <a:gd name="connsiteY7" fmla="*/ 237809 h 333423"/>
              <a:gd name="connsiteX8" fmla="*/ 21603 w 137431"/>
              <a:gd name="connsiteY8" fmla="*/ 188621 h 333423"/>
              <a:gd name="connsiteX9" fmla="*/ 21002 w 137431"/>
              <a:gd name="connsiteY9" fmla="*/ 54484 h 333423"/>
              <a:gd name="connsiteX10" fmla="*/ 37830 w 137431"/>
              <a:gd name="connsiteY10" fmla="*/ 33 h 3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431" h="333423">
                <a:moveTo>
                  <a:pt x="37830" y="33"/>
                </a:moveTo>
                <a:cubicBezTo>
                  <a:pt x="36152" y="-887"/>
                  <a:pt x="22502" y="17337"/>
                  <a:pt x="11560" y="51853"/>
                </a:cubicBezTo>
                <a:cubicBezTo>
                  <a:pt x="455" y="86880"/>
                  <a:pt x="-6112" y="137081"/>
                  <a:pt x="8204" y="192103"/>
                </a:cubicBezTo>
                <a:cubicBezTo>
                  <a:pt x="13079" y="210840"/>
                  <a:pt x="19916" y="228190"/>
                  <a:pt x="28203" y="243911"/>
                </a:cubicBezTo>
                <a:cubicBezTo>
                  <a:pt x="56673" y="298024"/>
                  <a:pt x="98654" y="321733"/>
                  <a:pt x="121360" y="329757"/>
                </a:cubicBezTo>
                <a:cubicBezTo>
                  <a:pt x="131284" y="333262"/>
                  <a:pt x="137110" y="333984"/>
                  <a:pt x="137419" y="333052"/>
                </a:cubicBezTo>
                <a:cubicBezTo>
                  <a:pt x="137728" y="332132"/>
                  <a:pt x="132519" y="329640"/>
                  <a:pt x="123597" y="324738"/>
                </a:cubicBezTo>
                <a:cubicBezTo>
                  <a:pt x="102830" y="313361"/>
                  <a:pt x="65950" y="289198"/>
                  <a:pt x="40049" y="237809"/>
                </a:cubicBezTo>
                <a:cubicBezTo>
                  <a:pt x="32497" y="222810"/>
                  <a:pt x="26211" y="206368"/>
                  <a:pt x="21603" y="188621"/>
                </a:cubicBezTo>
                <a:cubicBezTo>
                  <a:pt x="8091" y="136580"/>
                  <a:pt x="12723" y="88906"/>
                  <a:pt x="21002" y="54484"/>
                </a:cubicBezTo>
                <a:cubicBezTo>
                  <a:pt x="29154" y="20586"/>
                  <a:pt x="39508" y="953"/>
                  <a:pt x="37830" y="3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F42AA52-B0B0-46B1-A899-287A371F805C}"/>
              </a:ext>
            </a:extLst>
          </p:cNvPr>
          <p:cNvSpPr/>
          <p:nvPr/>
        </p:nvSpPr>
        <p:spPr>
          <a:xfrm>
            <a:off x="9888370" y="5119723"/>
            <a:ext cx="54619" cy="283265"/>
          </a:xfrm>
          <a:custGeom>
            <a:avLst/>
            <a:gdLst>
              <a:gd name="connsiteX0" fmla="*/ 53767 w 54619"/>
              <a:gd name="connsiteY0" fmla="*/ 3 h 283265"/>
              <a:gd name="connsiteX1" fmla="*/ 20565 w 54619"/>
              <a:gd name="connsiteY1" fmla="*/ 99404 h 283265"/>
              <a:gd name="connsiteX2" fmla="*/ 20565 w 54619"/>
              <a:gd name="connsiteY2" fmla="*/ 99404 h 283265"/>
              <a:gd name="connsiteX3" fmla="*/ 7915 w 54619"/>
              <a:gd name="connsiteY3" fmla="*/ 139439 h 283265"/>
              <a:gd name="connsiteX4" fmla="*/ 1 w 54619"/>
              <a:gd name="connsiteY4" fmla="*/ 195276 h 283265"/>
              <a:gd name="connsiteX5" fmla="*/ 1 w 54619"/>
              <a:gd name="connsiteY5" fmla="*/ 195276 h 283265"/>
              <a:gd name="connsiteX6" fmla="*/ 28869 w 54619"/>
              <a:gd name="connsiteY6" fmla="*/ 283229 h 283265"/>
              <a:gd name="connsiteX7" fmla="*/ 12853 w 54619"/>
              <a:gd name="connsiteY7" fmla="*/ 195427 h 283265"/>
              <a:gd name="connsiteX8" fmla="*/ 12853 w 54619"/>
              <a:gd name="connsiteY8" fmla="*/ 195427 h 283265"/>
              <a:gd name="connsiteX9" fmla="*/ 21346 w 54619"/>
              <a:gd name="connsiteY9" fmla="*/ 142979 h 283265"/>
              <a:gd name="connsiteX10" fmla="*/ 33175 w 54619"/>
              <a:gd name="connsiteY10" fmla="*/ 103631 h 283265"/>
              <a:gd name="connsiteX11" fmla="*/ 33175 w 54619"/>
              <a:gd name="connsiteY11" fmla="*/ 103631 h 283265"/>
              <a:gd name="connsiteX12" fmla="*/ 53767 w 54619"/>
              <a:gd name="connsiteY12" fmla="*/ 3 h 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19" h="283265">
                <a:moveTo>
                  <a:pt x="53767" y="3"/>
                </a:moveTo>
                <a:cubicBezTo>
                  <a:pt x="50651" y="-439"/>
                  <a:pt x="40629" y="42123"/>
                  <a:pt x="20565" y="99404"/>
                </a:cubicBezTo>
                <a:cubicBezTo>
                  <a:pt x="20565" y="99404"/>
                  <a:pt x="20565" y="99404"/>
                  <a:pt x="20565" y="99404"/>
                </a:cubicBezTo>
                <a:cubicBezTo>
                  <a:pt x="16221" y="111677"/>
                  <a:pt x="11608" y="125360"/>
                  <a:pt x="7915" y="139439"/>
                </a:cubicBezTo>
                <a:cubicBezTo>
                  <a:pt x="2791" y="158955"/>
                  <a:pt x="-55" y="177308"/>
                  <a:pt x="1" y="195276"/>
                </a:cubicBezTo>
                <a:cubicBezTo>
                  <a:pt x="1" y="195276"/>
                  <a:pt x="1" y="195276"/>
                  <a:pt x="1" y="195276"/>
                </a:cubicBezTo>
                <a:cubicBezTo>
                  <a:pt x="486" y="251287"/>
                  <a:pt x="26275" y="284533"/>
                  <a:pt x="28869" y="283229"/>
                </a:cubicBezTo>
                <a:cubicBezTo>
                  <a:pt x="31464" y="281913"/>
                  <a:pt x="11072" y="246769"/>
                  <a:pt x="12853" y="195427"/>
                </a:cubicBezTo>
                <a:cubicBezTo>
                  <a:pt x="12853" y="195427"/>
                  <a:pt x="12853" y="195427"/>
                  <a:pt x="12853" y="195427"/>
                </a:cubicBezTo>
                <a:cubicBezTo>
                  <a:pt x="13326" y="178775"/>
                  <a:pt x="16354" y="161797"/>
                  <a:pt x="21346" y="142979"/>
                </a:cubicBezTo>
                <a:cubicBezTo>
                  <a:pt x="24896" y="129599"/>
                  <a:pt x="29298" y="115846"/>
                  <a:pt x="33175" y="103631"/>
                </a:cubicBezTo>
                <a:cubicBezTo>
                  <a:pt x="33175" y="103631"/>
                  <a:pt x="33175" y="103631"/>
                  <a:pt x="33175" y="103631"/>
                </a:cubicBezTo>
                <a:cubicBezTo>
                  <a:pt x="51778" y="45686"/>
                  <a:pt x="56882" y="446"/>
                  <a:pt x="53767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B57140-C524-4252-BE64-23483B5037AD}"/>
              </a:ext>
            </a:extLst>
          </p:cNvPr>
          <p:cNvSpPr/>
          <p:nvPr/>
        </p:nvSpPr>
        <p:spPr>
          <a:xfrm>
            <a:off x="9826384" y="5051223"/>
            <a:ext cx="85084" cy="208559"/>
          </a:xfrm>
          <a:custGeom>
            <a:avLst/>
            <a:gdLst>
              <a:gd name="connsiteX0" fmla="*/ 84631 w 85084"/>
              <a:gd name="connsiteY0" fmla="*/ 32 h 208559"/>
              <a:gd name="connsiteX1" fmla="*/ 40392 w 85084"/>
              <a:gd name="connsiteY1" fmla="*/ 68131 h 208559"/>
              <a:gd name="connsiteX2" fmla="*/ 40392 w 85084"/>
              <a:gd name="connsiteY2" fmla="*/ 68131 h 208559"/>
              <a:gd name="connsiteX3" fmla="*/ 23102 w 85084"/>
              <a:gd name="connsiteY3" fmla="*/ 95916 h 208559"/>
              <a:gd name="connsiteX4" fmla="*/ 4965 w 85084"/>
              <a:gd name="connsiteY4" fmla="*/ 138582 h 208559"/>
              <a:gd name="connsiteX5" fmla="*/ 4965 w 85084"/>
              <a:gd name="connsiteY5" fmla="*/ 138582 h 208559"/>
              <a:gd name="connsiteX6" fmla="*/ 6826 w 85084"/>
              <a:gd name="connsiteY6" fmla="*/ 208556 h 208559"/>
              <a:gd name="connsiteX7" fmla="*/ 17184 w 85084"/>
              <a:gd name="connsiteY7" fmla="*/ 142169 h 208559"/>
              <a:gd name="connsiteX8" fmla="*/ 17184 w 85084"/>
              <a:gd name="connsiteY8" fmla="*/ 142169 h 208559"/>
              <a:gd name="connsiteX9" fmla="*/ 35199 w 85084"/>
              <a:gd name="connsiteY9" fmla="*/ 102751 h 208559"/>
              <a:gd name="connsiteX10" fmla="*/ 51614 w 85084"/>
              <a:gd name="connsiteY10" fmla="*/ 75258 h 208559"/>
              <a:gd name="connsiteX11" fmla="*/ 51614 w 85084"/>
              <a:gd name="connsiteY11" fmla="*/ 75258 h 208559"/>
              <a:gd name="connsiteX12" fmla="*/ 84631 w 85084"/>
              <a:gd name="connsiteY12" fmla="*/ 32 h 20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84" h="208559">
                <a:moveTo>
                  <a:pt x="84631" y="32"/>
                </a:moveTo>
                <a:cubicBezTo>
                  <a:pt x="81706" y="-1121"/>
                  <a:pt x="66248" y="28958"/>
                  <a:pt x="40392" y="68131"/>
                </a:cubicBezTo>
                <a:cubicBezTo>
                  <a:pt x="40392" y="68131"/>
                  <a:pt x="40392" y="68131"/>
                  <a:pt x="40392" y="68131"/>
                </a:cubicBezTo>
                <a:cubicBezTo>
                  <a:pt x="34780" y="76562"/>
                  <a:pt x="28670" y="86018"/>
                  <a:pt x="23102" y="95916"/>
                </a:cubicBezTo>
                <a:cubicBezTo>
                  <a:pt x="14945" y="110425"/>
                  <a:pt x="8804" y="124376"/>
                  <a:pt x="4965" y="138582"/>
                </a:cubicBezTo>
                <a:cubicBezTo>
                  <a:pt x="4965" y="138582"/>
                  <a:pt x="4965" y="138582"/>
                  <a:pt x="4965" y="138582"/>
                </a:cubicBezTo>
                <a:cubicBezTo>
                  <a:pt x="-5875" y="179584"/>
                  <a:pt x="3997" y="208917"/>
                  <a:pt x="6826" y="208556"/>
                </a:cubicBezTo>
                <a:cubicBezTo>
                  <a:pt x="9656" y="208195"/>
                  <a:pt x="5234" y="178815"/>
                  <a:pt x="17184" y="142169"/>
                </a:cubicBezTo>
                <a:cubicBezTo>
                  <a:pt x="17184" y="142169"/>
                  <a:pt x="17184" y="142169"/>
                  <a:pt x="17184" y="142169"/>
                </a:cubicBezTo>
                <a:cubicBezTo>
                  <a:pt x="21299" y="129290"/>
                  <a:pt x="27306" y="116690"/>
                  <a:pt x="35199" y="102751"/>
                </a:cubicBezTo>
                <a:cubicBezTo>
                  <a:pt x="40456" y="93458"/>
                  <a:pt x="46476" y="83723"/>
                  <a:pt x="51614" y="75258"/>
                </a:cubicBezTo>
                <a:cubicBezTo>
                  <a:pt x="51614" y="75258"/>
                  <a:pt x="51614" y="75258"/>
                  <a:pt x="51614" y="75258"/>
                </a:cubicBezTo>
                <a:cubicBezTo>
                  <a:pt x="76323" y="34897"/>
                  <a:pt x="87555" y="1185"/>
                  <a:pt x="84631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71E328-B168-478B-949C-A103C67B519F}"/>
              </a:ext>
            </a:extLst>
          </p:cNvPr>
          <p:cNvSpPr/>
          <p:nvPr/>
        </p:nvSpPr>
        <p:spPr>
          <a:xfrm>
            <a:off x="10206479" y="5104122"/>
            <a:ext cx="277377" cy="58259"/>
          </a:xfrm>
          <a:custGeom>
            <a:avLst/>
            <a:gdLst>
              <a:gd name="connsiteX0" fmla="*/ 190 w 277377"/>
              <a:gd name="connsiteY0" fmla="*/ 47 h 58259"/>
              <a:gd name="connsiteX1" fmla="*/ 39195 w 277377"/>
              <a:gd name="connsiteY1" fmla="*/ 39546 h 58259"/>
              <a:gd name="connsiteX2" fmla="*/ 39195 w 277377"/>
              <a:gd name="connsiteY2" fmla="*/ 39546 h 58259"/>
              <a:gd name="connsiteX3" fmla="*/ 126877 w 277377"/>
              <a:gd name="connsiteY3" fmla="*/ 58132 h 58259"/>
              <a:gd name="connsiteX4" fmla="*/ 126877 w 277377"/>
              <a:gd name="connsiteY4" fmla="*/ 58132 h 58259"/>
              <a:gd name="connsiteX5" fmla="*/ 136568 w 277377"/>
              <a:gd name="connsiteY5" fmla="*/ 58260 h 58259"/>
              <a:gd name="connsiteX6" fmla="*/ 228421 w 277377"/>
              <a:gd name="connsiteY6" fmla="*/ 43331 h 58259"/>
              <a:gd name="connsiteX7" fmla="*/ 273670 w 277377"/>
              <a:gd name="connsiteY7" fmla="*/ 14196 h 58259"/>
              <a:gd name="connsiteX8" fmla="*/ 277175 w 277377"/>
              <a:gd name="connsiteY8" fmla="*/ 6266 h 58259"/>
              <a:gd name="connsiteX9" fmla="*/ 270410 w 277377"/>
              <a:gd name="connsiteY9" fmla="*/ 11098 h 58259"/>
              <a:gd name="connsiteX10" fmla="*/ 224881 w 277377"/>
              <a:gd name="connsiteY10" fmla="*/ 32839 h 58259"/>
              <a:gd name="connsiteX11" fmla="*/ 136559 w 277377"/>
              <a:gd name="connsiteY11" fmla="*/ 44379 h 58259"/>
              <a:gd name="connsiteX12" fmla="*/ 127179 w 277377"/>
              <a:gd name="connsiteY12" fmla="*/ 44297 h 58259"/>
              <a:gd name="connsiteX13" fmla="*/ 127179 w 277377"/>
              <a:gd name="connsiteY13" fmla="*/ 44297 h 58259"/>
              <a:gd name="connsiteX14" fmla="*/ 43380 w 277377"/>
              <a:gd name="connsiteY14" fmla="*/ 29753 h 58259"/>
              <a:gd name="connsiteX15" fmla="*/ 43380 w 277377"/>
              <a:gd name="connsiteY15" fmla="*/ 29753 h 58259"/>
              <a:gd name="connsiteX16" fmla="*/ 190 w 277377"/>
              <a:gd name="connsiteY16" fmla="*/ 36 h 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377" h="58259">
                <a:moveTo>
                  <a:pt x="190" y="47"/>
                </a:moveTo>
                <a:cubicBezTo>
                  <a:pt x="-1242" y="769"/>
                  <a:pt x="4809" y="23710"/>
                  <a:pt x="39195" y="39546"/>
                </a:cubicBezTo>
                <a:cubicBezTo>
                  <a:pt x="39195" y="39546"/>
                  <a:pt x="39195" y="39546"/>
                  <a:pt x="39195" y="39546"/>
                </a:cubicBezTo>
                <a:cubicBezTo>
                  <a:pt x="62665" y="50574"/>
                  <a:pt x="91692" y="57328"/>
                  <a:pt x="126877" y="58132"/>
                </a:cubicBezTo>
                <a:cubicBezTo>
                  <a:pt x="126877" y="58132"/>
                  <a:pt x="126877" y="58132"/>
                  <a:pt x="126877" y="58132"/>
                </a:cubicBezTo>
                <a:cubicBezTo>
                  <a:pt x="130076" y="58213"/>
                  <a:pt x="133308" y="58260"/>
                  <a:pt x="136568" y="58260"/>
                </a:cubicBezTo>
                <a:cubicBezTo>
                  <a:pt x="172633" y="58260"/>
                  <a:pt x="202978" y="52845"/>
                  <a:pt x="228421" y="43331"/>
                </a:cubicBezTo>
                <a:cubicBezTo>
                  <a:pt x="253398" y="34155"/>
                  <a:pt x="266497" y="23907"/>
                  <a:pt x="273670" y="14196"/>
                </a:cubicBezTo>
                <a:cubicBezTo>
                  <a:pt x="276966" y="9701"/>
                  <a:pt x="277827" y="6708"/>
                  <a:pt x="277175" y="6266"/>
                </a:cubicBezTo>
                <a:cubicBezTo>
                  <a:pt x="276512" y="5835"/>
                  <a:pt x="274427" y="7884"/>
                  <a:pt x="270410" y="11098"/>
                </a:cubicBezTo>
                <a:cubicBezTo>
                  <a:pt x="260687" y="18947"/>
                  <a:pt x="250440" y="24979"/>
                  <a:pt x="224881" y="32839"/>
                </a:cubicBezTo>
                <a:cubicBezTo>
                  <a:pt x="199974" y="40315"/>
                  <a:pt x="171620" y="44321"/>
                  <a:pt x="136559" y="44379"/>
                </a:cubicBezTo>
                <a:cubicBezTo>
                  <a:pt x="133408" y="44379"/>
                  <a:pt x="130281" y="44356"/>
                  <a:pt x="127179" y="44297"/>
                </a:cubicBezTo>
                <a:cubicBezTo>
                  <a:pt x="127179" y="44297"/>
                  <a:pt x="127179" y="44297"/>
                  <a:pt x="127179" y="44297"/>
                </a:cubicBezTo>
                <a:cubicBezTo>
                  <a:pt x="93203" y="43587"/>
                  <a:pt x="66306" y="38545"/>
                  <a:pt x="43380" y="29753"/>
                </a:cubicBezTo>
                <a:cubicBezTo>
                  <a:pt x="43380" y="29753"/>
                  <a:pt x="43380" y="29753"/>
                  <a:pt x="43380" y="29753"/>
                </a:cubicBezTo>
                <a:cubicBezTo>
                  <a:pt x="13481" y="18050"/>
                  <a:pt x="2097" y="-931"/>
                  <a:pt x="190" y="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F5CB305-3A09-4904-8484-A1628676BFEA}"/>
              </a:ext>
            </a:extLst>
          </p:cNvPr>
          <p:cNvSpPr/>
          <p:nvPr/>
        </p:nvSpPr>
        <p:spPr>
          <a:xfrm>
            <a:off x="9727025" y="3974350"/>
            <a:ext cx="81505" cy="208620"/>
          </a:xfrm>
          <a:custGeom>
            <a:avLst/>
            <a:gdLst>
              <a:gd name="connsiteX0" fmla="*/ 62616 w 81505"/>
              <a:gd name="connsiteY0" fmla="*/ 48 h 208620"/>
              <a:gd name="connsiteX1" fmla="*/ 68989 w 81505"/>
              <a:gd name="connsiteY1" fmla="*/ 60018 h 208620"/>
              <a:gd name="connsiteX2" fmla="*/ 53559 w 81505"/>
              <a:gd name="connsiteY2" fmla="*/ 107083 h 208620"/>
              <a:gd name="connsiteX3" fmla="*/ 44564 w 81505"/>
              <a:gd name="connsiteY3" fmla="*/ 123882 h 208620"/>
              <a:gd name="connsiteX4" fmla="*/ 44564 w 81505"/>
              <a:gd name="connsiteY4" fmla="*/ 123882 h 208620"/>
              <a:gd name="connsiteX5" fmla="*/ 9989 w 81505"/>
              <a:gd name="connsiteY5" fmla="*/ 182369 h 208620"/>
              <a:gd name="connsiteX6" fmla="*/ 373 w 81505"/>
              <a:gd name="connsiteY6" fmla="*/ 208572 h 208620"/>
              <a:gd name="connsiteX7" fmla="*/ 17636 w 81505"/>
              <a:gd name="connsiteY7" fmla="*/ 187069 h 208620"/>
              <a:gd name="connsiteX8" fmla="*/ 56350 w 81505"/>
              <a:gd name="connsiteY8" fmla="*/ 130800 h 208620"/>
              <a:gd name="connsiteX9" fmla="*/ 56350 w 81505"/>
              <a:gd name="connsiteY9" fmla="*/ 130800 h 208620"/>
              <a:gd name="connsiteX10" fmla="*/ 66038 w 81505"/>
              <a:gd name="connsiteY10" fmla="*/ 113278 h 208620"/>
              <a:gd name="connsiteX11" fmla="*/ 81285 w 81505"/>
              <a:gd name="connsiteY11" fmla="*/ 61163 h 208620"/>
              <a:gd name="connsiteX12" fmla="*/ 62616 w 81505"/>
              <a:gd name="connsiteY12" fmla="*/ 48 h 20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505" h="208620">
                <a:moveTo>
                  <a:pt x="62616" y="48"/>
                </a:moveTo>
                <a:cubicBezTo>
                  <a:pt x="60228" y="1288"/>
                  <a:pt x="73437" y="25465"/>
                  <a:pt x="68989" y="60018"/>
                </a:cubicBezTo>
                <a:cubicBezTo>
                  <a:pt x="67174" y="75089"/>
                  <a:pt x="61928" y="90255"/>
                  <a:pt x="53559" y="107083"/>
                </a:cubicBezTo>
                <a:cubicBezTo>
                  <a:pt x="50690" y="112853"/>
                  <a:pt x="47617" y="118496"/>
                  <a:pt x="44564" y="123882"/>
                </a:cubicBezTo>
                <a:cubicBezTo>
                  <a:pt x="44564" y="123882"/>
                  <a:pt x="44564" y="123882"/>
                  <a:pt x="44564" y="123882"/>
                </a:cubicBezTo>
                <a:cubicBezTo>
                  <a:pt x="31346" y="146956"/>
                  <a:pt x="17983" y="167042"/>
                  <a:pt x="9989" y="182369"/>
                </a:cubicBezTo>
                <a:cubicBezTo>
                  <a:pt x="1966" y="197751"/>
                  <a:pt x="-1148" y="207807"/>
                  <a:pt x="373" y="208572"/>
                </a:cubicBezTo>
                <a:cubicBezTo>
                  <a:pt x="1909" y="209347"/>
                  <a:pt x="7779" y="200796"/>
                  <a:pt x="17636" y="187069"/>
                </a:cubicBezTo>
                <a:cubicBezTo>
                  <a:pt x="24655" y="177295"/>
                  <a:pt x="44655" y="150271"/>
                  <a:pt x="56350" y="130800"/>
                </a:cubicBezTo>
                <a:cubicBezTo>
                  <a:pt x="56350" y="130800"/>
                  <a:pt x="56350" y="130800"/>
                  <a:pt x="56350" y="130800"/>
                </a:cubicBezTo>
                <a:cubicBezTo>
                  <a:pt x="59690" y="125293"/>
                  <a:pt x="62989" y="119432"/>
                  <a:pt x="66038" y="113278"/>
                </a:cubicBezTo>
                <a:cubicBezTo>
                  <a:pt x="74887" y="95423"/>
                  <a:pt x="80116" y="78149"/>
                  <a:pt x="81285" y="61163"/>
                </a:cubicBezTo>
                <a:cubicBezTo>
                  <a:pt x="83731" y="21650"/>
                  <a:pt x="65004" y="-1193"/>
                  <a:pt x="62616" y="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2B0F552-193A-49BC-A23C-0F686E6D029C}"/>
              </a:ext>
            </a:extLst>
          </p:cNvPr>
          <p:cNvSpPr/>
          <p:nvPr/>
        </p:nvSpPr>
        <p:spPr>
          <a:xfrm>
            <a:off x="9656438" y="3968155"/>
            <a:ext cx="66046" cy="283407"/>
          </a:xfrm>
          <a:custGeom>
            <a:avLst/>
            <a:gdLst>
              <a:gd name="connsiteX0" fmla="*/ 58511 w 66046"/>
              <a:gd name="connsiteY0" fmla="*/ 18 h 283407"/>
              <a:gd name="connsiteX1" fmla="*/ 48093 w 66046"/>
              <a:gd name="connsiteY1" fmla="*/ 75412 h 283407"/>
              <a:gd name="connsiteX2" fmla="*/ 21383 w 66046"/>
              <a:gd name="connsiteY2" fmla="*/ 142052 h 283407"/>
              <a:gd name="connsiteX3" fmla="*/ 5782 w 66046"/>
              <a:gd name="connsiteY3" fmla="*/ 185425 h 283407"/>
              <a:gd name="connsiteX4" fmla="*/ 4103 w 66046"/>
              <a:gd name="connsiteY4" fmla="*/ 248907 h 283407"/>
              <a:gd name="connsiteX5" fmla="*/ 33613 w 66046"/>
              <a:gd name="connsiteY5" fmla="*/ 283239 h 283407"/>
              <a:gd name="connsiteX6" fmla="*/ 13499 w 66046"/>
              <a:gd name="connsiteY6" fmla="*/ 246124 h 283407"/>
              <a:gd name="connsiteX7" fmla="*/ 18457 w 66046"/>
              <a:gd name="connsiteY7" fmla="*/ 189192 h 283407"/>
              <a:gd name="connsiteX8" fmla="*/ 34195 w 66046"/>
              <a:gd name="connsiteY8" fmla="*/ 147379 h 283407"/>
              <a:gd name="connsiteX9" fmla="*/ 59750 w 66046"/>
              <a:gd name="connsiteY9" fmla="*/ 78862 h 283407"/>
              <a:gd name="connsiteX10" fmla="*/ 58511 w 66046"/>
              <a:gd name="connsiteY10" fmla="*/ 18 h 28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46" h="283407">
                <a:moveTo>
                  <a:pt x="58511" y="18"/>
                </a:moveTo>
                <a:cubicBezTo>
                  <a:pt x="55979" y="686"/>
                  <a:pt x="61924" y="32034"/>
                  <a:pt x="48093" y="75412"/>
                </a:cubicBezTo>
                <a:cubicBezTo>
                  <a:pt x="40792" y="98012"/>
                  <a:pt x="32584" y="115085"/>
                  <a:pt x="21383" y="142052"/>
                </a:cubicBezTo>
                <a:cubicBezTo>
                  <a:pt x="15173" y="157000"/>
                  <a:pt x="9853" y="171041"/>
                  <a:pt x="5782" y="185425"/>
                </a:cubicBezTo>
                <a:cubicBezTo>
                  <a:pt x="-1254" y="209623"/>
                  <a:pt x="-1934" y="230872"/>
                  <a:pt x="4103" y="248907"/>
                </a:cubicBezTo>
                <a:cubicBezTo>
                  <a:pt x="13811" y="276793"/>
                  <a:pt x="32397" y="284714"/>
                  <a:pt x="33613" y="283239"/>
                </a:cubicBezTo>
                <a:cubicBezTo>
                  <a:pt x="34830" y="281762"/>
                  <a:pt x="19281" y="270523"/>
                  <a:pt x="13499" y="246124"/>
                </a:cubicBezTo>
                <a:cubicBezTo>
                  <a:pt x="9420" y="229981"/>
                  <a:pt x="11517" y="212023"/>
                  <a:pt x="18457" y="189192"/>
                </a:cubicBezTo>
                <a:cubicBezTo>
                  <a:pt x="22720" y="175539"/>
                  <a:pt x="28019" y="162220"/>
                  <a:pt x="34195" y="147379"/>
                </a:cubicBezTo>
                <a:cubicBezTo>
                  <a:pt x="44891" y="121683"/>
                  <a:pt x="53557" y="101774"/>
                  <a:pt x="59750" y="78862"/>
                </a:cubicBezTo>
                <a:cubicBezTo>
                  <a:pt x="72953" y="30714"/>
                  <a:pt x="61808" y="-852"/>
                  <a:pt x="58511" y="1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5FDDA72-E07E-44A3-91E0-3531DB8BEE99}"/>
              </a:ext>
            </a:extLst>
          </p:cNvPr>
          <p:cNvSpPr/>
          <p:nvPr/>
        </p:nvSpPr>
        <p:spPr>
          <a:xfrm>
            <a:off x="9608268" y="4011731"/>
            <a:ext cx="45261" cy="186764"/>
          </a:xfrm>
          <a:custGeom>
            <a:avLst/>
            <a:gdLst>
              <a:gd name="connsiteX0" fmla="*/ 44438 w 45261"/>
              <a:gd name="connsiteY0" fmla="*/ 14 h 186764"/>
              <a:gd name="connsiteX1" fmla="*/ 14150 w 45261"/>
              <a:gd name="connsiteY1" fmla="*/ 71917 h 186764"/>
              <a:gd name="connsiteX2" fmla="*/ 14150 w 45261"/>
              <a:gd name="connsiteY2" fmla="*/ 71917 h 186764"/>
              <a:gd name="connsiteX3" fmla="*/ 8213 w 45261"/>
              <a:gd name="connsiteY3" fmla="*/ 89723 h 186764"/>
              <a:gd name="connsiteX4" fmla="*/ 0 w 45261"/>
              <a:gd name="connsiteY4" fmla="*/ 141444 h 186764"/>
              <a:gd name="connsiteX5" fmla="*/ 10204 w 45261"/>
              <a:gd name="connsiteY5" fmla="*/ 186753 h 186764"/>
              <a:gd name="connsiteX6" fmla="*/ 11760 w 45261"/>
              <a:gd name="connsiteY6" fmla="*/ 141900 h 186764"/>
              <a:gd name="connsiteX7" fmla="*/ 21533 w 45261"/>
              <a:gd name="connsiteY7" fmla="*/ 93673 h 186764"/>
              <a:gd name="connsiteX8" fmla="*/ 26996 w 45261"/>
              <a:gd name="connsiteY8" fmla="*/ 76417 h 186764"/>
              <a:gd name="connsiteX9" fmla="*/ 26996 w 45261"/>
              <a:gd name="connsiteY9" fmla="*/ 76417 h 186764"/>
              <a:gd name="connsiteX10" fmla="*/ 44438 w 45261"/>
              <a:gd name="connsiteY10" fmla="*/ 14 h 18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61" h="186764">
                <a:moveTo>
                  <a:pt x="44438" y="14"/>
                </a:moveTo>
                <a:cubicBezTo>
                  <a:pt x="41151" y="-743"/>
                  <a:pt x="29472" y="29969"/>
                  <a:pt x="14150" y="71917"/>
                </a:cubicBezTo>
                <a:cubicBezTo>
                  <a:pt x="14150" y="71917"/>
                  <a:pt x="14150" y="71917"/>
                  <a:pt x="14150" y="71917"/>
                </a:cubicBezTo>
                <a:cubicBezTo>
                  <a:pt x="12065" y="77582"/>
                  <a:pt x="10043" y="83546"/>
                  <a:pt x="8213" y="89723"/>
                </a:cubicBezTo>
                <a:cubicBezTo>
                  <a:pt x="2639" y="108538"/>
                  <a:pt x="-35" y="125623"/>
                  <a:pt x="0" y="141444"/>
                </a:cubicBezTo>
                <a:cubicBezTo>
                  <a:pt x="140" y="169762"/>
                  <a:pt x="7783" y="187293"/>
                  <a:pt x="10204" y="186753"/>
                </a:cubicBezTo>
                <a:cubicBezTo>
                  <a:pt x="12626" y="186212"/>
                  <a:pt x="9502" y="168067"/>
                  <a:pt x="11760" y="141900"/>
                </a:cubicBezTo>
                <a:cubicBezTo>
                  <a:pt x="12993" y="127130"/>
                  <a:pt x="16142" y="111836"/>
                  <a:pt x="21533" y="93673"/>
                </a:cubicBezTo>
                <a:cubicBezTo>
                  <a:pt x="23283" y="87780"/>
                  <a:pt x="25150" y="81975"/>
                  <a:pt x="26996" y="76417"/>
                </a:cubicBezTo>
                <a:cubicBezTo>
                  <a:pt x="26996" y="76417"/>
                  <a:pt x="26996" y="76417"/>
                  <a:pt x="26996" y="76417"/>
                </a:cubicBezTo>
                <a:cubicBezTo>
                  <a:pt x="41025" y="34573"/>
                  <a:pt x="47725" y="771"/>
                  <a:pt x="44438" y="1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4D7BB85-E01E-4AF0-AF6A-159C7B3057C6}"/>
              </a:ext>
            </a:extLst>
          </p:cNvPr>
          <p:cNvSpPr/>
          <p:nvPr/>
        </p:nvSpPr>
        <p:spPr>
          <a:xfrm>
            <a:off x="9658441" y="4288668"/>
            <a:ext cx="16836" cy="146358"/>
          </a:xfrm>
          <a:custGeom>
            <a:avLst/>
            <a:gdLst>
              <a:gd name="connsiteX0" fmla="*/ 16050 w 16836"/>
              <a:gd name="connsiteY0" fmla="*/ 73 h 146358"/>
              <a:gd name="connsiteX1" fmla="*/ 2007 w 16836"/>
              <a:gd name="connsiteY1" fmla="*/ 35810 h 146358"/>
              <a:gd name="connsiteX2" fmla="*/ 67 w 16836"/>
              <a:gd name="connsiteY2" fmla="*/ 72945 h 146358"/>
              <a:gd name="connsiteX3" fmla="*/ 2862 w 16836"/>
              <a:gd name="connsiteY3" fmla="*/ 108404 h 146358"/>
              <a:gd name="connsiteX4" fmla="*/ 12937 w 16836"/>
              <a:gd name="connsiteY4" fmla="*/ 146354 h 146358"/>
              <a:gd name="connsiteX5" fmla="*/ 15011 w 16836"/>
              <a:gd name="connsiteY5" fmla="*/ 107425 h 146358"/>
              <a:gd name="connsiteX6" fmla="*/ 13928 w 16836"/>
              <a:gd name="connsiteY6" fmla="*/ 72631 h 146358"/>
              <a:gd name="connsiteX7" fmla="*/ 14012 w 16836"/>
              <a:gd name="connsiteY7" fmla="*/ 36846 h 146358"/>
              <a:gd name="connsiteX8" fmla="*/ 16049 w 16836"/>
              <a:gd name="connsiteY8" fmla="*/ 7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" h="146358">
                <a:moveTo>
                  <a:pt x="16050" y="73"/>
                </a:moveTo>
                <a:cubicBezTo>
                  <a:pt x="13316" y="-1123"/>
                  <a:pt x="5151" y="12465"/>
                  <a:pt x="2007" y="35810"/>
                </a:cubicBezTo>
                <a:cubicBezTo>
                  <a:pt x="475" y="46896"/>
                  <a:pt x="-231" y="59274"/>
                  <a:pt x="67" y="72945"/>
                </a:cubicBezTo>
                <a:cubicBezTo>
                  <a:pt x="348" y="85824"/>
                  <a:pt x="1482" y="98016"/>
                  <a:pt x="2862" y="108404"/>
                </a:cubicBezTo>
                <a:cubicBezTo>
                  <a:pt x="5910" y="131495"/>
                  <a:pt x="10324" y="146657"/>
                  <a:pt x="12937" y="146354"/>
                </a:cubicBezTo>
                <a:cubicBezTo>
                  <a:pt x="15550" y="146040"/>
                  <a:pt x="15676" y="130214"/>
                  <a:pt x="15011" y="107425"/>
                </a:cubicBezTo>
                <a:cubicBezTo>
                  <a:pt x="14711" y="97027"/>
                  <a:pt x="14211" y="85161"/>
                  <a:pt x="13928" y="72631"/>
                </a:cubicBezTo>
                <a:cubicBezTo>
                  <a:pt x="13623" y="59076"/>
                  <a:pt x="13663" y="47885"/>
                  <a:pt x="14012" y="36846"/>
                </a:cubicBezTo>
                <a:cubicBezTo>
                  <a:pt x="14778" y="15082"/>
                  <a:pt x="18412" y="1107"/>
                  <a:pt x="16049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11803C4-1A26-41FD-8500-CEA1A9D636C2}"/>
              </a:ext>
            </a:extLst>
          </p:cNvPr>
          <p:cNvSpPr/>
          <p:nvPr/>
        </p:nvSpPr>
        <p:spPr>
          <a:xfrm>
            <a:off x="9713698" y="4288728"/>
            <a:ext cx="21027" cy="186763"/>
          </a:xfrm>
          <a:custGeom>
            <a:avLst/>
            <a:gdLst>
              <a:gd name="connsiteX0" fmla="*/ 19924 w 21027"/>
              <a:gd name="connsiteY0" fmla="*/ 13 h 186763"/>
              <a:gd name="connsiteX1" fmla="*/ 10275 w 21027"/>
              <a:gd name="connsiteY1" fmla="*/ 26451 h 186763"/>
              <a:gd name="connsiteX2" fmla="*/ 4111 w 21027"/>
              <a:gd name="connsiteY2" fmla="*/ 93240 h 186763"/>
              <a:gd name="connsiteX3" fmla="*/ 3932 w 21027"/>
              <a:gd name="connsiteY3" fmla="*/ 100309 h 186763"/>
              <a:gd name="connsiteX4" fmla="*/ 3932 w 21027"/>
              <a:gd name="connsiteY4" fmla="*/ 100309 h 186763"/>
              <a:gd name="connsiteX5" fmla="*/ 1251 w 21027"/>
              <a:gd name="connsiteY5" fmla="*/ 186748 h 186763"/>
              <a:gd name="connsiteX6" fmla="*/ 17750 w 21027"/>
              <a:gd name="connsiteY6" fmla="*/ 100728 h 186763"/>
              <a:gd name="connsiteX7" fmla="*/ 17750 w 21027"/>
              <a:gd name="connsiteY7" fmla="*/ 100728 h 186763"/>
              <a:gd name="connsiteX8" fmla="*/ 17984 w 21027"/>
              <a:gd name="connsiteY8" fmla="*/ 93636 h 186763"/>
              <a:gd name="connsiteX9" fmla="*/ 19977 w 21027"/>
              <a:gd name="connsiteY9" fmla="*/ 27698 h 186763"/>
              <a:gd name="connsiteX10" fmla="*/ 19925 w 21027"/>
              <a:gd name="connsiteY10" fmla="*/ 13 h 1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27" h="186763">
                <a:moveTo>
                  <a:pt x="19924" y="13"/>
                </a:moveTo>
                <a:cubicBezTo>
                  <a:pt x="18119" y="-407"/>
                  <a:pt x="13734" y="9453"/>
                  <a:pt x="10275" y="26451"/>
                </a:cubicBezTo>
                <a:cubicBezTo>
                  <a:pt x="6515" y="44937"/>
                  <a:pt x="4882" y="65700"/>
                  <a:pt x="4111" y="93240"/>
                </a:cubicBezTo>
                <a:cubicBezTo>
                  <a:pt x="4046" y="95616"/>
                  <a:pt x="3985" y="97980"/>
                  <a:pt x="3932" y="100309"/>
                </a:cubicBezTo>
                <a:cubicBezTo>
                  <a:pt x="3932" y="100309"/>
                  <a:pt x="3932" y="100309"/>
                  <a:pt x="3932" y="100309"/>
                </a:cubicBezTo>
                <a:cubicBezTo>
                  <a:pt x="2680" y="148681"/>
                  <a:pt x="-2290" y="185863"/>
                  <a:pt x="1251" y="186748"/>
                </a:cubicBezTo>
                <a:cubicBezTo>
                  <a:pt x="4791" y="187645"/>
                  <a:pt x="16069" y="149496"/>
                  <a:pt x="17750" y="100728"/>
                </a:cubicBezTo>
                <a:cubicBezTo>
                  <a:pt x="17750" y="100728"/>
                  <a:pt x="17750" y="100728"/>
                  <a:pt x="17750" y="100728"/>
                </a:cubicBezTo>
                <a:cubicBezTo>
                  <a:pt x="17836" y="98387"/>
                  <a:pt x="17914" y="96023"/>
                  <a:pt x="17984" y="93636"/>
                </a:cubicBezTo>
                <a:cubicBezTo>
                  <a:pt x="19096" y="56163"/>
                  <a:pt x="18485" y="55895"/>
                  <a:pt x="19977" y="27698"/>
                </a:cubicBezTo>
                <a:cubicBezTo>
                  <a:pt x="20859" y="11001"/>
                  <a:pt x="21841" y="460"/>
                  <a:pt x="19925" y="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A65A61B9-C5BC-4DFB-B146-5AFC9C0B1B3F}"/>
              </a:ext>
            </a:extLst>
          </p:cNvPr>
          <p:cNvSpPr/>
          <p:nvPr/>
        </p:nvSpPr>
        <p:spPr>
          <a:xfrm>
            <a:off x="10142648" y="5461930"/>
            <a:ext cx="194745" cy="461059"/>
          </a:xfrm>
          <a:custGeom>
            <a:avLst/>
            <a:gdLst>
              <a:gd name="connsiteX0" fmla="*/ 60909 w 194745"/>
              <a:gd name="connsiteY0" fmla="*/ 155 h 461059"/>
              <a:gd name="connsiteX1" fmla="*/ 4837 w 194745"/>
              <a:gd name="connsiteY1" fmla="*/ 56399 h 461059"/>
              <a:gd name="connsiteX2" fmla="*/ 4837 w 194745"/>
              <a:gd name="connsiteY2" fmla="*/ 56399 h 461059"/>
              <a:gd name="connsiteX3" fmla="*/ 8635 w 194745"/>
              <a:gd name="connsiteY3" fmla="*/ 123823 h 461059"/>
              <a:gd name="connsiteX4" fmla="*/ 64542 w 194745"/>
              <a:gd name="connsiteY4" fmla="*/ 216830 h 461059"/>
              <a:gd name="connsiteX5" fmla="*/ 75257 w 194745"/>
              <a:gd name="connsiteY5" fmla="*/ 234379 h 461059"/>
              <a:gd name="connsiteX6" fmla="*/ 101079 w 194745"/>
              <a:gd name="connsiteY6" fmla="*/ 298204 h 461059"/>
              <a:gd name="connsiteX7" fmla="*/ 111133 w 194745"/>
              <a:gd name="connsiteY7" fmla="*/ 380382 h 461059"/>
              <a:gd name="connsiteX8" fmla="*/ 141095 w 194745"/>
              <a:gd name="connsiteY8" fmla="*/ 432819 h 461059"/>
              <a:gd name="connsiteX9" fmla="*/ 141095 w 194745"/>
              <a:gd name="connsiteY9" fmla="*/ 432819 h 461059"/>
              <a:gd name="connsiteX10" fmla="*/ 194732 w 194745"/>
              <a:gd name="connsiteY10" fmla="*/ 460778 h 461059"/>
              <a:gd name="connsiteX11" fmla="*/ 147022 w 194745"/>
              <a:gd name="connsiteY11" fmla="*/ 426495 h 461059"/>
              <a:gd name="connsiteX12" fmla="*/ 147022 w 194745"/>
              <a:gd name="connsiteY12" fmla="*/ 426495 h 461059"/>
              <a:gd name="connsiteX13" fmla="*/ 122364 w 194745"/>
              <a:gd name="connsiteY13" fmla="*/ 378309 h 461059"/>
              <a:gd name="connsiteX14" fmla="*/ 114186 w 194745"/>
              <a:gd name="connsiteY14" fmla="*/ 295503 h 461059"/>
              <a:gd name="connsiteX15" fmla="*/ 87315 w 194745"/>
              <a:gd name="connsiteY15" fmla="*/ 227462 h 461059"/>
              <a:gd name="connsiteX16" fmla="*/ 76134 w 194745"/>
              <a:gd name="connsiteY16" fmla="*/ 209308 h 461059"/>
              <a:gd name="connsiteX17" fmla="*/ 19864 w 194745"/>
              <a:gd name="connsiteY17" fmla="*/ 118990 h 461059"/>
              <a:gd name="connsiteX18" fmla="*/ 13994 w 194745"/>
              <a:gd name="connsiteY18" fmla="*/ 59753 h 461059"/>
              <a:gd name="connsiteX19" fmla="*/ 13994 w 194745"/>
              <a:gd name="connsiteY19" fmla="*/ 59753 h 461059"/>
              <a:gd name="connsiteX20" fmla="*/ 60909 w 194745"/>
              <a:gd name="connsiteY20" fmla="*/ 155 h 46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745" h="461059">
                <a:moveTo>
                  <a:pt x="60909" y="155"/>
                </a:moveTo>
                <a:cubicBezTo>
                  <a:pt x="59844" y="-1417"/>
                  <a:pt x="24153" y="8399"/>
                  <a:pt x="4837" y="56399"/>
                </a:cubicBezTo>
                <a:cubicBezTo>
                  <a:pt x="4837" y="56399"/>
                  <a:pt x="4837" y="56399"/>
                  <a:pt x="4837" y="56399"/>
                </a:cubicBezTo>
                <a:cubicBezTo>
                  <a:pt x="-2642" y="75916"/>
                  <a:pt x="-1503" y="99905"/>
                  <a:pt x="8635" y="123823"/>
                </a:cubicBezTo>
                <a:cubicBezTo>
                  <a:pt x="22745" y="157651"/>
                  <a:pt x="42002" y="182071"/>
                  <a:pt x="64542" y="216830"/>
                </a:cubicBezTo>
                <a:cubicBezTo>
                  <a:pt x="68217" y="222548"/>
                  <a:pt x="71820" y="228405"/>
                  <a:pt x="75257" y="234379"/>
                </a:cubicBezTo>
                <a:cubicBezTo>
                  <a:pt x="87447" y="255607"/>
                  <a:pt x="96531" y="276627"/>
                  <a:pt x="101079" y="298204"/>
                </a:cubicBezTo>
                <a:cubicBezTo>
                  <a:pt x="107169" y="326362"/>
                  <a:pt x="106055" y="355078"/>
                  <a:pt x="111133" y="380382"/>
                </a:cubicBezTo>
                <a:cubicBezTo>
                  <a:pt x="115780" y="403439"/>
                  <a:pt x="128065" y="421302"/>
                  <a:pt x="141095" y="432819"/>
                </a:cubicBezTo>
                <a:cubicBezTo>
                  <a:pt x="141095" y="432819"/>
                  <a:pt x="141095" y="432819"/>
                  <a:pt x="141095" y="432819"/>
                </a:cubicBezTo>
                <a:cubicBezTo>
                  <a:pt x="170278" y="458437"/>
                  <a:pt x="194082" y="462280"/>
                  <a:pt x="194732" y="460778"/>
                </a:cubicBezTo>
                <a:cubicBezTo>
                  <a:pt x="195381" y="459264"/>
                  <a:pt x="172379" y="452044"/>
                  <a:pt x="147022" y="426495"/>
                </a:cubicBezTo>
                <a:cubicBezTo>
                  <a:pt x="147022" y="426495"/>
                  <a:pt x="147022" y="426495"/>
                  <a:pt x="147022" y="426495"/>
                </a:cubicBezTo>
                <a:cubicBezTo>
                  <a:pt x="135903" y="415363"/>
                  <a:pt x="125745" y="398781"/>
                  <a:pt x="122364" y="378309"/>
                </a:cubicBezTo>
                <a:cubicBezTo>
                  <a:pt x="118379" y="354461"/>
                  <a:pt x="120234" y="326222"/>
                  <a:pt x="114186" y="295503"/>
                </a:cubicBezTo>
                <a:cubicBezTo>
                  <a:pt x="109466" y="272108"/>
                  <a:pt x="100019" y="249576"/>
                  <a:pt x="87315" y="227462"/>
                </a:cubicBezTo>
                <a:cubicBezTo>
                  <a:pt x="83729" y="221220"/>
                  <a:pt x="79972" y="215165"/>
                  <a:pt x="76134" y="209308"/>
                </a:cubicBezTo>
                <a:cubicBezTo>
                  <a:pt x="52814" y="173465"/>
                  <a:pt x="34120" y="151107"/>
                  <a:pt x="19864" y="118990"/>
                </a:cubicBezTo>
                <a:cubicBezTo>
                  <a:pt x="10421" y="97366"/>
                  <a:pt x="8150" y="76673"/>
                  <a:pt x="13994" y="59753"/>
                </a:cubicBezTo>
                <a:cubicBezTo>
                  <a:pt x="13994" y="59753"/>
                  <a:pt x="13994" y="59753"/>
                  <a:pt x="13994" y="59753"/>
                </a:cubicBezTo>
                <a:cubicBezTo>
                  <a:pt x="28140" y="16260"/>
                  <a:pt x="61974" y="1727"/>
                  <a:pt x="60909" y="1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165903E9-852F-49B2-AF46-EEADA8DC9684}"/>
              </a:ext>
            </a:extLst>
          </p:cNvPr>
          <p:cNvSpPr/>
          <p:nvPr/>
        </p:nvSpPr>
        <p:spPr>
          <a:xfrm>
            <a:off x="10246942" y="5406017"/>
            <a:ext cx="68717" cy="298988"/>
          </a:xfrm>
          <a:custGeom>
            <a:avLst/>
            <a:gdLst>
              <a:gd name="connsiteX0" fmla="*/ 185 w 68717"/>
              <a:gd name="connsiteY0" fmla="*/ 44 h 298988"/>
              <a:gd name="connsiteX1" fmla="*/ 16943 w 68717"/>
              <a:gd name="connsiteY1" fmla="*/ 79567 h 298988"/>
              <a:gd name="connsiteX2" fmla="*/ 7108 w 68717"/>
              <a:gd name="connsiteY2" fmla="*/ 155631 h 298988"/>
              <a:gd name="connsiteX3" fmla="*/ 4801 w 68717"/>
              <a:gd name="connsiteY3" fmla="*/ 173483 h 298988"/>
              <a:gd name="connsiteX4" fmla="*/ 14573 w 68717"/>
              <a:gd name="connsiteY4" fmla="*/ 240906 h 298988"/>
              <a:gd name="connsiteX5" fmla="*/ 68652 w 68717"/>
              <a:gd name="connsiteY5" fmla="*/ 298828 h 298988"/>
              <a:gd name="connsiteX6" fmla="*/ 25471 w 68717"/>
              <a:gd name="connsiteY6" fmla="*/ 236190 h 298988"/>
              <a:gd name="connsiteX7" fmla="*/ 18508 w 68717"/>
              <a:gd name="connsiteY7" fmla="*/ 174938 h 298988"/>
              <a:gd name="connsiteX8" fmla="*/ 20839 w 68717"/>
              <a:gd name="connsiteY8" fmla="*/ 157739 h 298988"/>
              <a:gd name="connsiteX9" fmla="*/ 29081 w 68717"/>
              <a:gd name="connsiteY9" fmla="*/ 79276 h 298988"/>
              <a:gd name="connsiteX10" fmla="*/ 185 w 68717"/>
              <a:gd name="connsiteY10" fmla="*/ 44 h 29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17" h="298988">
                <a:moveTo>
                  <a:pt x="185" y="44"/>
                </a:moveTo>
                <a:cubicBezTo>
                  <a:pt x="-2063" y="1372"/>
                  <a:pt x="16956" y="31672"/>
                  <a:pt x="16943" y="79567"/>
                </a:cubicBezTo>
                <a:cubicBezTo>
                  <a:pt x="17027" y="104650"/>
                  <a:pt x="11874" y="124446"/>
                  <a:pt x="7108" y="155631"/>
                </a:cubicBezTo>
                <a:cubicBezTo>
                  <a:pt x="6191" y="161628"/>
                  <a:pt x="5398" y="167555"/>
                  <a:pt x="4801" y="173483"/>
                </a:cubicBezTo>
                <a:cubicBezTo>
                  <a:pt x="2182" y="198635"/>
                  <a:pt x="5785" y="221750"/>
                  <a:pt x="14573" y="240906"/>
                </a:cubicBezTo>
                <a:cubicBezTo>
                  <a:pt x="35465" y="285553"/>
                  <a:pt x="67036" y="300761"/>
                  <a:pt x="68652" y="298828"/>
                </a:cubicBezTo>
                <a:cubicBezTo>
                  <a:pt x="70267" y="296895"/>
                  <a:pt x="41820" y="277471"/>
                  <a:pt x="25471" y="236190"/>
                </a:cubicBezTo>
                <a:cubicBezTo>
                  <a:pt x="18437" y="218828"/>
                  <a:pt x="16024" y="198100"/>
                  <a:pt x="18508" y="174938"/>
                </a:cubicBezTo>
                <a:cubicBezTo>
                  <a:pt x="19134" y="169291"/>
                  <a:pt x="19936" y="163596"/>
                  <a:pt x="20839" y="157739"/>
                </a:cubicBezTo>
                <a:cubicBezTo>
                  <a:pt x="25444" y="127893"/>
                  <a:pt x="30241" y="105524"/>
                  <a:pt x="29081" y="79276"/>
                </a:cubicBezTo>
                <a:cubicBezTo>
                  <a:pt x="26628" y="27666"/>
                  <a:pt x="2432" y="-1295"/>
                  <a:pt x="185" y="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51FA956-2A1C-4352-896B-11027121C546}"/>
              </a:ext>
            </a:extLst>
          </p:cNvPr>
          <p:cNvSpPr/>
          <p:nvPr/>
        </p:nvSpPr>
        <p:spPr>
          <a:xfrm>
            <a:off x="10312573" y="5434066"/>
            <a:ext cx="77595" cy="339331"/>
          </a:xfrm>
          <a:custGeom>
            <a:avLst/>
            <a:gdLst>
              <a:gd name="connsiteX0" fmla="*/ 46593 w 77595"/>
              <a:gd name="connsiteY0" fmla="*/ 1 h 339331"/>
              <a:gd name="connsiteX1" fmla="*/ 40456 w 77595"/>
              <a:gd name="connsiteY1" fmla="*/ 45788 h 339331"/>
              <a:gd name="connsiteX2" fmla="*/ 40456 w 77595"/>
              <a:gd name="connsiteY2" fmla="*/ 45788 h 339331"/>
              <a:gd name="connsiteX3" fmla="*/ 27419 w 77595"/>
              <a:gd name="connsiteY3" fmla="*/ 65410 h 339331"/>
              <a:gd name="connsiteX4" fmla="*/ 83 w 77595"/>
              <a:gd name="connsiteY4" fmla="*/ 150498 h 339331"/>
              <a:gd name="connsiteX5" fmla="*/ 4841 w 77595"/>
              <a:gd name="connsiteY5" fmla="*/ 176909 h 339331"/>
              <a:gd name="connsiteX6" fmla="*/ 27629 w 77595"/>
              <a:gd name="connsiteY6" fmla="*/ 223104 h 339331"/>
              <a:gd name="connsiteX7" fmla="*/ 63407 w 77595"/>
              <a:gd name="connsiteY7" fmla="*/ 278300 h 339331"/>
              <a:gd name="connsiteX8" fmla="*/ 66516 w 77595"/>
              <a:gd name="connsiteY8" fmla="*/ 315413 h 339331"/>
              <a:gd name="connsiteX9" fmla="*/ 55931 w 77595"/>
              <a:gd name="connsiteY9" fmla="*/ 339250 h 339331"/>
              <a:gd name="connsiteX10" fmla="*/ 73235 w 77595"/>
              <a:gd name="connsiteY10" fmla="*/ 317939 h 339331"/>
              <a:gd name="connsiteX11" fmla="*/ 73316 w 77595"/>
              <a:gd name="connsiteY11" fmla="*/ 274120 h 339331"/>
              <a:gd name="connsiteX12" fmla="*/ 38884 w 77595"/>
              <a:gd name="connsiteY12" fmla="*/ 215919 h 339331"/>
              <a:gd name="connsiteX13" fmla="*/ 18017 w 77595"/>
              <a:gd name="connsiteY13" fmla="*/ 172868 h 339331"/>
              <a:gd name="connsiteX14" fmla="*/ 13798 w 77595"/>
              <a:gd name="connsiteY14" fmla="*/ 149823 h 339331"/>
              <a:gd name="connsiteX15" fmla="*/ 36707 w 77595"/>
              <a:gd name="connsiteY15" fmla="*/ 71314 h 339331"/>
              <a:gd name="connsiteX16" fmla="*/ 49271 w 77595"/>
              <a:gd name="connsiteY16" fmla="*/ 48664 h 339331"/>
              <a:gd name="connsiteX17" fmla="*/ 49271 w 77595"/>
              <a:gd name="connsiteY17" fmla="*/ 48664 h 339331"/>
              <a:gd name="connsiteX18" fmla="*/ 46593 w 77595"/>
              <a:gd name="connsiteY18" fmla="*/ 1 h 3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595" h="339331">
                <a:moveTo>
                  <a:pt x="46593" y="1"/>
                </a:moveTo>
                <a:cubicBezTo>
                  <a:pt x="44811" y="-139"/>
                  <a:pt x="50307" y="21532"/>
                  <a:pt x="40456" y="45788"/>
                </a:cubicBezTo>
                <a:cubicBezTo>
                  <a:pt x="40456" y="45788"/>
                  <a:pt x="40456" y="45788"/>
                  <a:pt x="40456" y="45788"/>
                </a:cubicBezTo>
                <a:cubicBezTo>
                  <a:pt x="38349" y="51762"/>
                  <a:pt x="32763" y="57340"/>
                  <a:pt x="27419" y="65410"/>
                </a:cubicBezTo>
                <a:cubicBezTo>
                  <a:pt x="13467" y="85916"/>
                  <a:pt x="-1242" y="116123"/>
                  <a:pt x="83" y="150498"/>
                </a:cubicBezTo>
                <a:cubicBezTo>
                  <a:pt x="554" y="159430"/>
                  <a:pt x="2210" y="168233"/>
                  <a:pt x="4841" y="176909"/>
                </a:cubicBezTo>
                <a:cubicBezTo>
                  <a:pt x="10066" y="194132"/>
                  <a:pt x="18821" y="209759"/>
                  <a:pt x="27629" y="223104"/>
                </a:cubicBezTo>
                <a:cubicBezTo>
                  <a:pt x="43612" y="247721"/>
                  <a:pt x="54127" y="257887"/>
                  <a:pt x="63407" y="278300"/>
                </a:cubicBezTo>
                <a:cubicBezTo>
                  <a:pt x="69613" y="291867"/>
                  <a:pt x="69497" y="305666"/>
                  <a:pt x="66516" y="315413"/>
                </a:cubicBezTo>
                <a:cubicBezTo>
                  <a:pt x="61975" y="330644"/>
                  <a:pt x="54930" y="338388"/>
                  <a:pt x="55931" y="339250"/>
                </a:cubicBezTo>
                <a:cubicBezTo>
                  <a:pt x="56921" y="340100"/>
                  <a:pt x="65887" y="334394"/>
                  <a:pt x="73235" y="317939"/>
                </a:cubicBezTo>
                <a:cubicBezTo>
                  <a:pt x="77974" y="307110"/>
                  <a:pt x="80000" y="291110"/>
                  <a:pt x="73316" y="274120"/>
                </a:cubicBezTo>
                <a:cubicBezTo>
                  <a:pt x="64711" y="252216"/>
                  <a:pt x="53346" y="239081"/>
                  <a:pt x="38884" y="215919"/>
                </a:cubicBezTo>
                <a:cubicBezTo>
                  <a:pt x="30870" y="202842"/>
                  <a:pt x="22750" y="188134"/>
                  <a:pt x="18017" y="172868"/>
                </a:cubicBezTo>
                <a:cubicBezTo>
                  <a:pt x="15623" y="165148"/>
                  <a:pt x="14146" y="157485"/>
                  <a:pt x="13798" y="149823"/>
                </a:cubicBezTo>
                <a:cubicBezTo>
                  <a:pt x="11959" y="120047"/>
                  <a:pt x="24806" y="91517"/>
                  <a:pt x="36707" y="71314"/>
                </a:cubicBezTo>
                <a:cubicBezTo>
                  <a:pt x="41423" y="63512"/>
                  <a:pt x="46430" y="57899"/>
                  <a:pt x="49271" y="48664"/>
                </a:cubicBezTo>
                <a:cubicBezTo>
                  <a:pt x="49271" y="48664"/>
                  <a:pt x="49271" y="48664"/>
                  <a:pt x="49271" y="48664"/>
                </a:cubicBezTo>
                <a:cubicBezTo>
                  <a:pt x="57771" y="16804"/>
                  <a:pt x="48363" y="152"/>
                  <a:pt x="46593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1C24085-7D2F-4CC3-B8A0-68678D4BBAAF}"/>
              </a:ext>
            </a:extLst>
          </p:cNvPr>
          <p:cNvSpPr/>
          <p:nvPr/>
        </p:nvSpPr>
        <p:spPr>
          <a:xfrm>
            <a:off x="10376814" y="5437159"/>
            <a:ext cx="103782" cy="529163"/>
          </a:xfrm>
          <a:custGeom>
            <a:avLst/>
            <a:gdLst>
              <a:gd name="connsiteX0" fmla="*/ 72606 w 103782"/>
              <a:gd name="connsiteY0" fmla="*/ 29 h 529163"/>
              <a:gd name="connsiteX1" fmla="*/ 10251 w 103782"/>
              <a:gd name="connsiteY1" fmla="*/ 105566 h 529163"/>
              <a:gd name="connsiteX2" fmla="*/ 2612 w 103782"/>
              <a:gd name="connsiteY2" fmla="*/ 172559 h 529163"/>
              <a:gd name="connsiteX3" fmla="*/ 27834 w 103782"/>
              <a:gd name="connsiteY3" fmla="*/ 232005 h 529163"/>
              <a:gd name="connsiteX4" fmla="*/ 39140 w 103782"/>
              <a:gd name="connsiteY4" fmla="*/ 262235 h 529163"/>
              <a:gd name="connsiteX5" fmla="*/ 56211 w 103782"/>
              <a:gd name="connsiteY5" fmla="*/ 341560 h 529163"/>
              <a:gd name="connsiteX6" fmla="*/ 54709 w 103782"/>
              <a:gd name="connsiteY6" fmla="*/ 411778 h 529163"/>
              <a:gd name="connsiteX7" fmla="*/ 61870 w 103782"/>
              <a:gd name="connsiteY7" fmla="*/ 471947 h 529163"/>
              <a:gd name="connsiteX8" fmla="*/ 61870 w 103782"/>
              <a:gd name="connsiteY8" fmla="*/ 471947 h 529163"/>
              <a:gd name="connsiteX9" fmla="*/ 103719 w 103782"/>
              <a:gd name="connsiteY9" fmla="*/ 529112 h 529163"/>
              <a:gd name="connsiteX10" fmla="*/ 70370 w 103782"/>
              <a:gd name="connsiteY10" fmla="*/ 468617 h 529163"/>
              <a:gd name="connsiteX11" fmla="*/ 70370 w 103782"/>
              <a:gd name="connsiteY11" fmla="*/ 468617 h 529163"/>
              <a:gd name="connsiteX12" fmla="*/ 66248 w 103782"/>
              <a:gd name="connsiteY12" fmla="*/ 413152 h 529163"/>
              <a:gd name="connsiteX13" fmla="*/ 69404 w 103782"/>
              <a:gd name="connsiteY13" fmla="*/ 340174 h 529163"/>
              <a:gd name="connsiteX14" fmla="*/ 52310 w 103782"/>
              <a:gd name="connsiteY14" fmla="*/ 257938 h 529163"/>
              <a:gd name="connsiteX15" fmla="*/ 40491 w 103782"/>
              <a:gd name="connsiteY15" fmla="*/ 226591 h 529163"/>
              <a:gd name="connsiteX16" fmla="*/ 15142 w 103782"/>
              <a:gd name="connsiteY16" fmla="*/ 169007 h 529163"/>
              <a:gd name="connsiteX17" fmla="*/ 20882 w 103782"/>
              <a:gd name="connsiteY17" fmla="*/ 109665 h 529163"/>
              <a:gd name="connsiteX18" fmla="*/ 72606 w 103782"/>
              <a:gd name="connsiteY18" fmla="*/ 29 h 52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782" h="529163">
                <a:moveTo>
                  <a:pt x="72606" y="29"/>
                </a:moveTo>
                <a:cubicBezTo>
                  <a:pt x="70580" y="-1183"/>
                  <a:pt x="38477" y="36116"/>
                  <a:pt x="10251" y="105566"/>
                </a:cubicBezTo>
                <a:cubicBezTo>
                  <a:pt x="2612" y="123999"/>
                  <a:pt x="-3769" y="148267"/>
                  <a:pt x="2612" y="172559"/>
                </a:cubicBezTo>
                <a:cubicBezTo>
                  <a:pt x="8761" y="194602"/>
                  <a:pt x="18845" y="210882"/>
                  <a:pt x="27834" y="232005"/>
                </a:cubicBezTo>
                <a:cubicBezTo>
                  <a:pt x="31979" y="241764"/>
                  <a:pt x="35752" y="251837"/>
                  <a:pt x="39140" y="262235"/>
                </a:cubicBezTo>
                <a:cubicBezTo>
                  <a:pt x="47897" y="289135"/>
                  <a:pt x="53311" y="315930"/>
                  <a:pt x="56211" y="341560"/>
                </a:cubicBezTo>
                <a:cubicBezTo>
                  <a:pt x="58971" y="365583"/>
                  <a:pt x="56851" y="390608"/>
                  <a:pt x="54709" y="411778"/>
                </a:cubicBezTo>
                <a:cubicBezTo>
                  <a:pt x="52252" y="434707"/>
                  <a:pt x="54779" y="454981"/>
                  <a:pt x="61870" y="471947"/>
                </a:cubicBezTo>
                <a:cubicBezTo>
                  <a:pt x="61870" y="471947"/>
                  <a:pt x="61870" y="471947"/>
                  <a:pt x="61870" y="471947"/>
                </a:cubicBezTo>
                <a:cubicBezTo>
                  <a:pt x="79592" y="513531"/>
                  <a:pt x="102380" y="530230"/>
                  <a:pt x="103719" y="529112"/>
                </a:cubicBezTo>
                <a:cubicBezTo>
                  <a:pt x="105070" y="528005"/>
                  <a:pt x="84495" y="508326"/>
                  <a:pt x="70370" y="468617"/>
                </a:cubicBezTo>
                <a:cubicBezTo>
                  <a:pt x="70370" y="468617"/>
                  <a:pt x="70370" y="468617"/>
                  <a:pt x="70370" y="468617"/>
                </a:cubicBezTo>
                <a:cubicBezTo>
                  <a:pt x="64711" y="453001"/>
                  <a:pt x="63419" y="434625"/>
                  <a:pt x="66248" y="413152"/>
                </a:cubicBezTo>
                <a:cubicBezTo>
                  <a:pt x="69159" y="391772"/>
                  <a:pt x="71896" y="366072"/>
                  <a:pt x="69404" y="340174"/>
                </a:cubicBezTo>
                <a:cubicBezTo>
                  <a:pt x="66807" y="313647"/>
                  <a:pt x="61404" y="285851"/>
                  <a:pt x="52310" y="257938"/>
                </a:cubicBezTo>
                <a:cubicBezTo>
                  <a:pt x="48805" y="247155"/>
                  <a:pt x="44858" y="236698"/>
                  <a:pt x="40491" y="226591"/>
                </a:cubicBezTo>
                <a:cubicBezTo>
                  <a:pt x="31479" y="205641"/>
                  <a:pt x="20475" y="187441"/>
                  <a:pt x="15142" y="169007"/>
                </a:cubicBezTo>
                <a:cubicBezTo>
                  <a:pt x="9087" y="149478"/>
                  <a:pt x="14571" y="127365"/>
                  <a:pt x="20882" y="109665"/>
                </a:cubicBezTo>
                <a:cubicBezTo>
                  <a:pt x="45719" y="41647"/>
                  <a:pt x="74632" y="1240"/>
                  <a:pt x="72606" y="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A84CB241-D2AE-4C87-9517-8C9A71A6C2B9}"/>
              </a:ext>
            </a:extLst>
          </p:cNvPr>
          <p:cNvSpPr/>
          <p:nvPr/>
        </p:nvSpPr>
        <p:spPr>
          <a:xfrm>
            <a:off x="10471818" y="5328239"/>
            <a:ext cx="114732" cy="544674"/>
          </a:xfrm>
          <a:custGeom>
            <a:avLst/>
            <a:gdLst>
              <a:gd name="connsiteX0" fmla="*/ 95861 w 114732"/>
              <a:gd name="connsiteY0" fmla="*/ 12 h 544674"/>
              <a:gd name="connsiteX1" fmla="*/ 104501 w 114732"/>
              <a:gd name="connsiteY1" fmla="*/ 81316 h 544674"/>
              <a:gd name="connsiteX2" fmla="*/ 104501 w 114732"/>
              <a:gd name="connsiteY2" fmla="*/ 81316 h 544674"/>
              <a:gd name="connsiteX3" fmla="*/ 78872 w 114732"/>
              <a:gd name="connsiteY3" fmla="*/ 129619 h 544674"/>
              <a:gd name="connsiteX4" fmla="*/ 10357 w 114732"/>
              <a:gd name="connsiteY4" fmla="*/ 210970 h 544674"/>
              <a:gd name="connsiteX5" fmla="*/ 401 w 114732"/>
              <a:gd name="connsiteY5" fmla="*/ 265281 h 544674"/>
              <a:gd name="connsiteX6" fmla="*/ 6945 w 114732"/>
              <a:gd name="connsiteY6" fmla="*/ 294789 h 544674"/>
              <a:gd name="connsiteX7" fmla="*/ 61091 w 114732"/>
              <a:gd name="connsiteY7" fmla="*/ 394073 h 544674"/>
              <a:gd name="connsiteX8" fmla="*/ 85602 w 114732"/>
              <a:gd name="connsiteY8" fmla="*/ 488326 h 544674"/>
              <a:gd name="connsiteX9" fmla="*/ 77183 w 114732"/>
              <a:gd name="connsiteY9" fmla="*/ 544664 h 544674"/>
              <a:gd name="connsiteX10" fmla="*/ 93765 w 114732"/>
              <a:gd name="connsiteY10" fmla="*/ 488815 h 544674"/>
              <a:gd name="connsiteX11" fmla="*/ 71932 w 114732"/>
              <a:gd name="connsiteY11" fmla="*/ 388390 h 544674"/>
              <a:gd name="connsiteX12" fmla="*/ 19929 w 114732"/>
              <a:gd name="connsiteY12" fmla="*/ 290131 h 544674"/>
              <a:gd name="connsiteX13" fmla="*/ 14269 w 114732"/>
              <a:gd name="connsiteY13" fmla="*/ 264070 h 544674"/>
              <a:gd name="connsiteX14" fmla="*/ 22525 w 114732"/>
              <a:gd name="connsiteY14" fmla="*/ 217141 h 544674"/>
              <a:gd name="connsiteX15" fmla="*/ 87931 w 114732"/>
              <a:gd name="connsiteY15" fmla="*/ 137165 h 544674"/>
              <a:gd name="connsiteX16" fmla="*/ 114049 w 114732"/>
              <a:gd name="connsiteY16" fmla="*/ 82399 h 544674"/>
              <a:gd name="connsiteX17" fmla="*/ 114049 w 114732"/>
              <a:gd name="connsiteY17" fmla="*/ 82399 h 544674"/>
              <a:gd name="connsiteX18" fmla="*/ 95861 w 114732"/>
              <a:gd name="connsiteY18" fmla="*/ 12 h 5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4732" h="544674">
                <a:moveTo>
                  <a:pt x="95861" y="12"/>
                </a:moveTo>
                <a:cubicBezTo>
                  <a:pt x="94126" y="699"/>
                  <a:pt x="111522" y="31919"/>
                  <a:pt x="104501" y="81316"/>
                </a:cubicBezTo>
                <a:cubicBezTo>
                  <a:pt x="104501" y="81316"/>
                  <a:pt x="104501" y="81316"/>
                  <a:pt x="104501" y="81316"/>
                </a:cubicBezTo>
                <a:cubicBezTo>
                  <a:pt x="102370" y="97828"/>
                  <a:pt x="92833" y="113048"/>
                  <a:pt x="78872" y="129619"/>
                </a:cubicBezTo>
                <a:cubicBezTo>
                  <a:pt x="61603" y="149648"/>
                  <a:pt x="26892" y="179226"/>
                  <a:pt x="10357" y="210970"/>
                </a:cubicBezTo>
                <a:cubicBezTo>
                  <a:pt x="2055" y="227400"/>
                  <a:pt x="-1217" y="246242"/>
                  <a:pt x="401" y="265281"/>
                </a:cubicBezTo>
                <a:cubicBezTo>
                  <a:pt x="1274" y="275494"/>
                  <a:pt x="3533" y="285450"/>
                  <a:pt x="6945" y="294789"/>
                </a:cubicBezTo>
                <a:cubicBezTo>
                  <a:pt x="21256" y="334055"/>
                  <a:pt x="45185" y="364670"/>
                  <a:pt x="61091" y="394073"/>
                </a:cubicBezTo>
                <a:cubicBezTo>
                  <a:pt x="80141" y="429497"/>
                  <a:pt x="86405" y="461718"/>
                  <a:pt x="85602" y="488326"/>
                </a:cubicBezTo>
                <a:cubicBezTo>
                  <a:pt x="84636" y="523680"/>
                  <a:pt x="75751" y="544128"/>
                  <a:pt x="77183" y="544664"/>
                </a:cubicBezTo>
                <a:cubicBezTo>
                  <a:pt x="78616" y="545199"/>
                  <a:pt x="90353" y="525869"/>
                  <a:pt x="93765" y="488815"/>
                </a:cubicBezTo>
                <a:cubicBezTo>
                  <a:pt x="96280" y="460903"/>
                  <a:pt x="91168" y="426003"/>
                  <a:pt x="71932" y="388390"/>
                </a:cubicBezTo>
                <a:cubicBezTo>
                  <a:pt x="56224" y="357473"/>
                  <a:pt x="32795" y="326696"/>
                  <a:pt x="19929" y="290131"/>
                </a:cubicBezTo>
                <a:cubicBezTo>
                  <a:pt x="17029" y="281852"/>
                  <a:pt x="15061" y="273048"/>
                  <a:pt x="14269" y="264070"/>
                </a:cubicBezTo>
                <a:cubicBezTo>
                  <a:pt x="12802" y="247360"/>
                  <a:pt x="15457" y="231010"/>
                  <a:pt x="22525" y="217141"/>
                </a:cubicBezTo>
                <a:cubicBezTo>
                  <a:pt x="38338" y="184967"/>
                  <a:pt x="67565" y="162387"/>
                  <a:pt x="87931" y="137165"/>
                </a:cubicBezTo>
                <a:cubicBezTo>
                  <a:pt x="102381" y="119639"/>
                  <a:pt x="112116" y="101625"/>
                  <a:pt x="114049" y="82399"/>
                </a:cubicBezTo>
                <a:cubicBezTo>
                  <a:pt x="114049" y="82399"/>
                  <a:pt x="114049" y="82399"/>
                  <a:pt x="114049" y="82399"/>
                </a:cubicBezTo>
                <a:cubicBezTo>
                  <a:pt x="118765" y="28716"/>
                  <a:pt x="97596" y="-675"/>
                  <a:pt x="95861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0E4B3CB-291D-4F8F-BCA9-AB62212B69FD}"/>
              </a:ext>
            </a:extLst>
          </p:cNvPr>
          <p:cNvSpPr/>
          <p:nvPr/>
        </p:nvSpPr>
        <p:spPr>
          <a:xfrm>
            <a:off x="10563958" y="5365587"/>
            <a:ext cx="62580" cy="463752"/>
          </a:xfrm>
          <a:custGeom>
            <a:avLst/>
            <a:gdLst>
              <a:gd name="connsiteX0" fmla="*/ 56633 w 62580"/>
              <a:gd name="connsiteY0" fmla="*/ 8 h 463752"/>
              <a:gd name="connsiteX1" fmla="*/ 54712 w 62580"/>
              <a:gd name="connsiteY1" fmla="*/ 34372 h 463752"/>
              <a:gd name="connsiteX2" fmla="*/ 51358 w 62580"/>
              <a:gd name="connsiteY2" fmla="*/ 53481 h 463752"/>
              <a:gd name="connsiteX3" fmla="*/ 2802 w 62580"/>
              <a:gd name="connsiteY3" fmla="*/ 181015 h 463752"/>
              <a:gd name="connsiteX4" fmla="*/ 717 w 62580"/>
              <a:gd name="connsiteY4" fmla="*/ 230099 h 463752"/>
              <a:gd name="connsiteX5" fmla="*/ 7168 w 62580"/>
              <a:gd name="connsiteY5" fmla="*/ 266663 h 463752"/>
              <a:gd name="connsiteX6" fmla="*/ 34439 w 62580"/>
              <a:gd name="connsiteY6" fmla="*/ 360171 h 463752"/>
              <a:gd name="connsiteX7" fmla="*/ 50403 w 62580"/>
              <a:gd name="connsiteY7" fmla="*/ 463752 h 463752"/>
              <a:gd name="connsiteX8" fmla="*/ 45676 w 62580"/>
              <a:gd name="connsiteY8" fmla="*/ 357761 h 463752"/>
              <a:gd name="connsiteX9" fmla="*/ 20419 w 62580"/>
              <a:gd name="connsiteY9" fmla="*/ 263170 h 463752"/>
              <a:gd name="connsiteX10" fmla="*/ 14527 w 62580"/>
              <a:gd name="connsiteY10" fmla="*/ 228922 h 463752"/>
              <a:gd name="connsiteX11" fmla="*/ 16192 w 62580"/>
              <a:gd name="connsiteY11" fmla="*/ 183321 h 463752"/>
              <a:gd name="connsiteX12" fmla="*/ 59381 w 62580"/>
              <a:gd name="connsiteY12" fmla="*/ 57406 h 463752"/>
              <a:gd name="connsiteX13" fmla="*/ 61803 w 62580"/>
              <a:gd name="connsiteY13" fmla="*/ 33417 h 463752"/>
              <a:gd name="connsiteX14" fmla="*/ 56633 w 62580"/>
              <a:gd name="connsiteY14" fmla="*/ 8 h 4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80" h="463752">
                <a:moveTo>
                  <a:pt x="56633" y="8"/>
                </a:moveTo>
                <a:cubicBezTo>
                  <a:pt x="55387" y="-388"/>
                  <a:pt x="52709" y="13516"/>
                  <a:pt x="54712" y="34372"/>
                </a:cubicBezTo>
                <a:cubicBezTo>
                  <a:pt x="55154" y="40288"/>
                  <a:pt x="54665" y="47542"/>
                  <a:pt x="51358" y="53481"/>
                </a:cubicBezTo>
                <a:cubicBezTo>
                  <a:pt x="36593" y="81184"/>
                  <a:pt x="12105" y="129301"/>
                  <a:pt x="2802" y="181015"/>
                </a:cubicBezTo>
                <a:cubicBezTo>
                  <a:pt x="7" y="196771"/>
                  <a:pt x="-715" y="213272"/>
                  <a:pt x="717" y="230099"/>
                </a:cubicBezTo>
                <a:cubicBezTo>
                  <a:pt x="1788" y="242710"/>
                  <a:pt x="4024" y="254972"/>
                  <a:pt x="7168" y="266663"/>
                </a:cubicBezTo>
                <a:cubicBezTo>
                  <a:pt x="16542" y="301644"/>
                  <a:pt x="27976" y="332643"/>
                  <a:pt x="34439" y="360171"/>
                </a:cubicBezTo>
                <a:cubicBezTo>
                  <a:pt x="48820" y="421260"/>
                  <a:pt x="48016" y="463740"/>
                  <a:pt x="50403" y="463752"/>
                </a:cubicBezTo>
                <a:cubicBezTo>
                  <a:pt x="52790" y="463752"/>
                  <a:pt x="57960" y="421097"/>
                  <a:pt x="45676" y="357761"/>
                </a:cubicBezTo>
                <a:cubicBezTo>
                  <a:pt x="40098" y="329103"/>
                  <a:pt x="29269" y="297347"/>
                  <a:pt x="20419" y="263170"/>
                </a:cubicBezTo>
                <a:cubicBezTo>
                  <a:pt x="17590" y="252165"/>
                  <a:pt x="15540" y="240684"/>
                  <a:pt x="14527" y="228922"/>
                </a:cubicBezTo>
                <a:cubicBezTo>
                  <a:pt x="13177" y="213214"/>
                  <a:pt x="13747" y="197912"/>
                  <a:pt x="16192" y="183321"/>
                </a:cubicBezTo>
                <a:cubicBezTo>
                  <a:pt x="24169" y="134786"/>
                  <a:pt x="46898" y="85388"/>
                  <a:pt x="59381" y="57406"/>
                </a:cubicBezTo>
                <a:cubicBezTo>
                  <a:pt x="63142" y="48893"/>
                  <a:pt x="63060" y="40183"/>
                  <a:pt x="61803" y="33417"/>
                </a:cubicBezTo>
                <a:cubicBezTo>
                  <a:pt x="58018" y="11152"/>
                  <a:pt x="57867" y="416"/>
                  <a:pt x="5663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2A8327E-A634-4EEB-90C0-AE1071A7BEB0}"/>
              </a:ext>
            </a:extLst>
          </p:cNvPr>
          <p:cNvSpPr/>
          <p:nvPr/>
        </p:nvSpPr>
        <p:spPr>
          <a:xfrm>
            <a:off x="10632869" y="5424685"/>
            <a:ext cx="56222" cy="457699"/>
          </a:xfrm>
          <a:custGeom>
            <a:avLst/>
            <a:gdLst>
              <a:gd name="connsiteX0" fmla="*/ 37512 w 56222"/>
              <a:gd name="connsiteY0" fmla="*/ 43 h 457699"/>
              <a:gd name="connsiteX1" fmla="*/ 146 w 56222"/>
              <a:gd name="connsiteY1" fmla="*/ 98942 h 457699"/>
              <a:gd name="connsiteX2" fmla="*/ 20477 w 56222"/>
              <a:gd name="connsiteY2" fmla="*/ 235233 h 457699"/>
              <a:gd name="connsiteX3" fmla="*/ 24692 w 56222"/>
              <a:gd name="connsiteY3" fmla="*/ 252107 h 457699"/>
              <a:gd name="connsiteX4" fmla="*/ 44627 w 56222"/>
              <a:gd name="connsiteY4" fmla="*/ 366505 h 457699"/>
              <a:gd name="connsiteX5" fmla="*/ 22188 w 56222"/>
              <a:gd name="connsiteY5" fmla="*/ 437073 h 457699"/>
              <a:gd name="connsiteX6" fmla="*/ 3278 w 56222"/>
              <a:gd name="connsiteY6" fmla="*/ 457556 h 457699"/>
              <a:gd name="connsiteX7" fmla="*/ 27044 w 56222"/>
              <a:gd name="connsiteY7" fmla="*/ 441393 h 457699"/>
              <a:gd name="connsiteX8" fmla="*/ 56120 w 56222"/>
              <a:gd name="connsiteY8" fmla="*/ 366657 h 457699"/>
              <a:gd name="connsiteX9" fmla="*/ 38118 w 56222"/>
              <a:gd name="connsiteY9" fmla="*/ 248823 h 457699"/>
              <a:gd name="connsiteX10" fmla="*/ 33972 w 56222"/>
              <a:gd name="connsiteY10" fmla="*/ 231879 h 457699"/>
              <a:gd name="connsiteX11" fmla="*/ 11592 w 56222"/>
              <a:gd name="connsiteY11" fmla="*/ 99105 h 457699"/>
              <a:gd name="connsiteX12" fmla="*/ 37512 w 56222"/>
              <a:gd name="connsiteY12" fmla="*/ 43 h 4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22" h="457699">
                <a:moveTo>
                  <a:pt x="37512" y="43"/>
                </a:moveTo>
                <a:cubicBezTo>
                  <a:pt x="35626" y="-1390"/>
                  <a:pt x="2242" y="33370"/>
                  <a:pt x="146" y="98942"/>
                </a:cubicBezTo>
                <a:cubicBezTo>
                  <a:pt x="-1240" y="141946"/>
                  <a:pt x="7388" y="182738"/>
                  <a:pt x="20477" y="235233"/>
                </a:cubicBezTo>
                <a:cubicBezTo>
                  <a:pt x="23178" y="246051"/>
                  <a:pt x="21990" y="241288"/>
                  <a:pt x="24692" y="252107"/>
                </a:cubicBezTo>
                <a:cubicBezTo>
                  <a:pt x="35847" y="297638"/>
                  <a:pt x="44440" y="330045"/>
                  <a:pt x="44627" y="366505"/>
                </a:cubicBezTo>
                <a:cubicBezTo>
                  <a:pt x="44743" y="399332"/>
                  <a:pt x="33739" y="422633"/>
                  <a:pt x="22188" y="437073"/>
                </a:cubicBezTo>
                <a:cubicBezTo>
                  <a:pt x="11348" y="450709"/>
                  <a:pt x="2626" y="456578"/>
                  <a:pt x="3278" y="457556"/>
                </a:cubicBezTo>
                <a:cubicBezTo>
                  <a:pt x="3930" y="458535"/>
                  <a:pt x="13933" y="454633"/>
                  <a:pt x="27044" y="441393"/>
                </a:cubicBezTo>
                <a:cubicBezTo>
                  <a:pt x="40877" y="427315"/>
                  <a:pt x="55130" y="402208"/>
                  <a:pt x="56120" y="366657"/>
                </a:cubicBezTo>
                <a:cubicBezTo>
                  <a:pt x="57237" y="328753"/>
                  <a:pt x="49098" y="293795"/>
                  <a:pt x="38118" y="248823"/>
                </a:cubicBezTo>
                <a:cubicBezTo>
                  <a:pt x="36767" y="243198"/>
                  <a:pt x="35381" y="237586"/>
                  <a:pt x="33972" y="231879"/>
                </a:cubicBezTo>
                <a:cubicBezTo>
                  <a:pt x="20838" y="178884"/>
                  <a:pt x="11720" y="140887"/>
                  <a:pt x="11592" y="99105"/>
                </a:cubicBezTo>
                <a:cubicBezTo>
                  <a:pt x="11406" y="37108"/>
                  <a:pt x="39398" y="1486"/>
                  <a:pt x="37512" y="4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B00654A5-847F-4C17-8515-0C324785426A}"/>
              </a:ext>
            </a:extLst>
          </p:cNvPr>
          <p:cNvSpPr/>
          <p:nvPr/>
        </p:nvSpPr>
        <p:spPr>
          <a:xfrm>
            <a:off x="10701166" y="5493175"/>
            <a:ext cx="49589" cy="376635"/>
          </a:xfrm>
          <a:custGeom>
            <a:avLst/>
            <a:gdLst>
              <a:gd name="connsiteX0" fmla="*/ 15897 w 49589"/>
              <a:gd name="connsiteY0" fmla="*/ 25 h 376635"/>
              <a:gd name="connsiteX1" fmla="*/ 3764 w 49589"/>
              <a:gd name="connsiteY1" fmla="*/ 102266 h 376635"/>
              <a:gd name="connsiteX2" fmla="*/ 23990 w 49589"/>
              <a:gd name="connsiteY2" fmla="*/ 194773 h 376635"/>
              <a:gd name="connsiteX3" fmla="*/ 35856 w 49589"/>
              <a:gd name="connsiteY3" fmla="*/ 260496 h 376635"/>
              <a:gd name="connsiteX4" fmla="*/ 34610 w 49589"/>
              <a:gd name="connsiteY4" fmla="*/ 310918 h 376635"/>
              <a:gd name="connsiteX5" fmla="*/ 10250 w 49589"/>
              <a:gd name="connsiteY5" fmla="*/ 352968 h 376635"/>
              <a:gd name="connsiteX6" fmla="*/ 341 w 49589"/>
              <a:gd name="connsiteY6" fmla="*/ 376619 h 376635"/>
              <a:gd name="connsiteX7" fmla="*/ 15676 w 49589"/>
              <a:gd name="connsiteY7" fmla="*/ 357044 h 376635"/>
              <a:gd name="connsiteX8" fmla="*/ 45159 w 49589"/>
              <a:gd name="connsiteY8" fmla="*/ 313806 h 376635"/>
              <a:gd name="connsiteX9" fmla="*/ 48827 w 49589"/>
              <a:gd name="connsiteY9" fmla="*/ 259495 h 376635"/>
              <a:gd name="connsiteX10" fmla="*/ 37474 w 49589"/>
              <a:gd name="connsiteY10" fmla="*/ 191524 h 376635"/>
              <a:gd name="connsiteX11" fmla="*/ 15793 w 49589"/>
              <a:gd name="connsiteY11" fmla="*/ 100415 h 376635"/>
              <a:gd name="connsiteX12" fmla="*/ 15897 w 49589"/>
              <a:gd name="connsiteY12" fmla="*/ 25 h 3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89" h="376635">
                <a:moveTo>
                  <a:pt x="15897" y="25"/>
                </a:moveTo>
                <a:cubicBezTo>
                  <a:pt x="12684" y="-1128"/>
                  <a:pt x="-5027" y="38418"/>
                  <a:pt x="3764" y="102266"/>
                </a:cubicBezTo>
                <a:cubicBezTo>
                  <a:pt x="7944" y="133288"/>
                  <a:pt x="15350" y="159093"/>
                  <a:pt x="23990" y="194773"/>
                </a:cubicBezTo>
                <a:cubicBezTo>
                  <a:pt x="29707" y="218388"/>
                  <a:pt x="34004" y="239349"/>
                  <a:pt x="35856" y="260496"/>
                </a:cubicBezTo>
                <a:cubicBezTo>
                  <a:pt x="37521" y="280223"/>
                  <a:pt x="38347" y="295838"/>
                  <a:pt x="34610" y="310918"/>
                </a:cubicBezTo>
                <a:cubicBezTo>
                  <a:pt x="31407" y="325486"/>
                  <a:pt x="15490" y="344910"/>
                  <a:pt x="10250" y="352968"/>
                </a:cubicBezTo>
                <a:cubicBezTo>
                  <a:pt x="1074" y="366860"/>
                  <a:pt x="-917" y="376153"/>
                  <a:pt x="341" y="376619"/>
                </a:cubicBezTo>
                <a:cubicBezTo>
                  <a:pt x="1493" y="377049"/>
                  <a:pt x="5476" y="369061"/>
                  <a:pt x="15676" y="357044"/>
                </a:cubicBezTo>
                <a:cubicBezTo>
                  <a:pt x="21906" y="349824"/>
                  <a:pt x="39186" y="332648"/>
                  <a:pt x="45159" y="313806"/>
                </a:cubicBezTo>
                <a:cubicBezTo>
                  <a:pt x="50120" y="296968"/>
                  <a:pt x="50201" y="279489"/>
                  <a:pt x="48827" y="259495"/>
                </a:cubicBezTo>
                <a:cubicBezTo>
                  <a:pt x="47383" y="237358"/>
                  <a:pt x="43215" y="215396"/>
                  <a:pt x="37474" y="191524"/>
                </a:cubicBezTo>
                <a:cubicBezTo>
                  <a:pt x="28368" y="153666"/>
                  <a:pt x="21289" y="131996"/>
                  <a:pt x="15793" y="100415"/>
                </a:cubicBezTo>
                <a:cubicBezTo>
                  <a:pt x="5662" y="41259"/>
                  <a:pt x="18366" y="921"/>
                  <a:pt x="15897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554B1452-3B3D-4333-873B-0BC0119DD924}"/>
              </a:ext>
            </a:extLst>
          </p:cNvPr>
          <p:cNvSpPr/>
          <p:nvPr/>
        </p:nvSpPr>
        <p:spPr>
          <a:xfrm>
            <a:off x="10752054" y="5486956"/>
            <a:ext cx="94752" cy="411208"/>
          </a:xfrm>
          <a:custGeom>
            <a:avLst/>
            <a:gdLst>
              <a:gd name="connsiteX0" fmla="*/ 58373 w 94752"/>
              <a:gd name="connsiteY0" fmla="*/ 25 h 411208"/>
              <a:gd name="connsiteX1" fmla="*/ 40475 w 94752"/>
              <a:gd name="connsiteY1" fmla="*/ 75623 h 411208"/>
              <a:gd name="connsiteX2" fmla="*/ 40475 w 94752"/>
              <a:gd name="connsiteY2" fmla="*/ 75623 h 411208"/>
              <a:gd name="connsiteX3" fmla="*/ 78529 w 94752"/>
              <a:gd name="connsiteY3" fmla="*/ 223932 h 411208"/>
              <a:gd name="connsiteX4" fmla="*/ 78820 w 94752"/>
              <a:gd name="connsiteY4" fmla="*/ 226156 h 411208"/>
              <a:gd name="connsiteX5" fmla="*/ 76177 w 94752"/>
              <a:gd name="connsiteY5" fmla="*/ 277067 h 411208"/>
              <a:gd name="connsiteX6" fmla="*/ 54239 w 94752"/>
              <a:gd name="connsiteY6" fmla="*/ 306040 h 411208"/>
              <a:gd name="connsiteX7" fmla="*/ 8000 w 94752"/>
              <a:gd name="connsiteY7" fmla="*/ 358814 h 411208"/>
              <a:gd name="connsiteX8" fmla="*/ 1456 w 94752"/>
              <a:gd name="connsiteY8" fmla="*/ 390616 h 411208"/>
              <a:gd name="connsiteX9" fmla="*/ 28074 w 94752"/>
              <a:gd name="connsiteY9" fmla="*/ 410016 h 411208"/>
              <a:gd name="connsiteX10" fmla="*/ 36586 w 94752"/>
              <a:gd name="connsiteY10" fmla="*/ 410843 h 411208"/>
              <a:gd name="connsiteX11" fmla="*/ 29344 w 94752"/>
              <a:gd name="connsiteY11" fmla="*/ 406569 h 411208"/>
              <a:gd name="connsiteX12" fmla="*/ 8745 w 94752"/>
              <a:gd name="connsiteY12" fmla="*/ 388008 h 411208"/>
              <a:gd name="connsiteX13" fmla="*/ 16279 w 94752"/>
              <a:gd name="connsiteY13" fmla="*/ 364171 h 411208"/>
              <a:gd name="connsiteX14" fmla="*/ 63391 w 94752"/>
              <a:gd name="connsiteY14" fmla="*/ 314808 h 411208"/>
              <a:gd name="connsiteX15" fmla="*/ 88520 w 94752"/>
              <a:gd name="connsiteY15" fmla="*/ 282459 h 411208"/>
              <a:gd name="connsiteX16" fmla="*/ 92595 w 94752"/>
              <a:gd name="connsiteY16" fmla="*/ 224165 h 411208"/>
              <a:gd name="connsiteX17" fmla="*/ 92234 w 94752"/>
              <a:gd name="connsiteY17" fmla="*/ 221882 h 411208"/>
              <a:gd name="connsiteX18" fmla="*/ 50711 w 94752"/>
              <a:gd name="connsiteY18" fmla="*/ 74389 h 411208"/>
              <a:gd name="connsiteX19" fmla="*/ 50711 w 94752"/>
              <a:gd name="connsiteY19" fmla="*/ 74389 h 411208"/>
              <a:gd name="connsiteX20" fmla="*/ 58373 w 94752"/>
              <a:gd name="connsiteY20" fmla="*/ 25 h 41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752" h="411208">
                <a:moveTo>
                  <a:pt x="58373" y="25"/>
                </a:moveTo>
                <a:cubicBezTo>
                  <a:pt x="56580" y="-953"/>
                  <a:pt x="35771" y="26750"/>
                  <a:pt x="40475" y="75623"/>
                </a:cubicBezTo>
                <a:cubicBezTo>
                  <a:pt x="40475" y="75623"/>
                  <a:pt x="40475" y="75623"/>
                  <a:pt x="40475" y="75623"/>
                </a:cubicBezTo>
                <a:cubicBezTo>
                  <a:pt x="44493" y="117277"/>
                  <a:pt x="70261" y="167559"/>
                  <a:pt x="78529" y="223932"/>
                </a:cubicBezTo>
                <a:cubicBezTo>
                  <a:pt x="78634" y="224677"/>
                  <a:pt x="78727" y="225411"/>
                  <a:pt x="78820" y="226156"/>
                </a:cubicBezTo>
                <a:cubicBezTo>
                  <a:pt x="81347" y="245126"/>
                  <a:pt x="82721" y="262546"/>
                  <a:pt x="76177" y="277067"/>
                </a:cubicBezTo>
                <a:cubicBezTo>
                  <a:pt x="71857" y="287664"/>
                  <a:pt x="62506" y="297027"/>
                  <a:pt x="54239" y="306040"/>
                </a:cubicBezTo>
                <a:cubicBezTo>
                  <a:pt x="34677" y="326930"/>
                  <a:pt x="20575" y="338319"/>
                  <a:pt x="8000" y="358814"/>
                </a:cubicBezTo>
                <a:cubicBezTo>
                  <a:pt x="1234" y="368945"/>
                  <a:pt x="-2131" y="380310"/>
                  <a:pt x="1456" y="390616"/>
                </a:cubicBezTo>
                <a:cubicBezTo>
                  <a:pt x="7639" y="404625"/>
                  <a:pt x="23137" y="408840"/>
                  <a:pt x="28074" y="410016"/>
                </a:cubicBezTo>
                <a:cubicBezTo>
                  <a:pt x="33442" y="411367"/>
                  <a:pt x="36412" y="411460"/>
                  <a:pt x="36586" y="410843"/>
                </a:cubicBezTo>
                <a:cubicBezTo>
                  <a:pt x="36761" y="410238"/>
                  <a:pt x="34106" y="408945"/>
                  <a:pt x="29344" y="406569"/>
                </a:cubicBezTo>
                <a:cubicBezTo>
                  <a:pt x="25105" y="404380"/>
                  <a:pt x="11120" y="397836"/>
                  <a:pt x="8745" y="388008"/>
                </a:cubicBezTo>
                <a:cubicBezTo>
                  <a:pt x="6207" y="381184"/>
                  <a:pt x="10340" y="373650"/>
                  <a:pt x="16279" y="364171"/>
                </a:cubicBezTo>
                <a:cubicBezTo>
                  <a:pt x="29181" y="345353"/>
                  <a:pt x="42210" y="336433"/>
                  <a:pt x="63391" y="314808"/>
                </a:cubicBezTo>
                <a:cubicBezTo>
                  <a:pt x="71938" y="306284"/>
                  <a:pt x="82278" y="296013"/>
                  <a:pt x="88520" y="282459"/>
                </a:cubicBezTo>
                <a:cubicBezTo>
                  <a:pt x="96426" y="263909"/>
                  <a:pt x="95623" y="243786"/>
                  <a:pt x="92595" y="224165"/>
                </a:cubicBezTo>
                <a:cubicBezTo>
                  <a:pt x="92479" y="223408"/>
                  <a:pt x="92362" y="222639"/>
                  <a:pt x="92234" y="221882"/>
                </a:cubicBezTo>
                <a:cubicBezTo>
                  <a:pt x="83093" y="161655"/>
                  <a:pt x="56440" y="113644"/>
                  <a:pt x="50711" y="74389"/>
                </a:cubicBezTo>
                <a:cubicBezTo>
                  <a:pt x="50711" y="74389"/>
                  <a:pt x="50711" y="74389"/>
                  <a:pt x="50711" y="74389"/>
                </a:cubicBezTo>
                <a:cubicBezTo>
                  <a:pt x="44085" y="29067"/>
                  <a:pt x="60166" y="1003"/>
                  <a:pt x="58373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13A0E96-5B32-4C7D-9E59-DAC31B7300EC}"/>
              </a:ext>
            </a:extLst>
          </p:cNvPr>
          <p:cNvSpPr/>
          <p:nvPr/>
        </p:nvSpPr>
        <p:spPr>
          <a:xfrm>
            <a:off x="10836566" y="5440230"/>
            <a:ext cx="72443" cy="385988"/>
          </a:xfrm>
          <a:custGeom>
            <a:avLst/>
            <a:gdLst>
              <a:gd name="connsiteX0" fmla="*/ 51667 w 72443"/>
              <a:gd name="connsiteY0" fmla="*/ 67 h 385988"/>
              <a:gd name="connsiteX1" fmla="*/ 20681 w 72443"/>
              <a:gd name="connsiteY1" fmla="*/ 62507 h 385988"/>
              <a:gd name="connsiteX2" fmla="*/ 36564 w 72443"/>
              <a:gd name="connsiteY2" fmla="*/ 156527 h 385988"/>
              <a:gd name="connsiteX3" fmla="*/ 49932 w 72443"/>
              <a:gd name="connsiteY3" fmla="*/ 199706 h 385988"/>
              <a:gd name="connsiteX4" fmla="*/ 58828 w 72443"/>
              <a:gd name="connsiteY4" fmla="*/ 246251 h 385988"/>
              <a:gd name="connsiteX5" fmla="*/ 45286 w 72443"/>
              <a:gd name="connsiteY5" fmla="*/ 301424 h 385988"/>
              <a:gd name="connsiteX6" fmla="*/ 4298 w 72443"/>
              <a:gd name="connsiteY6" fmla="*/ 356923 h 385988"/>
              <a:gd name="connsiteX7" fmla="*/ 1864 w 72443"/>
              <a:gd name="connsiteY7" fmla="*/ 385989 h 385988"/>
              <a:gd name="connsiteX8" fmla="*/ 10667 w 72443"/>
              <a:gd name="connsiteY8" fmla="*/ 359799 h 385988"/>
              <a:gd name="connsiteX9" fmla="*/ 54974 w 72443"/>
              <a:gd name="connsiteY9" fmla="*/ 308038 h 385988"/>
              <a:gd name="connsiteX10" fmla="*/ 72277 w 72443"/>
              <a:gd name="connsiteY10" fmla="*/ 245412 h 385988"/>
              <a:gd name="connsiteX11" fmla="*/ 63288 w 72443"/>
              <a:gd name="connsiteY11" fmla="*/ 195933 h 385988"/>
              <a:gd name="connsiteX12" fmla="*/ 49466 w 72443"/>
              <a:gd name="connsiteY12" fmla="*/ 152440 h 385988"/>
              <a:gd name="connsiteX13" fmla="*/ 30975 w 72443"/>
              <a:gd name="connsiteY13" fmla="*/ 63089 h 385988"/>
              <a:gd name="connsiteX14" fmla="*/ 51667 w 72443"/>
              <a:gd name="connsiteY14" fmla="*/ 67 h 3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43" h="385988">
                <a:moveTo>
                  <a:pt x="51667" y="67"/>
                </a:moveTo>
                <a:cubicBezTo>
                  <a:pt x="50141" y="-1295"/>
                  <a:pt x="24431" y="18047"/>
                  <a:pt x="20681" y="62507"/>
                </a:cubicBezTo>
                <a:cubicBezTo>
                  <a:pt x="18306" y="92003"/>
                  <a:pt x="25211" y="120184"/>
                  <a:pt x="36564" y="156527"/>
                </a:cubicBezTo>
                <a:cubicBezTo>
                  <a:pt x="40861" y="170571"/>
                  <a:pt x="45740" y="184975"/>
                  <a:pt x="49932" y="199706"/>
                </a:cubicBezTo>
                <a:cubicBezTo>
                  <a:pt x="54508" y="215858"/>
                  <a:pt x="57815" y="231054"/>
                  <a:pt x="58828" y="246251"/>
                </a:cubicBezTo>
                <a:cubicBezTo>
                  <a:pt x="60260" y="267235"/>
                  <a:pt x="54904" y="286728"/>
                  <a:pt x="45286" y="301424"/>
                </a:cubicBezTo>
                <a:cubicBezTo>
                  <a:pt x="30940" y="323537"/>
                  <a:pt x="10923" y="340306"/>
                  <a:pt x="4298" y="356923"/>
                </a:cubicBezTo>
                <a:cubicBezTo>
                  <a:pt x="-2630" y="374809"/>
                  <a:pt x="595" y="386000"/>
                  <a:pt x="1864" y="385989"/>
                </a:cubicBezTo>
                <a:cubicBezTo>
                  <a:pt x="3145" y="385989"/>
                  <a:pt x="2714" y="374821"/>
                  <a:pt x="10667" y="359799"/>
                </a:cubicBezTo>
                <a:cubicBezTo>
                  <a:pt x="17980" y="345604"/>
                  <a:pt x="37484" y="332562"/>
                  <a:pt x="54974" y="308038"/>
                </a:cubicBezTo>
                <a:cubicBezTo>
                  <a:pt x="66688" y="291491"/>
                  <a:pt x="73628" y="269424"/>
                  <a:pt x="72277" y="245412"/>
                </a:cubicBezTo>
                <a:cubicBezTo>
                  <a:pt x="71322" y="228888"/>
                  <a:pt x="67980" y="212644"/>
                  <a:pt x="63288" y="195933"/>
                </a:cubicBezTo>
                <a:cubicBezTo>
                  <a:pt x="59119" y="181086"/>
                  <a:pt x="53832" y="165808"/>
                  <a:pt x="49466" y="152440"/>
                </a:cubicBezTo>
                <a:cubicBezTo>
                  <a:pt x="37764" y="115957"/>
                  <a:pt x="30171" y="90862"/>
                  <a:pt x="30975" y="63089"/>
                </a:cubicBezTo>
                <a:cubicBezTo>
                  <a:pt x="31953" y="22809"/>
                  <a:pt x="53192" y="1430"/>
                  <a:pt x="51667" y="6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ECC2474-17DC-4C35-9F31-F911595E9116}"/>
              </a:ext>
            </a:extLst>
          </p:cNvPr>
          <p:cNvSpPr/>
          <p:nvPr/>
        </p:nvSpPr>
        <p:spPr>
          <a:xfrm>
            <a:off x="10004317" y="5745141"/>
            <a:ext cx="165082" cy="267959"/>
          </a:xfrm>
          <a:custGeom>
            <a:avLst/>
            <a:gdLst>
              <a:gd name="connsiteX0" fmla="*/ 62 w 165082"/>
              <a:gd name="connsiteY0" fmla="*/ 158 h 267959"/>
              <a:gd name="connsiteX1" fmla="*/ 55652 w 165082"/>
              <a:gd name="connsiteY1" fmla="*/ 76827 h 267959"/>
              <a:gd name="connsiteX2" fmla="*/ 55652 w 165082"/>
              <a:gd name="connsiteY2" fmla="*/ 76827 h 267959"/>
              <a:gd name="connsiteX3" fmla="*/ 79577 w 165082"/>
              <a:gd name="connsiteY3" fmla="*/ 134027 h 267959"/>
              <a:gd name="connsiteX4" fmla="*/ 119314 w 165082"/>
              <a:gd name="connsiteY4" fmla="*/ 221654 h 267959"/>
              <a:gd name="connsiteX5" fmla="*/ 165005 w 165082"/>
              <a:gd name="connsiteY5" fmla="*/ 267814 h 267959"/>
              <a:gd name="connsiteX6" fmla="*/ 128890 w 165082"/>
              <a:gd name="connsiteY6" fmla="*/ 216018 h 267959"/>
              <a:gd name="connsiteX7" fmla="*/ 92577 w 165082"/>
              <a:gd name="connsiteY7" fmla="*/ 129113 h 267959"/>
              <a:gd name="connsiteX8" fmla="*/ 66951 w 165082"/>
              <a:gd name="connsiteY8" fmla="*/ 70935 h 267959"/>
              <a:gd name="connsiteX9" fmla="*/ 66951 w 165082"/>
              <a:gd name="connsiteY9" fmla="*/ 70935 h 267959"/>
              <a:gd name="connsiteX10" fmla="*/ 62 w 165082"/>
              <a:gd name="connsiteY10" fmla="*/ 158 h 26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82" h="267959">
                <a:moveTo>
                  <a:pt x="62" y="158"/>
                </a:moveTo>
                <a:cubicBezTo>
                  <a:pt x="-1612" y="2475"/>
                  <a:pt x="30819" y="27174"/>
                  <a:pt x="55652" y="76827"/>
                </a:cubicBezTo>
                <a:cubicBezTo>
                  <a:pt x="55652" y="76827"/>
                  <a:pt x="55652" y="76827"/>
                  <a:pt x="55652" y="76827"/>
                </a:cubicBezTo>
                <a:cubicBezTo>
                  <a:pt x="64439" y="94434"/>
                  <a:pt x="71418" y="112414"/>
                  <a:pt x="79577" y="134027"/>
                </a:cubicBezTo>
                <a:cubicBezTo>
                  <a:pt x="93171" y="170044"/>
                  <a:pt x="103307" y="196245"/>
                  <a:pt x="119314" y="221654"/>
                </a:cubicBezTo>
                <a:cubicBezTo>
                  <a:pt x="140632" y="255424"/>
                  <a:pt x="163554" y="269572"/>
                  <a:pt x="165005" y="267814"/>
                </a:cubicBezTo>
                <a:cubicBezTo>
                  <a:pt x="166456" y="266067"/>
                  <a:pt x="147077" y="249334"/>
                  <a:pt x="128890" y="216018"/>
                </a:cubicBezTo>
                <a:cubicBezTo>
                  <a:pt x="114470" y="189666"/>
                  <a:pt x="106710" y="166527"/>
                  <a:pt x="92577" y="129113"/>
                </a:cubicBezTo>
                <a:cubicBezTo>
                  <a:pt x="84440" y="107581"/>
                  <a:pt x="76664" y="88763"/>
                  <a:pt x="66951" y="70935"/>
                </a:cubicBezTo>
                <a:cubicBezTo>
                  <a:pt x="66951" y="70935"/>
                  <a:pt x="66951" y="70935"/>
                  <a:pt x="66951" y="70935"/>
                </a:cubicBezTo>
                <a:cubicBezTo>
                  <a:pt x="38177" y="17974"/>
                  <a:pt x="1629" y="-2008"/>
                  <a:pt x="62" y="1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D387F04-AF18-48AA-9936-126610007528}"/>
              </a:ext>
            </a:extLst>
          </p:cNvPr>
          <p:cNvSpPr/>
          <p:nvPr/>
        </p:nvSpPr>
        <p:spPr>
          <a:xfrm>
            <a:off x="9993488" y="5788871"/>
            <a:ext cx="241394" cy="357942"/>
          </a:xfrm>
          <a:custGeom>
            <a:avLst/>
            <a:gdLst>
              <a:gd name="connsiteX0" fmla="*/ 7779 w 241394"/>
              <a:gd name="connsiteY0" fmla="*/ 2 h 357942"/>
              <a:gd name="connsiteX1" fmla="*/ 15939 w 241394"/>
              <a:gd name="connsiteY1" fmla="*/ 118291 h 357942"/>
              <a:gd name="connsiteX2" fmla="*/ 79458 w 241394"/>
              <a:gd name="connsiteY2" fmla="*/ 204952 h 357942"/>
              <a:gd name="connsiteX3" fmla="*/ 99804 w 241394"/>
              <a:gd name="connsiteY3" fmla="*/ 223595 h 357942"/>
              <a:gd name="connsiteX4" fmla="*/ 99804 w 241394"/>
              <a:gd name="connsiteY4" fmla="*/ 223595 h 357942"/>
              <a:gd name="connsiteX5" fmla="*/ 211772 w 241394"/>
              <a:gd name="connsiteY5" fmla="*/ 321575 h 357942"/>
              <a:gd name="connsiteX6" fmla="*/ 211772 w 241394"/>
              <a:gd name="connsiteY6" fmla="*/ 321575 h 357942"/>
              <a:gd name="connsiteX7" fmla="*/ 241190 w 241394"/>
              <a:gd name="connsiteY7" fmla="*/ 357918 h 357942"/>
              <a:gd name="connsiteX8" fmla="*/ 218288 w 241394"/>
              <a:gd name="connsiteY8" fmla="*/ 316113 h 357942"/>
              <a:gd name="connsiteX9" fmla="*/ 218288 w 241394"/>
              <a:gd name="connsiteY9" fmla="*/ 316113 h 357942"/>
              <a:gd name="connsiteX10" fmla="*/ 108931 w 241394"/>
              <a:gd name="connsiteY10" fmla="*/ 213289 h 357942"/>
              <a:gd name="connsiteX11" fmla="*/ 108931 w 241394"/>
              <a:gd name="connsiteY11" fmla="*/ 213289 h 357942"/>
              <a:gd name="connsiteX12" fmla="*/ 89140 w 241394"/>
              <a:gd name="connsiteY12" fmla="*/ 194925 h 357942"/>
              <a:gd name="connsiteX13" fmla="*/ 27111 w 241394"/>
              <a:gd name="connsiteY13" fmla="*/ 113330 h 357942"/>
              <a:gd name="connsiteX14" fmla="*/ 7779 w 241394"/>
              <a:gd name="connsiteY14" fmla="*/ 2 h 35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394" h="357942">
                <a:moveTo>
                  <a:pt x="7779" y="2"/>
                </a:moveTo>
                <a:cubicBezTo>
                  <a:pt x="5169" y="-405"/>
                  <a:pt x="-12417" y="51275"/>
                  <a:pt x="15939" y="118291"/>
                </a:cubicBezTo>
                <a:cubicBezTo>
                  <a:pt x="29152" y="149138"/>
                  <a:pt x="50624" y="177132"/>
                  <a:pt x="79458" y="204952"/>
                </a:cubicBezTo>
                <a:cubicBezTo>
                  <a:pt x="86202" y="211461"/>
                  <a:pt x="93048" y="217679"/>
                  <a:pt x="99804" y="223595"/>
                </a:cubicBezTo>
                <a:cubicBezTo>
                  <a:pt x="99804" y="223595"/>
                  <a:pt x="99804" y="223595"/>
                  <a:pt x="99804" y="223595"/>
                </a:cubicBezTo>
                <a:cubicBezTo>
                  <a:pt x="145799" y="264107"/>
                  <a:pt x="188084" y="295490"/>
                  <a:pt x="211772" y="321575"/>
                </a:cubicBezTo>
                <a:cubicBezTo>
                  <a:pt x="211772" y="321575"/>
                  <a:pt x="211772" y="321575"/>
                  <a:pt x="211772" y="321575"/>
                </a:cubicBezTo>
                <a:cubicBezTo>
                  <a:pt x="231332" y="343094"/>
                  <a:pt x="239757" y="358640"/>
                  <a:pt x="241190" y="357918"/>
                </a:cubicBezTo>
                <a:cubicBezTo>
                  <a:pt x="242624" y="357208"/>
                  <a:pt x="236693" y="339845"/>
                  <a:pt x="218288" y="316113"/>
                </a:cubicBezTo>
                <a:cubicBezTo>
                  <a:pt x="218288" y="316113"/>
                  <a:pt x="218288" y="316113"/>
                  <a:pt x="218288" y="316113"/>
                </a:cubicBezTo>
                <a:cubicBezTo>
                  <a:pt x="187804" y="276835"/>
                  <a:pt x="163686" y="262127"/>
                  <a:pt x="108931" y="213289"/>
                </a:cubicBezTo>
                <a:cubicBezTo>
                  <a:pt x="108931" y="213289"/>
                  <a:pt x="108931" y="213289"/>
                  <a:pt x="108931" y="213289"/>
                </a:cubicBezTo>
                <a:cubicBezTo>
                  <a:pt x="102364" y="207397"/>
                  <a:pt x="95694" y="201260"/>
                  <a:pt x="89140" y="194925"/>
                </a:cubicBezTo>
                <a:cubicBezTo>
                  <a:pt x="61031" y="167769"/>
                  <a:pt x="40300" y="141976"/>
                  <a:pt x="27111" y="113330"/>
                </a:cubicBezTo>
                <a:cubicBezTo>
                  <a:pt x="-1597" y="51729"/>
                  <a:pt x="10390" y="410"/>
                  <a:pt x="7779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FA6ED90-991E-4605-BB56-A3BB9EA23BE3}"/>
              </a:ext>
            </a:extLst>
          </p:cNvPr>
          <p:cNvSpPr/>
          <p:nvPr/>
        </p:nvSpPr>
        <p:spPr>
          <a:xfrm>
            <a:off x="10171604" y="5835549"/>
            <a:ext cx="122315" cy="270910"/>
          </a:xfrm>
          <a:custGeom>
            <a:avLst/>
            <a:gdLst>
              <a:gd name="connsiteX0" fmla="*/ 831 w 122315"/>
              <a:gd name="connsiteY0" fmla="*/ 9 h 270910"/>
              <a:gd name="connsiteX1" fmla="*/ 35931 w 122315"/>
              <a:gd name="connsiteY1" fmla="*/ 147060 h 270910"/>
              <a:gd name="connsiteX2" fmla="*/ 44242 w 122315"/>
              <a:gd name="connsiteY2" fmla="*/ 166961 h 270910"/>
              <a:gd name="connsiteX3" fmla="*/ 44242 w 122315"/>
              <a:gd name="connsiteY3" fmla="*/ 166961 h 270910"/>
              <a:gd name="connsiteX4" fmla="*/ 122205 w 122315"/>
              <a:gd name="connsiteY4" fmla="*/ 270786 h 270910"/>
              <a:gd name="connsiteX5" fmla="*/ 56808 w 122315"/>
              <a:gd name="connsiteY5" fmla="*/ 161441 h 270910"/>
              <a:gd name="connsiteX6" fmla="*/ 56808 w 122315"/>
              <a:gd name="connsiteY6" fmla="*/ 161441 h 270910"/>
              <a:gd name="connsiteX7" fmla="*/ 48826 w 122315"/>
              <a:gd name="connsiteY7" fmla="*/ 142029 h 270910"/>
              <a:gd name="connsiteX8" fmla="*/ 831 w 122315"/>
              <a:gd name="connsiteY8" fmla="*/ 9 h 2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15" h="270910">
                <a:moveTo>
                  <a:pt x="831" y="9"/>
                </a:moveTo>
                <a:cubicBezTo>
                  <a:pt x="-2891" y="894"/>
                  <a:pt x="5382" y="68806"/>
                  <a:pt x="35931" y="147060"/>
                </a:cubicBezTo>
                <a:cubicBezTo>
                  <a:pt x="38592" y="153883"/>
                  <a:pt x="41362" y="160509"/>
                  <a:pt x="44242" y="166961"/>
                </a:cubicBezTo>
                <a:cubicBezTo>
                  <a:pt x="44242" y="166961"/>
                  <a:pt x="44242" y="166961"/>
                  <a:pt x="44242" y="166961"/>
                </a:cubicBezTo>
                <a:cubicBezTo>
                  <a:pt x="75249" y="236364"/>
                  <a:pt x="119656" y="273348"/>
                  <a:pt x="122205" y="270786"/>
                </a:cubicBezTo>
                <a:cubicBezTo>
                  <a:pt x="124667" y="268306"/>
                  <a:pt x="85281" y="227292"/>
                  <a:pt x="56808" y="161441"/>
                </a:cubicBezTo>
                <a:cubicBezTo>
                  <a:pt x="56808" y="161441"/>
                  <a:pt x="56808" y="161441"/>
                  <a:pt x="56808" y="161441"/>
                </a:cubicBezTo>
                <a:cubicBezTo>
                  <a:pt x="54078" y="155130"/>
                  <a:pt x="51423" y="148667"/>
                  <a:pt x="48826" y="142029"/>
                </a:cubicBezTo>
                <a:cubicBezTo>
                  <a:pt x="19010" y="65744"/>
                  <a:pt x="4554" y="-876"/>
                  <a:pt x="83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44134556-0999-4FA0-BFED-9BFAFB172FC4}"/>
              </a:ext>
            </a:extLst>
          </p:cNvPr>
          <p:cNvSpPr/>
          <p:nvPr/>
        </p:nvSpPr>
        <p:spPr>
          <a:xfrm>
            <a:off x="9910819" y="5642280"/>
            <a:ext cx="67536" cy="115471"/>
          </a:xfrm>
          <a:custGeom>
            <a:avLst/>
            <a:gdLst>
              <a:gd name="connsiteX0" fmla="*/ 196 w 67536"/>
              <a:gd name="connsiteY0" fmla="*/ 311 h 115471"/>
              <a:gd name="connsiteX1" fmla="*/ 38394 w 67536"/>
              <a:gd name="connsiteY1" fmla="*/ 55065 h 115471"/>
              <a:gd name="connsiteX2" fmla="*/ 40872 w 67536"/>
              <a:gd name="connsiteY2" fmla="*/ 59350 h 115471"/>
              <a:gd name="connsiteX3" fmla="*/ 40872 w 67536"/>
              <a:gd name="connsiteY3" fmla="*/ 59350 h 115471"/>
              <a:gd name="connsiteX4" fmla="*/ 65550 w 67536"/>
              <a:gd name="connsiteY4" fmla="*/ 115466 h 115471"/>
              <a:gd name="connsiteX5" fmla="*/ 52972 w 67536"/>
              <a:gd name="connsiteY5" fmla="*/ 52666 h 115471"/>
              <a:gd name="connsiteX6" fmla="*/ 52972 w 67536"/>
              <a:gd name="connsiteY6" fmla="*/ 52666 h 115471"/>
              <a:gd name="connsiteX7" fmla="*/ 50287 w 67536"/>
              <a:gd name="connsiteY7" fmla="*/ 47973 h 115471"/>
              <a:gd name="connsiteX8" fmla="*/ 196 w 67536"/>
              <a:gd name="connsiteY8" fmla="*/ 311 h 11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36" h="115471">
                <a:moveTo>
                  <a:pt x="196" y="311"/>
                </a:moveTo>
                <a:cubicBezTo>
                  <a:pt x="-2331" y="3187"/>
                  <a:pt x="20099" y="24276"/>
                  <a:pt x="38394" y="55065"/>
                </a:cubicBezTo>
                <a:cubicBezTo>
                  <a:pt x="39246" y="56497"/>
                  <a:pt x="40072" y="57929"/>
                  <a:pt x="40872" y="59350"/>
                </a:cubicBezTo>
                <a:cubicBezTo>
                  <a:pt x="40872" y="59350"/>
                  <a:pt x="40872" y="59350"/>
                  <a:pt x="40872" y="59350"/>
                </a:cubicBezTo>
                <a:cubicBezTo>
                  <a:pt x="57268" y="88380"/>
                  <a:pt x="61929" y="115909"/>
                  <a:pt x="65550" y="115466"/>
                </a:cubicBezTo>
                <a:cubicBezTo>
                  <a:pt x="68258" y="115140"/>
                  <a:pt x="71075" y="86122"/>
                  <a:pt x="52972" y="52666"/>
                </a:cubicBezTo>
                <a:cubicBezTo>
                  <a:pt x="52972" y="52666"/>
                  <a:pt x="52972" y="52666"/>
                  <a:pt x="52972" y="52666"/>
                </a:cubicBezTo>
                <a:cubicBezTo>
                  <a:pt x="52115" y="51094"/>
                  <a:pt x="51220" y="49533"/>
                  <a:pt x="50287" y="47973"/>
                </a:cubicBezTo>
                <a:cubicBezTo>
                  <a:pt x="30264" y="14471"/>
                  <a:pt x="2721" y="-2554"/>
                  <a:pt x="196" y="31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61A54D6-59D7-46FF-BBAA-28AE9178DCC8}"/>
              </a:ext>
            </a:extLst>
          </p:cNvPr>
          <p:cNvSpPr/>
          <p:nvPr/>
        </p:nvSpPr>
        <p:spPr>
          <a:xfrm>
            <a:off x="10337193" y="5950639"/>
            <a:ext cx="58173" cy="193041"/>
          </a:xfrm>
          <a:custGeom>
            <a:avLst/>
            <a:gdLst>
              <a:gd name="connsiteX0" fmla="*/ 186 w 58173"/>
              <a:gd name="connsiteY0" fmla="*/ 75 h 193041"/>
              <a:gd name="connsiteX1" fmla="*/ 34012 w 58173"/>
              <a:gd name="connsiteY1" fmla="*/ 72715 h 193041"/>
              <a:gd name="connsiteX2" fmla="*/ 34012 w 58173"/>
              <a:gd name="connsiteY2" fmla="*/ 72715 h 193041"/>
              <a:gd name="connsiteX3" fmla="*/ 39043 w 58173"/>
              <a:gd name="connsiteY3" fmla="*/ 92209 h 193041"/>
              <a:gd name="connsiteX4" fmla="*/ 48428 w 58173"/>
              <a:gd name="connsiteY4" fmla="*/ 168110 h 193041"/>
              <a:gd name="connsiteX5" fmla="*/ 53097 w 58173"/>
              <a:gd name="connsiteY5" fmla="*/ 193041 h 193041"/>
              <a:gd name="connsiteX6" fmla="*/ 57487 w 58173"/>
              <a:gd name="connsiteY6" fmla="*/ 167981 h 193041"/>
              <a:gd name="connsiteX7" fmla="*/ 52550 w 58173"/>
              <a:gd name="connsiteY7" fmla="*/ 89297 h 193041"/>
              <a:gd name="connsiteX8" fmla="*/ 46949 w 58173"/>
              <a:gd name="connsiteY8" fmla="*/ 68605 h 193041"/>
              <a:gd name="connsiteX9" fmla="*/ 46949 w 58173"/>
              <a:gd name="connsiteY9" fmla="*/ 68605 h 193041"/>
              <a:gd name="connsiteX10" fmla="*/ 186 w 58173"/>
              <a:gd name="connsiteY10" fmla="*/ 75 h 19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73" h="193041">
                <a:moveTo>
                  <a:pt x="186" y="75"/>
                </a:moveTo>
                <a:cubicBezTo>
                  <a:pt x="-2314" y="2299"/>
                  <a:pt x="20994" y="29606"/>
                  <a:pt x="34012" y="72715"/>
                </a:cubicBezTo>
                <a:cubicBezTo>
                  <a:pt x="34012" y="72715"/>
                  <a:pt x="34012" y="72715"/>
                  <a:pt x="34012" y="72715"/>
                </a:cubicBezTo>
                <a:cubicBezTo>
                  <a:pt x="35910" y="78957"/>
                  <a:pt x="37576" y="85431"/>
                  <a:pt x="39043" y="92209"/>
                </a:cubicBezTo>
                <a:cubicBezTo>
                  <a:pt x="44888" y="119376"/>
                  <a:pt x="46868" y="151632"/>
                  <a:pt x="48428" y="168110"/>
                </a:cubicBezTo>
                <a:cubicBezTo>
                  <a:pt x="49860" y="183597"/>
                  <a:pt x="51362" y="193041"/>
                  <a:pt x="53097" y="193041"/>
                </a:cubicBezTo>
                <a:cubicBezTo>
                  <a:pt x="54821" y="193041"/>
                  <a:pt x="56497" y="183632"/>
                  <a:pt x="57487" y="167981"/>
                </a:cubicBezTo>
                <a:cubicBezTo>
                  <a:pt x="58640" y="150002"/>
                  <a:pt x="59094" y="119644"/>
                  <a:pt x="52550" y="89297"/>
                </a:cubicBezTo>
                <a:cubicBezTo>
                  <a:pt x="51001" y="82124"/>
                  <a:pt x="49138" y="75230"/>
                  <a:pt x="46949" y="68605"/>
                </a:cubicBezTo>
                <a:cubicBezTo>
                  <a:pt x="46949" y="68605"/>
                  <a:pt x="46949" y="68605"/>
                  <a:pt x="46949" y="68605"/>
                </a:cubicBezTo>
                <a:cubicBezTo>
                  <a:pt x="31125" y="21094"/>
                  <a:pt x="1923" y="-1474"/>
                  <a:pt x="186" y="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B04E6544-351F-4212-8DD8-CDADFFCA7A85}"/>
              </a:ext>
            </a:extLst>
          </p:cNvPr>
          <p:cNvSpPr/>
          <p:nvPr/>
        </p:nvSpPr>
        <p:spPr>
          <a:xfrm>
            <a:off x="10370272" y="5841786"/>
            <a:ext cx="120593" cy="298776"/>
          </a:xfrm>
          <a:custGeom>
            <a:avLst/>
            <a:gdLst>
              <a:gd name="connsiteX0" fmla="*/ 1341 w 120593"/>
              <a:gd name="connsiteY0" fmla="*/ 1 h 298776"/>
              <a:gd name="connsiteX1" fmla="*/ 3414 w 120593"/>
              <a:gd name="connsiteY1" fmla="*/ 38150 h 298776"/>
              <a:gd name="connsiteX2" fmla="*/ 35633 w 120593"/>
              <a:gd name="connsiteY2" fmla="*/ 127710 h 298776"/>
              <a:gd name="connsiteX3" fmla="*/ 35633 w 120593"/>
              <a:gd name="connsiteY3" fmla="*/ 127710 h 298776"/>
              <a:gd name="connsiteX4" fmla="*/ 49350 w 120593"/>
              <a:gd name="connsiteY4" fmla="*/ 154493 h 298776"/>
              <a:gd name="connsiteX5" fmla="*/ 98792 w 120593"/>
              <a:gd name="connsiteY5" fmla="*/ 247466 h 298776"/>
              <a:gd name="connsiteX6" fmla="*/ 119600 w 120593"/>
              <a:gd name="connsiteY6" fmla="*/ 298773 h 298776"/>
              <a:gd name="connsiteX7" fmla="*/ 108445 w 120593"/>
              <a:gd name="connsiteY7" fmla="*/ 243390 h 298776"/>
              <a:gd name="connsiteX8" fmla="*/ 61577 w 120593"/>
              <a:gd name="connsiteY8" fmla="*/ 147949 h 298776"/>
              <a:gd name="connsiteX9" fmla="*/ 47848 w 120593"/>
              <a:gd name="connsiteY9" fmla="*/ 121667 h 298776"/>
              <a:gd name="connsiteX10" fmla="*/ 47848 w 120593"/>
              <a:gd name="connsiteY10" fmla="*/ 121667 h 298776"/>
              <a:gd name="connsiteX11" fmla="*/ 12019 w 120593"/>
              <a:gd name="connsiteY11" fmla="*/ 36019 h 298776"/>
              <a:gd name="connsiteX12" fmla="*/ 1341 w 120593"/>
              <a:gd name="connsiteY12" fmla="*/ 1 h 2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593" h="298776">
                <a:moveTo>
                  <a:pt x="1341" y="1"/>
                </a:moveTo>
                <a:cubicBezTo>
                  <a:pt x="-347" y="153"/>
                  <a:pt x="-1174" y="14697"/>
                  <a:pt x="3414" y="38150"/>
                </a:cubicBezTo>
                <a:cubicBezTo>
                  <a:pt x="8339" y="63396"/>
                  <a:pt x="18237" y="91961"/>
                  <a:pt x="35633" y="127710"/>
                </a:cubicBezTo>
                <a:cubicBezTo>
                  <a:pt x="35633" y="127710"/>
                  <a:pt x="35633" y="127710"/>
                  <a:pt x="35633" y="127710"/>
                </a:cubicBezTo>
                <a:cubicBezTo>
                  <a:pt x="39918" y="136560"/>
                  <a:pt x="44495" y="145410"/>
                  <a:pt x="49350" y="154493"/>
                </a:cubicBezTo>
                <a:cubicBezTo>
                  <a:pt x="73209" y="199058"/>
                  <a:pt x="82781" y="213137"/>
                  <a:pt x="98792" y="247466"/>
                </a:cubicBezTo>
                <a:cubicBezTo>
                  <a:pt x="113044" y="278092"/>
                  <a:pt x="117527" y="299076"/>
                  <a:pt x="119600" y="298773"/>
                </a:cubicBezTo>
                <a:cubicBezTo>
                  <a:pt x="121905" y="298447"/>
                  <a:pt x="120962" y="276287"/>
                  <a:pt x="108445" y="243390"/>
                </a:cubicBezTo>
                <a:cubicBezTo>
                  <a:pt x="96719" y="212543"/>
                  <a:pt x="82606" y="187192"/>
                  <a:pt x="61577" y="147949"/>
                </a:cubicBezTo>
                <a:cubicBezTo>
                  <a:pt x="56744" y="138912"/>
                  <a:pt x="52203" y="130295"/>
                  <a:pt x="47848" y="121667"/>
                </a:cubicBezTo>
                <a:cubicBezTo>
                  <a:pt x="47848" y="121667"/>
                  <a:pt x="47848" y="121667"/>
                  <a:pt x="47848" y="121667"/>
                </a:cubicBezTo>
                <a:cubicBezTo>
                  <a:pt x="29846" y="85824"/>
                  <a:pt x="19564" y="60787"/>
                  <a:pt x="12019" y="36019"/>
                </a:cubicBezTo>
                <a:cubicBezTo>
                  <a:pt x="5265" y="13859"/>
                  <a:pt x="3029" y="-162"/>
                  <a:pt x="1341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75A59487-09F7-4C60-86F2-6DFBD0AC5C81}"/>
              </a:ext>
            </a:extLst>
          </p:cNvPr>
          <p:cNvSpPr/>
          <p:nvPr/>
        </p:nvSpPr>
        <p:spPr>
          <a:xfrm>
            <a:off x="10489437" y="5879106"/>
            <a:ext cx="64328" cy="236601"/>
          </a:xfrm>
          <a:custGeom>
            <a:avLst/>
            <a:gdLst>
              <a:gd name="connsiteX0" fmla="*/ 435 w 64328"/>
              <a:gd name="connsiteY0" fmla="*/ 26 h 236601"/>
              <a:gd name="connsiteX1" fmla="*/ 35531 w 64328"/>
              <a:gd name="connsiteY1" fmla="*/ 118070 h 236601"/>
              <a:gd name="connsiteX2" fmla="*/ 42657 w 64328"/>
              <a:gd name="connsiteY2" fmla="*/ 142897 h 236601"/>
              <a:gd name="connsiteX3" fmla="*/ 42657 w 64328"/>
              <a:gd name="connsiteY3" fmla="*/ 142897 h 236601"/>
              <a:gd name="connsiteX4" fmla="*/ 54826 w 64328"/>
              <a:gd name="connsiteY4" fmla="*/ 207340 h 236601"/>
              <a:gd name="connsiteX5" fmla="*/ 54826 w 64328"/>
              <a:gd name="connsiteY5" fmla="*/ 207340 h 236601"/>
              <a:gd name="connsiteX6" fmla="*/ 53347 w 64328"/>
              <a:gd name="connsiteY6" fmla="*/ 236556 h 236601"/>
              <a:gd name="connsiteX7" fmla="*/ 63873 w 64328"/>
              <a:gd name="connsiteY7" fmla="*/ 207549 h 236601"/>
              <a:gd name="connsiteX8" fmla="*/ 63873 w 64328"/>
              <a:gd name="connsiteY8" fmla="*/ 207549 h 236601"/>
              <a:gd name="connsiteX9" fmla="*/ 55780 w 64328"/>
              <a:gd name="connsiteY9" fmla="*/ 139532 h 236601"/>
              <a:gd name="connsiteX10" fmla="*/ 55780 w 64328"/>
              <a:gd name="connsiteY10" fmla="*/ 139532 h 236601"/>
              <a:gd name="connsiteX11" fmla="*/ 48794 w 64328"/>
              <a:gd name="connsiteY11" fmla="*/ 114064 h 236601"/>
              <a:gd name="connsiteX12" fmla="*/ 435 w 64328"/>
              <a:gd name="connsiteY12" fmla="*/ 26 h 23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8" h="236601">
                <a:moveTo>
                  <a:pt x="435" y="26"/>
                </a:moveTo>
                <a:cubicBezTo>
                  <a:pt x="-3151" y="1366"/>
                  <a:pt x="16027" y="53639"/>
                  <a:pt x="35531" y="118070"/>
                </a:cubicBezTo>
                <a:cubicBezTo>
                  <a:pt x="38116" y="126606"/>
                  <a:pt x="40480" y="134827"/>
                  <a:pt x="42657" y="142897"/>
                </a:cubicBezTo>
                <a:cubicBezTo>
                  <a:pt x="42657" y="142897"/>
                  <a:pt x="42657" y="142897"/>
                  <a:pt x="42657" y="142897"/>
                </a:cubicBezTo>
                <a:cubicBezTo>
                  <a:pt x="50203" y="171171"/>
                  <a:pt x="54022" y="188032"/>
                  <a:pt x="54826" y="207340"/>
                </a:cubicBezTo>
                <a:cubicBezTo>
                  <a:pt x="54826" y="207340"/>
                  <a:pt x="54826" y="207340"/>
                  <a:pt x="54826" y="207340"/>
                </a:cubicBezTo>
                <a:cubicBezTo>
                  <a:pt x="55489" y="225412"/>
                  <a:pt x="51798" y="235788"/>
                  <a:pt x="53347" y="236556"/>
                </a:cubicBezTo>
                <a:cubicBezTo>
                  <a:pt x="54930" y="237348"/>
                  <a:pt x="62266" y="227660"/>
                  <a:pt x="63873" y="207549"/>
                </a:cubicBezTo>
                <a:cubicBezTo>
                  <a:pt x="63873" y="207549"/>
                  <a:pt x="63873" y="207549"/>
                  <a:pt x="63873" y="207549"/>
                </a:cubicBezTo>
                <a:cubicBezTo>
                  <a:pt x="65527" y="187974"/>
                  <a:pt x="62639" y="167363"/>
                  <a:pt x="55780" y="139532"/>
                </a:cubicBezTo>
                <a:cubicBezTo>
                  <a:pt x="55780" y="139532"/>
                  <a:pt x="55780" y="139532"/>
                  <a:pt x="55780" y="139532"/>
                </a:cubicBezTo>
                <a:cubicBezTo>
                  <a:pt x="53754" y="131217"/>
                  <a:pt x="51426" y="122740"/>
                  <a:pt x="48794" y="114064"/>
                </a:cubicBezTo>
                <a:cubicBezTo>
                  <a:pt x="28882" y="48318"/>
                  <a:pt x="4022" y="-1313"/>
                  <a:pt x="435" y="2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A672CDA-1572-463B-AE63-1A2955211259}"/>
              </a:ext>
            </a:extLst>
          </p:cNvPr>
          <p:cNvSpPr/>
          <p:nvPr/>
        </p:nvSpPr>
        <p:spPr>
          <a:xfrm>
            <a:off x="10599634" y="5882197"/>
            <a:ext cx="33825" cy="258394"/>
          </a:xfrm>
          <a:custGeom>
            <a:avLst/>
            <a:gdLst>
              <a:gd name="connsiteX0" fmla="*/ 11618 w 33825"/>
              <a:gd name="connsiteY0" fmla="*/ 45 h 258394"/>
              <a:gd name="connsiteX1" fmla="*/ 21562 w 33825"/>
              <a:gd name="connsiteY1" fmla="*/ 67562 h 258394"/>
              <a:gd name="connsiteX2" fmla="*/ 13050 w 33825"/>
              <a:gd name="connsiteY2" fmla="*/ 127113 h 258394"/>
              <a:gd name="connsiteX3" fmla="*/ 2617 w 33825"/>
              <a:gd name="connsiteY3" fmla="*/ 182997 h 258394"/>
              <a:gd name="connsiteX4" fmla="*/ 5062 w 33825"/>
              <a:gd name="connsiteY4" fmla="*/ 247789 h 258394"/>
              <a:gd name="connsiteX5" fmla="*/ 11618 w 33825"/>
              <a:gd name="connsiteY5" fmla="*/ 258362 h 258394"/>
              <a:gd name="connsiteX6" fmla="*/ 10652 w 33825"/>
              <a:gd name="connsiteY6" fmla="*/ 246403 h 258394"/>
              <a:gd name="connsiteX7" fmla="*/ 14983 w 33825"/>
              <a:gd name="connsiteY7" fmla="*/ 185023 h 258394"/>
              <a:gd name="connsiteX8" fmla="*/ 26662 w 33825"/>
              <a:gd name="connsiteY8" fmla="*/ 129850 h 258394"/>
              <a:gd name="connsiteX9" fmla="*/ 33824 w 33825"/>
              <a:gd name="connsiteY9" fmla="*/ 67806 h 258394"/>
              <a:gd name="connsiteX10" fmla="*/ 11618 w 33825"/>
              <a:gd name="connsiteY10" fmla="*/ 45 h 25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25" h="258394">
                <a:moveTo>
                  <a:pt x="11618" y="45"/>
                </a:moveTo>
                <a:cubicBezTo>
                  <a:pt x="9347" y="1431"/>
                  <a:pt x="23367" y="27189"/>
                  <a:pt x="21562" y="67562"/>
                </a:cubicBezTo>
                <a:cubicBezTo>
                  <a:pt x="20701" y="86275"/>
                  <a:pt x="17603" y="104581"/>
                  <a:pt x="13050" y="127113"/>
                </a:cubicBezTo>
                <a:cubicBezTo>
                  <a:pt x="8812" y="148063"/>
                  <a:pt x="5179" y="164505"/>
                  <a:pt x="2617" y="182997"/>
                </a:cubicBezTo>
                <a:cubicBezTo>
                  <a:pt x="-1808" y="213670"/>
                  <a:pt x="-375" y="232919"/>
                  <a:pt x="5062" y="247789"/>
                </a:cubicBezTo>
                <a:cubicBezTo>
                  <a:pt x="7822" y="255253"/>
                  <a:pt x="10675" y="258770"/>
                  <a:pt x="11618" y="258362"/>
                </a:cubicBezTo>
                <a:cubicBezTo>
                  <a:pt x="12561" y="257967"/>
                  <a:pt x="11583" y="253763"/>
                  <a:pt x="10652" y="246403"/>
                </a:cubicBezTo>
                <a:cubicBezTo>
                  <a:pt x="8532" y="230042"/>
                  <a:pt x="9196" y="216418"/>
                  <a:pt x="14983" y="185023"/>
                </a:cubicBezTo>
                <a:cubicBezTo>
                  <a:pt x="18150" y="168429"/>
                  <a:pt x="22657" y="149844"/>
                  <a:pt x="26662" y="129850"/>
                </a:cubicBezTo>
                <a:cubicBezTo>
                  <a:pt x="31192" y="107224"/>
                  <a:pt x="33917" y="87405"/>
                  <a:pt x="33824" y="67806"/>
                </a:cubicBezTo>
                <a:cubicBezTo>
                  <a:pt x="33684" y="22007"/>
                  <a:pt x="13598" y="-1166"/>
                  <a:pt x="11618" y="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07BBC2B9-07AF-4A9C-849E-3BCC75381235}"/>
              </a:ext>
            </a:extLst>
          </p:cNvPr>
          <p:cNvSpPr/>
          <p:nvPr/>
        </p:nvSpPr>
        <p:spPr>
          <a:xfrm>
            <a:off x="10646061" y="5922707"/>
            <a:ext cx="60496" cy="196449"/>
          </a:xfrm>
          <a:custGeom>
            <a:avLst/>
            <a:gdLst>
              <a:gd name="connsiteX0" fmla="*/ 58554 w 60496"/>
              <a:gd name="connsiteY0" fmla="*/ 0 h 196449"/>
              <a:gd name="connsiteX1" fmla="*/ 45582 w 60496"/>
              <a:gd name="connsiteY1" fmla="*/ 37357 h 196449"/>
              <a:gd name="connsiteX2" fmla="*/ 21712 w 60496"/>
              <a:gd name="connsiteY2" fmla="*/ 96210 h 196449"/>
              <a:gd name="connsiteX3" fmla="*/ 5177 w 60496"/>
              <a:gd name="connsiteY3" fmla="*/ 144279 h 196449"/>
              <a:gd name="connsiteX4" fmla="*/ 5177 w 60496"/>
              <a:gd name="connsiteY4" fmla="*/ 144279 h 196449"/>
              <a:gd name="connsiteX5" fmla="*/ 252 w 60496"/>
              <a:gd name="connsiteY5" fmla="*/ 180076 h 196449"/>
              <a:gd name="connsiteX6" fmla="*/ 9753 w 60496"/>
              <a:gd name="connsiteY6" fmla="*/ 196262 h 196449"/>
              <a:gd name="connsiteX7" fmla="*/ 11872 w 60496"/>
              <a:gd name="connsiteY7" fmla="*/ 196076 h 196449"/>
              <a:gd name="connsiteX8" fmla="*/ 11139 w 60496"/>
              <a:gd name="connsiteY8" fmla="*/ 194213 h 196449"/>
              <a:gd name="connsiteX9" fmla="*/ 8193 w 60496"/>
              <a:gd name="connsiteY9" fmla="*/ 179994 h 196449"/>
              <a:gd name="connsiteX10" fmla="*/ 16775 w 60496"/>
              <a:gd name="connsiteY10" fmla="*/ 147808 h 196449"/>
              <a:gd name="connsiteX11" fmla="*/ 16775 w 60496"/>
              <a:gd name="connsiteY11" fmla="*/ 147808 h 196449"/>
              <a:gd name="connsiteX12" fmla="*/ 34590 w 60496"/>
              <a:gd name="connsiteY12" fmla="*/ 101357 h 196449"/>
              <a:gd name="connsiteX13" fmla="*/ 55981 w 60496"/>
              <a:gd name="connsiteY13" fmla="*/ 40687 h 196449"/>
              <a:gd name="connsiteX14" fmla="*/ 58554 w 60496"/>
              <a:gd name="connsiteY14" fmla="*/ 0 h 1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6" h="196449">
                <a:moveTo>
                  <a:pt x="58554" y="0"/>
                </a:moveTo>
                <a:cubicBezTo>
                  <a:pt x="56330" y="-23"/>
                  <a:pt x="54013" y="14824"/>
                  <a:pt x="45582" y="37357"/>
                </a:cubicBezTo>
                <a:cubicBezTo>
                  <a:pt x="39423" y="53624"/>
                  <a:pt x="30701" y="73747"/>
                  <a:pt x="21712" y="96210"/>
                </a:cubicBezTo>
                <a:cubicBezTo>
                  <a:pt x="14714" y="113700"/>
                  <a:pt x="9218" y="129083"/>
                  <a:pt x="5177" y="144279"/>
                </a:cubicBezTo>
                <a:cubicBezTo>
                  <a:pt x="5177" y="144279"/>
                  <a:pt x="5177" y="144279"/>
                  <a:pt x="5177" y="144279"/>
                </a:cubicBezTo>
                <a:cubicBezTo>
                  <a:pt x="1253" y="158707"/>
                  <a:pt x="-738" y="169328"/>
                  <a:pt x="252" y="180076"/>
                </a:cubicBezTo>
                <a:cubicBezTo>
                  <a:pt x="717" y="189473"/>
                  <a:pt x="6737" y="195342"/>
                  <a:pt x="9753" y="196262"/>
                </a:cubicBezTo>
                <a:cubicBezTo>
                  <a:pt x="10964" y="196600"/>
                  <a:pt x="11686" y="196448"/>
                  <a:pt x="11872" y="196076"/>
                </a:cubicBezTo>
                <a:cubicBezTo>
                  <a:pt x="12070" y="195680"/>
                  <a:pt x="11721" y="195098"/>
                  <a:pt x="11139" y="194213"/>
                </a:cubicBezTo>
                <a:cubicBezTo>
                  <a:pt x="9136" y="191301"/>
                  <a:pt x="7832" y="188868"/>
                  <a:pt x="8193" y="179994"/>
                </a:cubicBezTo>
                <a:cubicBezTo>
                  <a:pt x="9055" y="169991"/>
                  <a:pt x="11814" y="162504"/>
                  <a:pt x="16775" y="147808"/>
                </a:cubicBezTo>
                <a:cubicBezTo>
                  <a:pt x="16775" y="147808"/>
                  <a:pt x="16775" y="147808"/>
                  <a:pt x="16775" y="147808"/>
                </a:cubicBezTo>
                <a:cubicBezTo>
                  <a:pt x="22003" y="132704"/>
                  <a:pt x="27324" y="119499"/>
                  <a:pt x="34590" y="101357"/>
                </a:cubicBezTo>
                <a:cubicBezTo>
                  <a:pt x="44092" y="77659"/>
                  <a:pt x="51020" y="59470"/>
                  <a:pt x="55981" y="40687"/>
                </a:cubicBezTo>
                <a:cubicBezTo>
                  <a:pt x="62350" y="16908"/>
                  <a:pt x="60767" y="12"/>
                  <a:pt x="5855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1749F72-0BB7-4554-B4FA-0B834CB6F4B3}"/>
              </a:ext>
            </a:extLst>
          </p:cNvPr>
          <p:cNvSpPr/>
          <p:nvPr/>
        </p:nvSpPr>
        <p:spPr>
          <a:xfrm>
            <a:off x="10733786" y="5823081"/>
            <a:ext cx="139286" cy="230343"/>
          </a:xfrm>
          <a:custGeom>
            <a:avLst/>
            <a:gdLst>
              <a:gd name="connsiteX0" fmla="*/ 138879 w 139286"/>
              <a:gd name="connsiteY0" fmla="*/ 28 h 230343"/>
              <a:gd name="connsiteX1" fmla="*/ 123042 w 139286"/>
              <a:gd name="connsiteY1" fmla="*/ 21967 h 230343"/>
              <a:gd name="connsiteX2" fmla="*/ 78829 w 139286"/>
              <a:gd name="connsiteY2" fmla="*/ 73530 h 230343"/>
              <a:gd name="connsiteX3" fmla="*/ 78829 w 139286"/>
              <a:gd name="connsiteY3" fmla="*/ 73530 h 230343"/>
              <a:gd name="connsiteX4" fmla="*/ 50056 w 139286"/>
              <a:gd name="connsiteY4" fmla="*/ 103364 h 230343"/>
              <a:gd name="connsiteX5" fmla="*/ 17138 w 139286"/>
              <a:gd name="connsiteY5" fmla="*/ 145868 h 230343"/>
              <a:gd name="connsiteX6" fmla="*/ 196 w 139286"/>
              <a:gd name="connsiteY6" fmla="*/ 210823 h 230343"/>
              <a:gd name="connsiteX7" fmla="*/ 196 w 139286"/>
              <a:gd name="connsiteY7" fmla="*/ 210823 h 230343"/>
              <a:gd name="connsiteX8" fmla="*/ 5063 w 139286"/>
              <a:gd name="connsiteY8" fmla="*/ 230339 h 230343"/>
              <a:gd name="connsiteX9" fmla="*/ 7322 w 139286"/>
              <a:gd name="connsiteY9" fmla="*/ 210916 h 230343"/>
              <a:gd name="connsiteX10" fmla="*/ 7322 w 139286"/>
              <a:gd name="connsiteY10" fmla="*/ 210916 h 230343"/>
              <a:gd name="connsiteX11" fmla="*/ 27991 w 139286"/>
              <a:gd name="connsiteY11" fmla="*/ 152657 h 230343"/>
              <a:gd name="connsiteX12" fmla="*/ 60257 w 139286"/>
              <a:gd name="connsiteY12" fmla="*/ 112785 h 230343"/>
              <a:gd name="connsiteX13" fmla="*/ 88482 w 139286"/>
              <a:gd name="connsiteY13" fmla="*/ 82567 h 230343"/>
              <a:gd name="connsiteX14" fmla="*/ 88482 w 139286"/>
              <a:gd name="connsiteY14" fmla="*/ 82567 h 230343"/>
              <a:gd name="connsiteX15" fmla="*/ 130076 w 139286"/>
              <a:gd name="connsiteY15" fmla="*/ 26252 h 230343"/>
              <a:gd name="connsiteX16" fmla="*/ 138879 w 139286"/>
              <a:gd name="connsiteY16" fmla="*/ 28 h 23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286" h="230343">
                <a:moveTo>
                  <a:pt x="138879" y="28"/>
                </a:moveTo>
                <a:cubicBezTo>
                  <a:pt x="137446" y="-566"/>
                  <a:pt x="132695" y="8354"/>
                  <a:pt x="123042" y="21967"/>
                </a:cubicBezTo>
                <a:cubicBezTo>
                  <a:pt x="111887" y="37699"/>
                  <a:pt x="99859" y="51626"/>
                  <a:pt x="78829" y="73530"/>
                </a:cubicBezTo>
                <a:cubicBezTo>
                  <a:pt x="78829" y="73530"/>
                  <a:pt x="78829" y="73530"/>
                  <a:pt x="78829" y="73530"/>
                </a:cubicBezTo>
                <a:cubicBezTo>
                  <a:pt x="70410" y="82217"/>
                  <a:pt x="59383" y="93256"/>
                  <a:pt x="50056" y="103364"/>
                </a:cubicBezTo>
                <a:cubicBezTo>
                  <a:pt x="36980" y="117536"/>
                  <a:pt x="25988" y="131125"/>
                  <a:pt x="17138" y="145868"/>
                </a:cubicBezTo>
                <a:cubicBezTo>
                  <a:pt x="2047" y="171032"/>
                  <a:pt x="-864" y="195032"/>
                  <a:pt x="196" y="210823"/>
                </a:cubicBezTo>
                <a:cubicBezTo>
                  <a:pt x="196" y="210823"/>
                  <a:pt x="196" y="210823"/>
                  <a:pt x="196" y="210823"/>
                </a:cubicBezTo>
                <a:cubicBezTo>
                  <a:pt x="1081" y="223620"/>
                  <a:pt x="3771" y="230526"/>
                  <a:pt x="5063" y="230339"/>
                </a:cubicBezTo>
                <a:cubicBezTo>
                  <a:pt x="6344" y="230153"/>
                  <a:pt x="6123" y="222922"/>
                  <a:pt x="7322" y="210916"/>
                </a:cubicBezTo>
                <a:cubicBezTo>
                  <a:pt x="7322" y="210916"/>
                  <a:pt x="7322" y="210916"/>
                  <a:pt x="7322" y="210916"/>
                </a:cubicBezTo>
                <a:cubicBezTo>
                  <a:pt x="8789" y="196069"/>
                  <a:pt x="13389" y="174980"/>
                  <a:pt x="27991" y="152657"/>
                </a:cubicBezTo>
                <a:cubicBezTo>
                  <a:pt x="36794" y="139149"/>
                  <a:pt x="47378" y="126689"/>
                  <a:pt x="60257" y="112785"/>
                </a:cubicBezTo>
                <a:cubicBezTo>
                  <a:pt x="69945" y="102328"/>
                  <a:pt x="79668" y="92325"/>
                  <a:pt x="88482" y="82567"/>
                </a:cubicBezTo>
                <a:cubicBezTo>
                  <a:pt x="88482" y="82567"/>
                  <a:pt x="88482" y="82567"/>
                  <a:pt x="88482" y="82567"/>
                </a:cubicBezTo>
                <a:cubicBezTo>
                  <a:pt x="108464" y="60628"/>
                  <a:pt x="121342" y="43009"/>
                  <a:pt x="130076" y="26252"/>
                </a:cubicBezTo>
                <a:cubicBezTo>
                  <a:pt x="138110" y="10834"/>
                  <a:pt x="140311" y="622"/>
                  <a:pt x="138879" y="2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44AFB40-6B8C-45F8-BB74-3E5FF15C91B6}"/>
              </a:ext>
            </a:extLst>
          </p:cNvPr>
          <p:cNvSpPr/>
          <p:nvPr/>
        </p:nvSpPr>
        <p:spPr>
          <a:xfrm>
            <a:off x="10766669" y="5922706"/>
            <a:ext cx="66821" cy="118588"/>
          </a:xfrm>
          <a:custGeom>
            <a:avLst/>
            <a:gdLst>
              <a:gd name="connsiteX0" fmla="*/ 62435 w 66821"/>
              <a:gd name="connsiteY0" fmla="*/ 2 h 118588"/>
              <a:gd name="connsiteX1" fmla="*/ 45376 w 66821"/>
              <a:gd name="connsiteY1" fmla="*/ 52112 h 118588"/>
              <a:gd name="connsiteX2" fmla="*/ 45376 w 66821"/>
              <a:gd name="connsiteY2" fmla="*/ 52112 h 118588"/>
              <a:gd name="connsiteX3" fmla="*/ 39647 w 66821"/>
              <a:gd name="connsiteY3" fmla="*/ 62721 h 118588"/>
              <a:gd name="connsiteX4" fmla="*/ 6752 w 66821"/>
              <a:gd name="connsiteY4" fmla="*/ 107262 h 118588"/>
              <a:gd name="connsiteX5" fmla="*/ 185 w 66821"/>
              <a:gd name="connsiteY5" fmla="*/ 118267 h 118588"/>
              <a:gd name="connsiteX6" fmla="*/ 12097 w 66821"/>
              <a:gd name="connsiteY6" fmla="*/ 113050 h 118588"/>
              <a:gd name="connsiteX7" fmla="*/ 51594 w 66821"/>
              <a:gd name="connsiteY7" fmla="*/ 69708 h 118588"/>
              <a:gd name="connsiteX8" fmla="*/ 57696 w 66821"/>
              <a:gd name="connsiteY8" fmla="*/ 57958 h 118588"/>
              <a:gd name="connsiteX9" fmla="*/ 57696 w 66821"/>
              <a:gd name="connsiteY9" fmla="*/ 57958 h 118588"/>
              <a:gd name="connsiteX10" fmla="*/ 62435 w 66821"/>
              <a:gd name="connsiteY10" fmla="*/ 2 h 11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21" h="118588">
                <a:moveTo>
                  <a:pt x="62435" y="2"/>
                </a:moveTo>
                <a:cubicBezTo>
                  <a:pt x="59046" y="270"/>
                  <a:pt x="58941" y="24782"/>
                  <a:pt x="45376" y="52112"/>
                </a:cubicBezTo>
                <a:cubicBezTo>
                  <a:pt x="45376" y="52112"/>
                  <a:pt x="45376" y="52112"/>
                  <a:pt x="45376" y="52112"/>
                </a:cubicBezTo>
                <a:cubicBezTo>
                  <a:pt x="43641" y="55617"/>
                  <a:pt x="41731" y="59146"/>
                  <a:pt x="39647" y="62721"/>
                </a:cubicBezTo>
                <a:cubicBezTo>
                  <a:pt x="28422" y="81923"/>
                  <a:pt x="14344" y="97853"/>
                  <a:pt x="6752" y="107262"/>
                </a:cubicBezTo>
                <a:cubicBezTo>
                  <a:pt x="1908" y="113259"/>
                  <a:pt x="-747" y="117137"/>
                  <a:pt x="185" y="118267"/>
                </a:cubicBezTo>
                <a:cubicBezTo>
                  <a:pt x="1128" y="119385"/>
                  <a:pt x="5553" y="117580"/>
                  <a:pt x="12097" y="113050"/>
                </a:cubicBezTo>
                <a:cubicBezTo>
                  <a:pt x="22577" y="105830"/>
                  <a:pt x="39065" y="91099"/>
                  <a:pt x="51594" y="69708"/>
                </a:cubicBezTo>
                <a:cubicBezTo>
                  <a:pt x="53865" y="65807"/>
                  <a:pt x="55902" y="61883"/>
                  <a:pt x="57696" y="57958"/>
                </a:cubicBezTo>
                <a:cubicBezTo>
                  <a:pt x="57696" y="57958"/>
                  <a:pt x="57696" y="57958"/>
                  <a:pt x="57696" y="57958"/>
                </a:cubicBezTo>
                <a:cubicBezTo>
                  <a:pt x="72647" y="25224"/>
                  <a:pt x="65416" y="-243"/>
                  <a:pt x="62435" y="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2C09C6F-78F1-4B33-AC9C-02B552B8C764}"/>
              </a:ext>
            </a:extLst>
          </p:cNvPr>
          <p:cNvSpPr/>
          <p:nvPr/>
        </p:nvSpPr>
        <p:spPr>
          <a:xfrm>
            <a:off x="10692146" y="5981837"/>
            <a:ext cx="104139" cy="202802"/>
          </a:xfrm>
          <a:custGeom>
            <a:avLst/>
            <a:gdLst>
              <a:gd name="connsiteX0" fmla="*/ 96494 w 104139"/>
              <a:gd name="connsiteY0" fmla="*/ 3 h 202802"/>
              <a:gd name="connsiteX1" fmla="*/ 77025 w 104139"/>
              <a:gd name="connsiteY1" fmla="*/ 112666 h 202802"/>
              <a:gd name="connsiteX2" fmla="*/ 75732 w 104139"/>
              <a:gd name="connsiteY2" fmla="*/ 115776 h 202802"/>
              <a:gd name="connsiteX3" fmla="*/ 21703 w 104139"/>
              <a:gd name="connsiteY3" fmla="*/ 186786 h 202802"/>
              <a:gd name="connsiteX4" fmla="*/ 21 w 104139"/>
              <a:gd name="connsiteY4" fmla="*/ 202297 h 202802"/>
              <a:gd name="connsiteX5" fmla="*/ 26465 w 104139"/>
              <a:gd name="connsiteY5" fmla="*/ 194087 h 202802"/>
              <a:gd name="connsiteX6" fmla="*/ 88506 w 104139"/>
              <a:gd name="connsiteY6" fmla="*/ 121202 h 202802"/>
              <a:gd name="connsiteX7" fmla="*/ 89880 w 104139"/>
              <a:gd name="connsiteY7" fmla="*/ 117848 h 202802"/>
              <a:gd name="connsiteX8" fmla="*/ 96494 w 104139"/>
              <a:gd name="connsiteY8" fmla="*/ 3 h 20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9" h="202802">
                <a:moveTo>
                  <a:pt x="96494" y="3"/>
                </a:moveTo>
                <a:cubicBezTo>
                  <a:pt x="92756" y="445"/>
                  <a:pt x="100616" y="54663"/>
                  <a:pt x="77025" y="112666"/>
                </a:cubicBezTo>
                <a:cubicBezTo>
                  <a:pt x="76605" y="113703"/>
                  <a:pt x="76175" y="114739"/>
                  <a:pt x="75732" y="115776"/>
                </a:cubicBezTo>
                <a:cubicBezTo>
                  <a:pt x="60676" y="151083"/>
                  <a:pt x="39821" y="173056"/>
                  <a:pt x="21703" y="186786"/>
                </a:cubicBezTo>
                <a:cubicBezTo>
                  <a:pt x="8719" y="196637"/>
                  <a:pt x="-503" y="200736"/>
                  <a:pt x="21" y="202297"/>
                </a:cubicBezTo>
                <a:cubicBezTo>
                  <a:pt x="464" y="203648"/>
                  <a:pt x="11002" y="202727"/>
                  <a:pt x="26465" y="194087"/>
                </a:cubicBezTo>
                <a:cubicBezTo>
                  <a:pt x="47402" y="182372"/>
                  <a:pt x="72507" y="159106"/>
                  <a:pt x="88506" y="121202"/>
                </a:cubicBezTo>
                <a:cubicBezTo>
                  <a:pt x="88983" y="120084"/>
                  <a:pt x="89437" y="118966"/>
                  <a:pt x="89880" y="117848"/>
                </a:cubicBezTo>
                <a:cubicBezTo>
                  <a:pt x="114833" y="55222"/>
                  <a:pt x="100231" y="-440"/>
                  <a:pt x="96494" y="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F9319456-981A-48AC-B277-0F90CF005888}"/>
              </a:ext>
            </a:extLst>
          </p:cNvPr>
          <p:cNvSpPr/>
          <p:nvPr/>
        </p:nvSpPr>
        <p:spPr>
          <a:xfrm>
            <a:off x="10655006" y="6100086"/>
            <a:ext cx="65927" cy="171202"/>
          </a:xfrm>
          <a:custGeom>
            <a:avLst/>
            <a:gdLst>
              <a:gd name="connsiteX0" fmla="*/ 65166 w 65927"/>
              <a:gd name="connsiteY0" fmla="*/ 19 h 171202"/>
              <a:gd name="connsiteX1" fmla="*/ 31293 w 65927"/>
              <a:gd name="connsiteY1" fmla="*/ 59011 h 171202"/>
              <a:gd name="connsiteX2" fmla="*/ 31293 w 65927"/>
              <a:gd name="connsiteY2" fmla="*/ 59011 h 171202"/>
              <a:gd name="connsiteX3" fmla="*/ 19357 w 65927"/>
              <a:gd name="connsiteY3" fmla="*/ 79681 h 171202"/>
              <a:gd name="connsiteX4" fmla="*/ 2473 w 65927"/>
              <a:gd name="connsiteY4" fmla="*/ 122732 h 171202"/>
              <a:gd name="connsiteX5" fmla="*/ 6036 w 65927"/>
              <a:gd name="connsiteY5" fmla="*/ 171197 h 171202"/>
              <a:gd name="connsiteX6" fmla="*/ 14199 w 65927"/>
              <a:gd name="connsiteY6" fmla="*/ 125748 h 171202"/>
              <a:gd name="connsiteX7" fmla="*/ 31607 w 65927"/>
              <a:gd name="connsiteY7" fmla="*/ 86272 h 171202"/>
              <a:gd name="connsiteX8" fmla="*/ 42914 w 65927"/>
              <a:gd name="connsiteY8" fmla="*/ 65684 h 171202"/>
              <a:gd name="connsiteX9" fmla="*/ 42914 w 65927"/>
              <a:gd name="connsiteY9" fmla="*/ 65684 h 171202"/>
              <a:gd name="connsiteX10" fmla="*/ 65166 w 65927"/>
              <a:gd name="connsiteY10" fmla="*/ 19 h 17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27" h="171202">
                <a:moveTo>
                  <a:pt x="65166" y="19"/>
                </a:moveTo>
                <a:cubicBezTo>
                  <a:pt x="62057" y="-797"/>
                  <a:pt x="51414" y="25346"/>
                  <a:pt x="31293" y="59011"/>
                </a:cubicBezTo>
                <a:cubicBezTo>
                  <a:pt x="31293" y="59011"/>
                  <a:pt x="31293" y="59011"/>
                  <a:pt x="31293" y="59011"/>
                </a:cubicBezTo>
                <a:cubicBezTo>
                  <a:pt x="27450" y="65369"/>
                  <a:pt x="23258" y="72414"/>
                  <a:pt x="19357" y="79681"/>
                </a:cubicBezTo>
                <a:cubicBezTo>
                  <a:pt x="11276" y="94738"/>
                  <a:pt x="5559" y="108653"/>
                  <a:pt x="2473" y="122732"/>
                </a:cubicBezTo>
                <a:cubicBezTo>
                  <a:pt x="-3768" y="151856"/>
                  <a:pt x="3463" y="171570"/>
                  <a:pt x="6036" y="171197"/>
                </a:cubicBezTo>
                <a:cubicBezTo>
                  <a:pt x="8610" y="170813"/>
                  <a:pt x="6397" y="151285"/>
                  <a:pt x="14199" y="125748"/>
                </a:cubicBezTo>
                <a:cubicBezTo>
                  <a:pt x="18007" y="113067"/>
                  <a:pt x="23689" y="100932"/>
                  <a:pt x="31607" y="86272"/>
                </a:cubicBezTo>
                <a:cubicBezTo>
                  <a:pt x="35426" y="79192"/>
                  <a:pt x="39316" y="72321"/>
                  <a:pt x="42914" y="65684"/>
                </a:cubicBezTo>
                <a:cubicBezTo>
                  <a:pt x="42914" y="65684"/>
                  <a:pt x="42914" y="65684"/>
                  <a:pt x="42914" y="65684"/>
                </a:cubicBezTo>
                <a:cubicBezTo>
                  <a:pt x="62068" y="30901"/>
                  <a:pt x="68275" y="834"/>
                  <a:pt x="65166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3E4E5392-F7E7-4517-B429-EED8C487B994}"/>
              </a:ext>
            </a:extLst>
          </p:cNvPr>
          <p:cNvSpPr/>
          <p:nvPr/>
        </p:nvSpPr>
        <p:spPr>
          <a:xfrm>
            <a:off x="10526268" y="6118754"/>
            <a:ext cx="45629" cy="161875"/>
          </a:xfrm>
          <a:custGeom>
            <a:avLst/>
            <a:gdLst>
              <a:gd name="connsiteX0" fmla="*/ 38302 w 45629"/>
              <a:gd name="connsiteY0" fmla="*/ 30 h 161875"/>
              <a:gd name="connsiteX1" fmla="*/ 34029 w 45629"/>
              <a:gd name="connsiteY1" fmla="*/ 34918 h 161875"/>
              <a:gd name="connsiteX2" fmla="*/ 22454 w 45629"/>
              <a:gd name="connsiteY2" fmla="*/ 80612 h 161875"/>
              <a:gd name="connsiteX3" fmla="*/ 16178 w 45629"/>
              <a:gd name="connsiteY3" fmla="*/ 100885 h 161875"/>
              <a:gd name="connsiteX4" fmla="*/ 16178 w 45629"/>
              <a:gd name="connsiteY4" fmla="*/ 100885 h 161875"/>
              <a:gd name="connsiteX5" fmla="*/ 365 w 45629"/>
              <a:gd name="connsiteY5" fmla="*/ 154871 h 161875"/>
              <a:gd name="connsiteX6" fmla="*/ 947 w 45629"/>
              <a:gd name="connsiteY6" fmla="*/ 161869 h 161875"/>
              <a:gd name="connsiteX7" fmla="*/ 5384 w 45629"/>
              <a:gd name="connsiteY7" fmla="*/ 156629 h 161875"/>
              <a:gd name="connsiteX8" fmla="*/ 28882 w 45629"/>
              <a:gd name="connsiteY8" fmla="*/ 105183 h 161875"/>
              <a:gd name="connsiteX9" fmla="*/ 28882 w 45629"/>
              <a:gd name="connsiteY9" fmla="*/ 105183 h 161875"/>
              <a:gd name="connsiteX10" fmla="*/ 35740 w 45629"/>
              <a:gd name="connsiteY10" fmla="*/ 84617 h 161875"/>
              <a:gd name="connsiteX11" fmla="*/ 45289 w 45629"/>
              <a:gd name="connsiteY11" fmla="*/ 36385 h 161875"/>
              <a:gd name="connsiteX12" fmla="*/ 38302 w 45629"/>
              <a:gd name="connsiteY12" fmla="*/ 30 h 1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629" h="161875">
                <a:moveTo>
                  <a:pt x="38302" y="30"/>
                </a:moveTo>
                <a:cubicBezTo>
                  <a:pt x="36043" y="682"/>
                  <a:pt x="37836" y="14178"/>
                  <a:pt x="34029" y="34918"/>
                </a:cubicBezTo>
                <a:cubicBezTo>
                  <a:pt x="31374" y="48903"/>
                  <a:pt x="27822" y="62783"/>
                  <a:pt x="22454" y="80612"/>
                </a:cubicBezTo>
                <a:cubicBezTo>
                  <a:pt x="20382" y="87494"/>
                  <a:pt x="18169" y="94516"/>
                  <a:pt x="16178" y="100885"/>
                </a:cubicBezTo>
                <a:cubicBezTo>
                  <a:pt x="16178" y="100885"/>
                  <a:pt x="16178" y="100885"/>
                  <a:pt x="16178" y="100885"/>
                </a:cubicBezTo>
                <a:cubicBezTo>
                  <a:pt x="7631" y="128204"/>
                  <a:pt x="2345" y="141107"/>
                  <a:pt x="365" y="154871"/>
                </a:cubicBezTo>
                <a:cubicBezTo>
                  <a:pt x="-217" y="159121"/>
                  <a:pt x="-159" y="161648"/>
                  <a:pt x="947" y="161869"/>
                </a:cubicBezTo>
                <a:cubicBezTo>
                  <a:pt x="1646" y="161998"/>
                  <a:pt x="3346" y="160181"/>
                  <a:pt x="5384" y="156629"/>
                </a:cubicBezTo>
                <a:cubicBezTo>
                  <a:pt x="8924" y="150644"/>
                  <a:pt x="21104" y="126679"/>
                  <a:pt x="28882" y="105183"/>
                </a:cubicBezTo>
                <a:cubicBezTo>
                  <a:pt x="28882" y="105183"/>
                  <a:pt x="28882" y="105183"/>
                  <a:pt x="28882" y="105183"/>
                </a:cubicBezTo>
                <a:cubicBezTo>
                  <a:pt x="31234" y="98719"/>
                  <a:pt x="33586" y="91802"/>
                  <a:pt x="35740" y="84617"/>
                </a:cubicBezTo>
                <a:cubicBezTo>
                  <a:pt x="41120" y="66731"/>
                  <a:pt x="44217" y="50836"/>
                  <a:pt x="45289" y="36385"/>
                </a:cubicBezTo>
                <a:cubicBezTo>
                  <a:pt x="47152" y="13118"/>
                  <a:pt x="40887" y="-727"/>
                  <a:pt x="38302" y="3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C1F43587-0687-41C0-B44E-75AF091A3A03}"/>
              </a:ext>
            </a:extLst>
          </p:cNvPr>
          <p:cNvSpPr/>
          <p:nvPr/>
        </p:nvSpPr>
        <p:spPr>
          <a:xfrm>
            <a:off x="10451565" y="6174737"/>
            <a:ext cx="78825" cy="153096"/>
          </a:xfrm>
          <a:custGeom>
            <a:avLst/>
            <a:gdLst>
              <a:gd name="connsiteX0" fmla="*/ 32090 w 78825"/>
              <a:gd name="connsiteY0" fmla="*/ 58 h 153096"/>
              <a:gd name="connsiteX1" fmla="*/ 3736 w 78825"/>
              <a:gd name="connsiteY1" fmla="*/ 52657 h 153096"/>
              <a:gd name="connsiteX2" fmla="*/ 3736 w 78825"/>
              <a:gd name="connsiteY2" fmla="*/ 52657 h 153096"/>
              <a:gd name="connsiteX3" fmla="*/ 2047 w 78825"/>
              <a:gd name="connsiteY3" fmla="*/ 92855 h 153096"/>
              <a:gd name="connsiteX4" fmla="*/ 2886 w 78825"/>
              <a:gd name="connsiteY4" fmla="*/ 95766 h 153096"/>
              <a:gd name="connsiteX5" fmla="*/ 29749 w 78825"/>
              <a:gd name="connsiteY5" fmla="*/ 130025 h 153096"/>
              <a:gd name="connsiteX6" fmla="*/ 78771 w 78825"/>
              <a:gd name="connsiteY6" fmla="*/ 152570 h 153096"/>
              <a:gd name="connsiteX7" fmla="*/ 37458 w 78825"/>
              <a:gd name="connsiteY7" fmla="*/ 120325 h 153096"/>
              <a:gd name="connsiteX8" fmla="*/ 16055 w 78825"/>
              <a:gd name="connsiteY8" fmla="*/ 91434 h 153096"/>
              <a:gd name="connsiteX9" fmla="*/ 15380 w 78825"/>
              <a:gd name="connsiteY9" fmla="*/ 89257 h 153096"/>
              <a:gd name="connsiteX10" fmla="*/ 16090 w 78825"/>
              <a:gd name="connsiteY10" fmla="*/ 55894 h 153096"/>
              <a:gd name="connsiteX11" fmla="*/ 16090 w 78825"/>
              <a:gd name="connsiteY11" fmla="*/ 55894 h 153096"/>
              <a:gd name="connsiteX12" fmla="*/ 32090 w 78825"/>
              <a:gd name="connsiteY12" fmla="*/ 58 h 1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25" h="153096">
                <a:moveTo>
                  <a:pt x="32090" y="58"/>
                </a:moveTo>
                <a:cubicBezTo>
                  <a:pt x="29505" y="-1200"/>
                  <a:pt x="13948" y="18200"/>
                  <a:pt x="3736" y="52657"/>
                </a:cubicBezTo>
                <a:cubicBezTo>
                  <a:pt x="3736" y="52657"/>
                  <a:pt x="3736" y="52657"/>
                  <a:pt x="3736" y="52657"/>
                </a:cubicBezTo>
                <a:cubicBezTo>
                  <a:pt x="254" y="64116"/>
                  <a:pt x="-1737" y="78416"/>
                  <a:pt x="2047" y="92855"/>
                </a:cubicBezTo>
                <a:cubicBezTo>
                  <a:pt x="2304" y="93833"/>
                  <a:pt x="2583" y="94800"/>
                  <a:pt x="2886" y="95766"/>
                </a:cubicBezTo>
                <a:cubicBezTo>
                  <a:pt x="8277" y="111370"/>
                  <a:pt x="19514" y="122608"/>
                  <a:pt x="29749" y="130025"/>
                </a:cubicBezTo>
                <a:cubicBezTo>
                  <a:pt x="56065" y="149402"/>
                  <a:pt x="77549" y="154980"/>
                  <a:pt x="78771" y="152570"/>
                </a:cubicBezTo>
                <a:cubicBezTo>
                  <a:pt x="79994" y="150148"/>
                  <a:pt x="60269" y="139982"/>
                  <a:pt x="37458" y="120325"/>
                </a:cubicBezTo>
                <a:cubicBezTo>
                  <a:pt x="28957" y="112861"/>
                  <a:pt x="19630" y="103068"/>
                  <a:pt x="16055" y="91434"/>
                </a:cubicBezTo>
                <a:cubicBezTo>
                  <a:pt x="15811" y="90724"/>
                  <a:pt x="15590" y="89991"/>
                  <a:pt x="15380" y="89257"/>
                </a:cubicBezTo>
                <a:cubicBezTo>
                  <a:pt x="12364" y="78474"/>
                  <a:pt x="13831" y="66305"/>
                  <a:pt x="16090" y="55894"/>
                </a:cubicBezTo>
                <a:cubicBezTo>
                  <a:pt x="16090" y="55894"/>
                  <a:pt x="16090" y="55894"/>
                  <a:pt x="16090" y="55894"/>
                </a:cubicBezTo>
                <a:cubicBezTo>
                  <a:pt x="23368" y="23685"/>
                  <a:pt x="34663" y="1327"/>
                  <a:pt x="32090" y="5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36AA3DE-FB4D-47C3-BAFA-BCC3F187BC74}"/>
              </a:ext>
            </a:extLst>
          </p:cNvPr>
          <p:cNvSpPr/>
          <p:nvPr/>
        </p:nvSpPr>
        <p:spPr>
          <a:xfrm>
            <a:off x="10325935" y="6156128"/>
            <a:ext cx="101627" cy="168153"/>
          </a:xfrm>
          <a:custGeom>
            <a:avLst/>
            <a:gdLst>
              <a:gd name="connsiteX0" fmla="*/ 98590 w 101627"/>
              <a:gd name="connsiteY0" fmla="*/ 0 h 168153"/>
              <a:gd name="connsiteX1" fmla="*/ 82137 w 101627"/>
              <a:gd name="connsiteY1" fmla="*/ 38952 h 168153"/>
              <a:gd name="connsiteX2" fmla="*/ 39845 w 101627"/>
              <a:gd name="connsiteY2" fmla="*/ 77078 h 168153"/>
              <a:gd name="connsiteX3" fmla="*/ 39577 w 101627"/>
              <a:gd name="connsiteY3" fmla="*/ 77287 h 168153"/>
              <a:gd name="connsiteX4" fmla="*/ 7419 w 101627"/>
              <a:gd name="connsiteY4" fmla="*/ 108309 h 168153"/>
              <a:gd name="connsiteX5" fmla="*/ 606 w 101627"/>
              <a:gd name="connsiteY5" fmla="*/ 139692 h 168153"/>
              <a:gd name="connsiteX6" fmla="*/ 606 w 101627"/>
              <a:gd name="connsiteY6" fmla="*/ 139692 h 168153"/>
              <a:gd name="connsiteX7" fmla="*/ 17668 w 101627"/>
              <a:gd name="connsiteY7" fmla="*/ 168058 h 168153"/>
              <a:gd name="connsiteX8" fmla="*/ 10507 w 101627"/>
              <a:gd name="connsiteY8" fmla="*/ 138457 h 168153"/>
              <a:gd name="connsiteX9" fmla="*/ 10507 w 101627"/>
              <a:gd name="connsiteY9" fmla="*/ 138457 h 168153"/>
              <a:gd name="connsiteX10" fmla="*/ 17732 w 101627"/>
              <a:gd name="connsiteY10" fmla="*/ 115552 h 168153"/>
              <a:gd name="connsiteX11" fmla="*/ 48066 w 101627"/>
              <a:gd name="connsiteY11" fmla="*/ 88256 h 168153"/>
              <a:gd name="connsiteX12" fmla="*/ 48333 w 101627"/>
              <a:gd name="connsiteY12" fmla="*/ 88047 h 168153"/>
              <a:gd name="connsiteX13" fmla="*/ 91627 w 101627"/>
              <a:gd name="connsiteY13" fmla="*/ 45240 h 168153"/>
              <a:gd name="connsiteX14" fmla="*/ 98590 w 101627"/>
              <a:gd name="connsiteY14" fmla="*/ 0 h 16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1627" h="168153">
                <a:moveTo>
                  <a:pt x="98590" y="0"/>
                </a:moveTo>
                <a:cubicBezTo>
                  <a:pt x="96238" y="117"/>
                  <a:pt x="96808" y="19086"/>
                  <a:pt x="82137" y="38952"/>
                </a:cubicBezTo>
                <a:cubicBezTo>
                  <a:pt x="71773" y="53252"/>
                  <a:pt x="58953" y="62126"/>
                  <a:pt x="39845" y="77078"/>
                </a:cubicBezTo>
                <a:cubicBezTo>
                  <a:pt x="39845" y="77078"/>
                  <a:pt x="39577" y="77287"/>
                  <a:pt x="39577" y="77287"/>
                </a:cubicBezTo>
                <a:cubicBezTo>
                  <a:pt x="26955" y="86941"/>
                  <a:pt x="15801" y="95861"/>
                  <a:pt x="7419" y="108309"/>
                </a:cubicBezTo>
                <a:cubicBezTo>
                  <a:pt x="578" y="118580"/>
                  <a:pt x="-1068" y="130306"/>
                  <a:pt x="606" y="139692"/>
                </a:cubicBezTo>
                <a:cubicBezTo>
                  <a:pt x="606" y="139692"/>
                  <a:pt x="606" y="139692"/>
                  <a:pt x="606" y="139692"/>
                </a:cubicBezTo>
                <a:cubicBezTo>
                  <a:pt x="4741" y="161060"/>
                  <a:pt x="16036" y="169142"/>
                  <a:pt x="17668" y="168058"/>
                </a:cubicBezTo>
                <a:cubicBezTo>
                  <a:pt x="19302" y="166987"/>
                  <a:pt x="11214" y="155866"/>
                  <a:pt x="10507" y="138457"/>
                </a:cubicBezTo>
                <a:cubicBezTo>
                  <a:pt x="10507" y="138457"/>
                  <a:pt x="10507" y="138457"/>
                  <a:pt x="10507" y="138457"/>
                </a:cubicBezTo>
                <a:cubicBezTo>
                  <a:pt x="10116" y="131319"/>
                  <a:pt x="12247" y="122830"/>
                  <a:pt x="17732" y="115552"/>
                </a:cubicBezTo>
                <a:cubicBezTo>
                  <a:pt x="25220" y="105398"/>
                  <a:pt x="35280" y="98283"/>
                  <a:pt x="48066" y="88256"/>
                </a:cubicBezTo>
                <a:cubicBezTo>
                  <a:pt x="48042" y="88268"/>
                  <a:pt x="48345" y="88035"/>
                  <a:pt x="48333" y="88047"/>
                </a:cubicBezTo>
                <a:cubicBezTo>
                  <a:pt x="66964" y="73782"/>
                  <a:pt x="81426" y="61928"/>
                  <a:pt x="91627" y="45240"/>
                </a:cubicBezTo>
                <a:cubicBezTo>
                  <a:pt x="106636" y="20344"/>
                  <a:pt x="100942" y="-116"/>
                  <a:pt x="985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B2535CD-0746-45E9-A6BF-1B9E4426FCDB}"/>
              </a:ext>
            </a:extLst>
          </p:cNvPr>
          <p:cNvSpPr/>
          <p:nvPr/>
        </p:nvSpPr>
        <p:spPr>
          <a:xfrm>
            <a:off x="10268633" y="6152977"/>
            <a:ext cx="72226" cy="175470"/>
          </a:xfrm>
          <a:custGeom>
            <a:avLst/>
            <a:gdLst>
              <a:gd name="connsiteX0" fmla="*/ 71859 w 72226"/>
              <a:gd name="connsiteY0" fmla="*/ 42 h 175470"/>
              <a:gd name="connsiteX1" fmla="*/ 37892 w 72226"/>
              <a:gd name="connsiteY1" fmla="*/ 44199 h 175470"/>
              <a:gd name="connsiteX2" fmla="*/ 6471 w 72226"/>
              <a:gd name="connsiteY2" fmla="*/ 94482 h 175470"/>
              <a:gd name="connsiteX3" fmla="*/ 6140 w 72226"/>
              <a:gd name="connsiteY3" fmla="*/ 95262 h 175470"/>
              <a:gd name="connsiteX4" fmla="*/ 1363 w 72226"/>
              <a:gd name="connsiteY4" fmla="*/ 134156 h 175470"/>
              <a:gd name="connsiteX5" fmla="*/ 1363 w 72226"/>
              <a:gd name="connsiteY5" fmla="*/ 134156 h 175470"/>
              <a:gd name="connsiteX6" fmla="*/ 24846 w 72226"/>
              <a:gd name="connsiteY6" fmla="*/ 162721 h 175470"/>
              <a:gd name="connsiteX7" fmla="*/ 24846 w 72226"/>
              <a:gd name="connsiteY7" fmla="*/ 162721 h 175470"/>
              <a:gd name="connsiteX8" fmla="*/ 68747 w 72226"/>
              <a:gd name="connsiteY8" fmla="*/ 174330 h 175470"/>
              <a:gd name="connsiteX9" fmla="*/ 30761 w 72226"/>
              <a:gd name="connsiteY9" fmla="*/ 153486 h 175470"/>
              <a:gd name="connsiteX10" fmla="*/ 30761 w 72226"/>
              <a:gd name="connsiteY10" fmla="*/ 153486 h 175470"/>
              <a:gd name="connsiteX11" fmla="*/ 14139 w 72226"/>
              <a:gd name="connsiteY11" fmla="*/ 131093 h 175470"/>
              <a:gd name="connsiteX12" fmla="*/ 14139 w 72226"/>
              <a:gd name="connsiteY12" fmla="*/ 131093 h 175470"/>
              <a:gd name="connsiteX13" fmla="*/ 18927 w 72226"/>
              <a:gd name="connsiteY13" fmla="*/ 100619 h 175470"/>
              <a:gd name="connsiteX14" fmla="*/ 19219 w 72226"/>
              <a:gd name="connsiteY14" fmla="*/ 99920 h 175470"/>
              <a:gd name="connsiteX15" fmla="*/ 47740 w 72226"/>
              <a:gd name="connsiteY15" fmla="*/ 50930 h 175470"/>
              <a:gd name="connsiteX16" fmla="*/ 71859 w 72226"/>
              <a:gd name="connsiteY16" fmla="*/ 42 h 17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6" h="175470">
                <a:moveTo>
                  <a:pt x="71859" y="42"/>
                </a:moveTo>
                <a:cubicBezTo>
                  <a:pt x="69544" y="-994"/>
                  <a:pt x="57775" y="17113"/>
                  <a:pt x="37892" y="44199"/>
                </a:cubicBezTo>
                <a:cubicBezTo>
                  <a:pt x="28421" y="56997"/>
                  <a:pt x="14927" y="74825"/>
                  <a:pt x="6471" y="94482"/>
                </a:cubicBezTo>
                <a:cubicBezTo>
                  <a:pt x="6360" y="94750"/>
                  <a:pt x="6250" y="95006"/>
                  <a:pt x="6140" y="95262"/>
                </a:cubicBezTo>
                <a:cubicBezTo>
                  <a:pt x="730" y="107629"/>
                  <a:pt x="-1749" y="121137"/>
                  <a:pt x="1363" y="134156"/>
                </a:cubicBezTo>
                <a:cubicBezTo>
                  <a:pt x="1363" y="134156"/>
                  <a:pt x="1363" y="134156"/>
                  <a:pt x="1363" y="134156"/>
                </a:cubicBezTo>
                <a:cubicBezTo>
                  <a:pt x="5301" y="148234"/>
                  <a:pt x="15648" y="157539"/>
                  <a:pt x="24846" y="162721"/>
                </a:cubicBezTo>
                <a:cubicBezTo>
                  <a:pt x="24846" y="162721"/>
                  <a:pt x="24846" y="162721"/>
                  <a:pt x="24846" y="162721"/>
                </a:cubicBezTo>
                <a:cubicBezTo>
                  <a:pt x="49690" y="176997"/>
                  <a:pt x="68195" y="176485"/>
                  <a:pt x="68747" y="174330"/>
                </a:cubicBezTo>
                <a:cubicBezTo>
                  <a:pt x="69299" y="172164"/>
                  <a:pt x="51224" y="168240"/>
                  <a:pt x="30761" y="153486"/>
                </a:cubicBezTo>
                <a:cubicBezTo>
                  <a:pt x="30761" y="153486"/>
                  <a:pt x="30761" y="153486"/>
                  <a:pt x="30761" y="153486"/>
                </a:cubicBezTo>
                <a:cubicBezTo>
                  <a:pt x="23702" y="148258"/>
                  <a:pt x="15824" y="140397"/>
                  <a:pt x="14139" y="131093"/>
                </a:cubicBezTo>
                <a:cubicBezTo>
                  <a:pt x="14139" y="131093"/>
                  <a:pt x="14139" y="131093"/>
                  <a:pt x="14139" y="131093"/>
                </a:cubicBezTo>
                <a:cubicBezTo>
                  <a:pt x="11939" y="121999"/>
                  <a:pt x="14537" y="111658"/>
                  <a:pt x="18927" y="100619"/>
                </a:cubicBezTo>
                <a:cubicBezTo>
                  <a:pt x="19023" y="100386"/>
                  <a:pt x="19121" y="100153"/>
                  <a:pt x="19219" y="99920"/>
                </a:cubicBezTo>
                <a:cubicBezTo>
                  <a:pt x="26459" y="82756"/>
                  <a:pt x="39379" y="64240"/>
                  <a:pt x="47740" y="50930"/>
                </a:cubicBezTo>
                <a:cubicBezTo>
                  <a:pt x="65501" y="22854"/>
                  <a:pt x="74173" y="1067"/>
                  <a:pt x="71859" y="4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C6ECFAF3-6993-4714-AE86-676A88F4A6F7}"/>
              </a:ext>
            </a:extLst>
          </p:cNvPr>
          <p:cNvSpPr/>
          <p:nvPr/>
        </p:nvSpPr>
        <p:spPr>
          <a:xfrm>
            <a:off x="10123197" y="6062759"/>
            <a:ext cx="114631" cy="171672"/>
          </a:xfrm>
          <a:custGeom>
            <a:avLst/>
            <a:gdLst>
              <a:gd name="connsiteX0" fmla="*/ 5668 w 114631"/>
              <a:gd name="connsiteY0" fmla="*/ 1 h 171672"/>
              <a:gd name="connsiteX1" fmla="*/ 11392 w 114631"/>
              <a:gd name="connsiteY1" fmla="*/ 81212 h 171672"/>
              <a:gd name="connsiteX2" fmla="*/ 11392 w 114631"/>
              <a:gd name="connsiteY2" fmla="*/ 81212 h 171672"/>
              <a:gd name="connsiteX3" fmla="*/ 25728 w 114631"/>
              <a:gd name="connsiteY3" fmla="*/ 107005 h 171672"/>
              <a:gd name="connsiteX4" fmla="*/ 82760 w 114631"/>
              <a:gd name="connsiteY4" fmla="*/ 159652 h 171672"/>
              <a:gd name="connsiteX5" fmla="*/ 114594 w 114631"/>
              <a:gd name="connsiteY5" fmla="*/ 171180 h 171672"/>
              <a:gd name="connsiteX6" fmla="*/ 88211 w 114631"/>
              <a:gd name="connsiteY6" fmla="*/ 151314 h 171672"/>
              <a:gd name="connsiteX7" fmla="*/ 37156 w 114631"/>
              <a:gd name="connsiteY7" fmla="*/ 99203 h 171672"/>
              <a:gd name="connsiteX8" fmla="*/ 23568 w 114631"/>
              <a:gd name="connsiteY8" fmla="*/ 75646 h 171672"/>
              <a:gd name="connsiteX9" fmla="*/ 23568 w 114631"/>
              <a:gd name="connsiteY9" fmla="*/ 75646 h 171672"/>
              <a:gd name="connsiteX10" fmla="*/ 5668 w 114631"/>
              <a:gd name="connsiteY10" fmla="*/ 1 h 1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631" h="171672">
                <a:moveTo>
                  <a:pt x="5668" y="1"/>
                </a:moveTo>
                <a:cubicBezTo>
                  <a:pt x="4066" y="-220"/>
                  <a:pt x="-9175" y="34167"/>
                  <a:pt x="11392" y="81212"/>
                </a:cubicBezTo>
                <a:cubicBezTo>
                  <a:pt x="11392" y="81212"/>
                  <a:pt x="11392" y="81212"/>
                  <a:pt x="11392" y="81212"/>
                </a:cubicBezTo>
                <a:cubicBezTo>
                  <a:pt x="15200" y="89887"/>
                  <a:pt x="19958" y="98551"/>
                  <a:pt x="25728" y="107005"/>
                </a:cubicBezTo>
                <a:cubicBezTo>
                  <a:pt x="43172" y="132589"/>
                  <a:pt x="65151" y="149602"/>
                  <a:pt x="82760" y="159652"/>
                </a:cubicBezTo>
                <a:cubicBezTo>
                  <a:pt x="100948" y="170039"/>
                  <a:pt x="113824" y="172973"/>
                  <a:pt x="114594" y="171180"/>
                </a:cubicBezTo>
                <a:cubicBezTo>
                  <a:pt x="115364" y="169375"/>
                  <a:pt x="104193" y="163273"/>
                  <a:pt x="88211" y="151314"/>
                </a:cubicBezTo>
                <a:cubicBezTo>
                  <a:pt x="72746" y="139716"/>
                  <a:pt x="53241" y="122749"/>
                  <a:pt x="37156" y="99203"/>
                </a:cubicBezTo>
                <a:cubicBezTo>
                  <a:pt x="31820" y="91390"/>
                  <a:pt x="27318" y="83518"/>
                  <a:pt x="23568" y="75646"/>
                </a:cubicBezTo>
                <a:cubicBezTo>
                  <a:pt x="23568" y="75646"/>
                  <a:pt x="23568" y="75646"/>
                  <a:pt x="23568" y="75646"/>
                </a:cubicBezTo>
                <a:cubicBezTo>
                  <a:pt x="4523" y="35832"/>
                  <a:pt x="8838" y="432"/>
                  <a:pt x="5668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1A47E1CD-6F83-4219-9A72-EFB0EE9D6113}"/>
              </a:ext>
            </a:extLst>
          </p:cNvPr>
          <p:cNvSpPr/>
          <p:nvPr/>
        </p:nvSpPr>
        <p:spPr>
          <a:xfrm>
            <a:off x="10179717" y="6124996"/>
            <a:ext cx="67767" cy="102925"/>
          </a:xfrm>
          <a:custGeom>
            <a:avLst/>
            <a:gdLst>
              <a:gd name="connsiteX0" fmla="*/ 2055 w 67767"/>
              <a:gd name="connsiteY0" fmla="*/ 5 h 102925"/>
              <a:gd name="connsiteX1" fmla="*/ 12730 w 67767"/>
              <a:gd name="connsiteY1" fmla="*/ 47749 h 102925"/>
              <a:gd name="connsiteX2" fmla="*/ 12730 w 67767"/>
              <a:gd name="connsiteY2" fmla="*/ 47749 h 102925"/>
              <a:gd name="connsiteX3" fmla="*/ 21169 w 67767"/>
              <a:gd name="connsiteY3" fmla="*/ 60197 h 102925"/>
              <a:gd name="connsiteX4" fmla="*/ 58075 w 67767"/>
              <a:gd name="connsiteY4" fmla="*/ 97670 h 102925"/>
              <a:gd name="connsiteX5" fmla="*/ 67410 w 67767"/>
              <a:gd name="connsiteY5" fmla="*/ 102713 h 102925"/>
              <a:gd name="connsiteX6" fmla="*/ 63713 w 67767"/>
              <a:gd name="connsiteY6" fmla="*/ 92663 h 102925"/>
              <a:gd name="connsiteX7" fmla="*/ 32186 w 67767"/>
              <a:gd name="connsiteY7" fmla="*/ 51836 h 102925"/>
              <a:gd name="connsiteX8" fmla="*/ 24141 w 67767"/>
              <a:gd name="connsiteY8" fmla="*/ 40576 h 102925"/>
              <a:gd name="connsiteX9" fmla="*/ 24141 w 67767"/>
              <a:gd name="connsiteY9" fmla="*/ 40576 h 102925"/>
              <a:gd name="connsiteX10" fmla="*/ 2055 w 67767"/>
              <a:gd name="connsiteY10" fmla="*/ 5 h 10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67" h="102925">
                <a:moveTo>
                  <a:pt x="2055" y="5"/>
                </a:moveTo>
                <a:cubicBezTo>
                  <a:pt x="-1082" y="378"/>
                  <a:pt x="-2627" y="22060"/>
                  <a:pt x="12730" y="47749"/>
                </a:cubicBezTo>
                <a:cubicBezTo>
                  <a:pt x="12730" y="47749"/>
                  <a:pt x="12730" y="47749"/>
                  <a:pt x="12730" y="47749"/>
                </a:cubicBezTo>
                <a:cubicBezTo>
                  <a:pt x="15237" y="51941"/>
                  <a:pt x="18051" y="56075"/>
                  <a:pt x="21169" y="60197"/>
                </a:cubicBezTo>
                <a:cubicBezTo>
                  <a:pt x="33729" y="76780"/>
                  <a:pt x="50778" y="91871"/>
                  <a:pt x="58075" y="97670"/>
                </a:cubicBezTo>
                <a:cubicBezTo>
                  <a:pt x="63027" y="101618"/>
                  <a:pt x="66341" y="103609"/>
                  <a:pt x="67410" y="102713"/>
                </a:cubicBezTo>
                <a:cubicBezTo>
                  <a:pt x="68476" y="101828"/>
                  <a:pt x="67137" y="98148"/>
                  <a:pt x="63713" y="92663"/>
                </a:cubicBezTo>
                <a:cubicBezTo>
                  <a:pt x="57746" y="83068"/>
                  <a:pt x="44857" y="68535"/>
                  <a:pt x="32186" y="51836"/>
                </a:cubicBezTo>
                <a:cubicBezTo>
                  <a:pt x="29267" y="47994"/>
                  <a:pt x="26608" y="44291"/>
                  <a:pt x="24141" y="40576"/>
                </a:cubicBezTo>
                <a:cubicBezTo>
                  <a:pt x="24141" y="40576"/>
                  <a:pt x="24141" y="40576"/>
                  <a:pt x="24141" y="40576"/>
                </a:cubicBezTo>
                <a:cubicBezTo>
                  <a:pt x="9824" y="19044"/>
                  <a:pt x="5301" y="-368"/>
                  <a:pt x="2055" y="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E8F19FB6-48EF-4ACB-B895-68D6F631446C}"/>
              </a:ext>
            </a:extLst>
          </p:cNvPr>
          <p:cNvSpPr/>
          <p:nvPr/>
        </p:nvSpPr>
        <p:spPr>
          <a:xfrm>
            <a:off x="10228449" y="6115654"/>
            <a:ext cx="97686" cy="101392"/>
          </a:xfrm>
          <a:custGeom>
            <a:avLst/>
            <a:gdLst>
              <a:gd name="connsiteX0" fmla="*/ 96481 w 97686"/>
              <a:gd name="connsiteY0" fmla="*/ 9 h 101392"/>
              <a:gd name="connsiteX1" fmla="*/ 59610 w 97686"/>
              <a:gd name="connsiteY1" fmla="*/ 61412 h 101392"/>
              <a:gd name="connsiteX2" fmla="*/ 56803 w 97686"/>
              <a:gd name="connsiteY2" fmla="*/ 64346 h 101392"/>
              <a:gd name="connsiteX3" fmla="*/ 56803 w 97686"/>
              <a:gd name="connsiteY3" fmla="*/ 64346 h 101392"/>
              <a:gd name="connsiteX4" fmla="*/ 5877 w 97686"/>
              <a:gd name="connsiteY4" fmla="*/ 95822 h 101392"/>
              <a:gd name="connsiteX5" fmla="*/ 5 w 97686"/>
              <a:gd name="connsiteY5" fmla="*/ 99607 h 101392"/>
              <a:gd name="connsiteX6" fmla="*/ 6921 w 97686"/>
              <a:gd name="connsiteY6" fmla="*/ 101388 h 101392"/>
              <a:gd name="connsiteX7" fmla="*/ 66610 w 97686"/>
              <a:gd name="connsiteY7" fmla="*/ 74116 h 101392"/>
              <a:gd name="connsiteX8" fmla="*/ 66610 w 97686"/>
              <a:gd name="connsiteY8" fmla="*/ 74116 h 101392"/>
              <a:gd name="connsiteX9" fmla="*/ 69783 w 97686"/>
              <a:gd name="connsiteY9" fmla="*/ 70809 h 101392"/>
              <a:gd name="connsiteX10" fmla="*/ 96481 w 97686"/>
              <a:gd name="connsiteY10" fmla="*/ 9 h 10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686" h="101392">
                <a:moveTo>
                  <a:pt x="96481" y="9"/>
                </a:moveTo>
                <a:cubicBezTo>
                  <a:pt x="92708" y="-620"/>
                  <a:pt x="85810" y="33126"/>
                  <a:pt x="59610" y="61412"/>
                </a:cubicBezTo>
                <a:cubicBezTo>
                  <a:pt x="58684" y="62413"/>
                  <a:pt x="57748" y="63391"/>
                  <a:pt x="56803" y="64346"/>
                </a:cubicBezTo>
                <a:cubicBezTo>
                  <a:pt x="56803" y="64346"/>
                  <a:pt x="56803" y="64346"/>
                  <a:pt x="56803" y="64346"/>
                </a:cubicBezTo>
                <a:cubicBezTo>
                  <a:pt x="37432" y="84026"/>
                  <a:pt x="16544" y="91374"/>
                  <a:pt x="5877" y="95822"/>
                </a:cubicBezTo>
                <a:cubicBezTo>
                  <a:pt x="2059" y="97418"/>
                  <a:pt x="-121" y="98606"/>
                  <a:pt x="5" y="99607"/>
                </a:cubicBezTo>
                <a:cubicBezTo>
                  <a:pt x="130" y="100608"/>
                  <a:pt x="2563" y="101330"/>
                  <a:pt x="6921" y="101388"/>
                </a:cubicBezTo>
                <a:cubicBezTo>
                  <a:pt x="18644" y="101552"/>
                  <a:pt x="44303" y="96288"/>
                  <a:pt x="66610" y="74116"/>
                </a:cubicBezTo>
                <a:cubicBezTo>
                  <a:pt x="66610" y="74116"/>
                  <a:pt x="66610" y="74116"/>
                  <a:pt x="66610" y="74116"/>
                </a:cubicBezTo>
                <a:cubicBezTo>
                  <a:pt x="67684" y="73045"/>
                  <a:pt x="68742" y="71939"/>
                  <a:pt x="69783" y="70809"/>
                </a:cubicBezTo>
                <a:cubicBezTo>
                  <a:pt x="101322" y="36597"/>
                  <a:pt x="98698" y="381"/>
                  <a:pt x="96481" y="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2D13649C-910A-46DB-AFC7-BEA3F5F98F2C}"/>
              </a:ext>
            </a:extLst>
          </p:cNvPr>
          <p:cNvSpPr/>
          <p:nvPr/>
        </p:nvSpPr>
        <p:spPr>
          <a:xfrm>
            <a:off x="10165573" y="5222064"/>
            <a:ext cx="69147" cy="215148"/>
          </a:xfrm>
          <a:custGeom>
            <a:avLst/>
            <a:gdLst>
              <a:gd name="connsiteX0" fmla="*/ 69105 w 69147"/>
              <a:gd name="connsiteY0" fmla="*/ 369 h 215148"/>
              <a:gd name="connsiteX1" fmla="*/ 17870 w 69147"/>
              <a:gd name="connsiteY1" fmla="*/ 42000 h 215148"/>
              <a:gd name="connsiteX2" fmla="*/ 960 w 69147"/>
              <a:gd name="connsiteY2" fmla="*/ 96649 h 215148"/>
              <a:gd name="connsiteX3" fmla="*/ 185 w 69147"/>
              <a:gd name="connsiteY3" fmla="*/ 123642 h 215148"/>
              <a:gd name="connsiteX4" fmla="*/ 185 w 69147"/>
              <a:gd name="connsiteY4" fmla="*/ 123642 h 215148"/>
              <a:gd name="connsiteX5" fmla="*/ 25535 w 69147"/>
              <a:gd name="connsiteY5" fmla="*/ 215123 h 215148"/>
              <a:gd name="connsiteX6" fmla="*/ 13716 w 69147"/>
              <a:gd name="connsiteY6" fmla="*/ 123257 h 215148"/>
              <a:gd name="connsiteX7" fmla="*/ 13716 w 69147"/>
              <a:gd name="connsiteY7" fmla="*/ 123257 h 215148"/>
              <a:gd name="connsiteX8" fmla="*/ 14797 w 69147"/>
              <a:gd name="connsiteY8" fmla="*/ 98093 h 215148"/>
              <a:gd name="connsiteX9" fmla="*/ 28703 w 69147"/>
              <a:gd name="connsiteY9" fmla="*/ 47857 h 215148"/>
              <a:gd name="connsiteX10" fmla="*/ 69105 w 69147"/>
              <a:gd name="connsiteY10" fmla="*/ 369 h 21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47" h="215148">
                <a:moveTo>
                  <a:pt x="69105" y="369"/>
                </a:moveTo>
                <a:cubicBezTo>
                  <a:pt x="67893" y="-2018"/>
                  <a:pt x="38325" y="6634"/>
                  <a:pt x="17870" y="42000"/>
                </a:cubicBezTo>
                <a:cubicBezTo>
                  <a:pt x="9072" y="57336"/>
                  <a:pt x="3166" y="75711"/>
                  <a:pt x="960" y="96649"/>
                </a:cubicBezTo>
                <a:cubicBezTo>
                  <a:pt x="-17" y="105918"/>
                  <a:pt x="-194" y="115001"/>
                  <a:pt x="185" y="123642"/>
                </a:cubicBezTo>
                <a:cubicBezTo>
                  <a:pt x="185" y="123642"/>
                  <a:pt x="185" y="123642"/>
                  <a:pt x="185" y="123642"/>
                </a:cubicBezTo>
                <a:cubicBezTo>
                  <a:pt x="2470" y="178792"/>
                  <a:pt x="22432" y="216265"/>
                  <a:pt x="25535" y="215123"/>
                </a:cubicBezTo>
                <a:cubicBezTo>
                  <a:pt x="28638" y="213971"/>
                  <a:pt x="14479" y="175519"/>
                  <a:pt x="13716" y="123257"/>
                </a:cubicBezTo>
                <a:cubicBezTo>
                  <a:pt x="13716" y="123257"/>
                  <a:pt x="13716" y="123257"/>
                  <a:pt x="13716" y="123257"/>
                </a:cubicBezTo>
                <a:cubicBezTo>
                  <a:pt x="13621" y="115141"/>
                  <a:pt x="13911" y="106663"/>
                  <a:pt x="14797" y="98093"/>
                </a:cubicBezTo>
                <a:cubicBezTo>
                  <a:pt x="16802" y="78704"/>
                  <a:pt x="21517" y="62075"/>
                  <a:pt x="28703" y="47857"/>
                </a:cubicBezTo>
                <a:cubicBezTo>
                  <a:pt x="44914" y="15426"/>
                  <a:pt x="70318" y="2757"/>
                  <a:pt x="69105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58F011D-D173-4278-9E1C-42272FABE780}"/>
              </a:ext>
            </a:extLst>
          </p:cNvPr>
          <p:cNvSpPr/>
          <p:nvPr/>
        </p:nvSpPr>
        <p:spPr>
          <a:xfrm>
            <a:off x="10207873" y="5228529"/>
            <a:ext cx="48739" cy="165132"/>
          </a:xfrm>
          <a:custGeom>
            <a:avLst/>
            <a:gdLst>
              <a:gd name="connsiteX0" fmla="*/ 48590 w 48739"/>
              <a:gd name="connsiteY0" fmla="*/ 124 h 165132"/>
              <a:gd name="connsiteX1" fmla="*/ 5162 w 48739"/>
              <a:gd name="connsiteY1" fmla="*/ 59186 h 165132"/>
              <a:gd name="connsiteX2" fmla="*/ 5162 w 48739"/>
              <a:gd name="connsiteY2" fmla="*/ 59186 h 165132"/>
              <a:gd name="connsiteX3" fmla="*/ 1469 w 48739"/>
              <a:gd name="connsiteY3" fmla="*/ 76758 h 165132"/>
              <a:gd name="connsiteX4" fmla="*/ 16219 w 48739"/>
              <a:gd name="connsiteY4" fmla="*/ 160927 h 165132"/>
              <a:gd name="connsiteX5" fmla="*/ 16219 w 48739"/>
              <a:gd name="connsiteY5" fmla="*/ 160927 h 165132"/>
              <a:gd name="connsiteX6" fmla="*/ 20581 w 48739"/>
              <a:gd name="connsiteY6" fmla="*/ 165084 h 165132"/>
              <a:gd name="connsiteX7" fmla="*/ 20666 w 48739"/>
              <a:gd name="connsiteY7" fmla="*/ 159134 h 165132"/>
              <a:gd name="connsiteX8" fmla="*/ 20666 w 48739"/>
              <a:gd name="connsiteY8" fmla="*/ 159134 h 165132"/>
              <a:gd name="connsiteX9" fmla="*/ 15176 w 48739"/>
              <a:gd name="connsiteY9" fmla="*/ 78738 h 165132"/>
              <a:gd name="connsiteX10" fmla="*/ 18316 w 48739"/>
              <a:gd name="connsiteY10" fmla="*/ 62668 h 165132"/>
              <a:gd name="connsiteX11" fmla="*/ 18316 w 48739"/>
              <a:gd name="connsiteY11" fmla="*/ 62668 h 165132"/>
              <a:gd name="connsiteX12" fmla="*/ 48590 w 48739"/>
              <a:gd name="connsiteY12" fmla="*/ 124 h 16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9" h="165132">
                <a:moveTo>
                  <a:pt x="48590" y="124"/>
                </a:moveTo>
                <a:cubicBezTo>
                  <a:pt x="47065" y="-1611"/>
                  <a:pt x="17545" y="14761"/>
                  <a:pt x="5162" y="59186"/>
                </a:cubicBezTo>
                <a:cubicBezTo>
                  <a:pt x="5162" y="59186"/>
                  <a:pt x="5162" y="59186"/>
                  <a:pt x="5162" y="59186"/>
                </a:cubicBezTo>
                <a:cubicBezTo>
                  <a:pt x="3594" y="64811"/>
                  <a:pt x="2345" y="70680"/>
                  <a:pt x="1469" y="76758"/>
                </a:cubicBezTo>
                <a:cubicBezTo>
                  <a:pt x="-4448" y="117876"/>
                  <a:pt x="8942" y="149993"/>
                  <a:pt x="16219" y="160927"/>
                </a:cubicBezTo>
                <a:cubicBezTo>
                  <a:pt x="16219" y="160927"/>
                  <a:pt x="16219" y="160927"/>
                  <a:pt x="16219" y="160927"/>
                </a:cubicBezTo>
                <a:cubicBezTo>
                  <a:pt x="18258" y="163990"/>
                  <a:pt x="19811" y="165422"/>
                  <a:pt x="20581" y="165084"/>
                </a:cubicBezTo>
                <a:cubicBezTo>
                  <a:pt x="21349" y="164735"/>
                  <a:pt x="21277" y="162650"/>
                  <a:pt x="20666" y="159134"/>
                </a:cubicBezTo>
                <a:cubicBezTo>
                  <a:pt x="20666" y="159134"/>
                  <a:pt x="20666" y="159134"/>
                  <a:pt x="20666" y="159134"/>
                </a:cubicBezTo>
                <a:cubicBezTo>
                  <a:pt x="18373" y="145940"/>
                  <a:pt x="9760" y="116351"/>
                  <a:pt x="15176" y="78738"/>
                </a:cubicBezTo>
                <a:cubicBezTo>
                  <a:pt x="15976" y="73183"/>
                  <a:pt x="17034" y="67827"/>
                  <a:pt x="18316" y="62668"/>
                </a:cubicBezTo>
                <a:cubicBezTo>
                  <a:pt x="18316" y="62668"/>
                  <a:pt x="18316" y="62668"/>
                  <a:pt x="18316" y="62668"/>
                </a:cubicBezTo>
                <a:cubicBezTo>
                  <a:pt x="27728" y="24869"/>
                  <a:pt x="50812" y="2662"/>
                  <a:pt x="48590" y="12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5476B77-6841-4E68-B37D-D8D4428AB9A1}"/>
              </a:ext>
            </a:extLst>
          </p:cNvPr>
          <p:cNvSpPr/>
          <p:nvPr/>
        </p:nvSpPr>
        <p:spPr>
          <a:xfrm>
            <a:off x="10262191" y="5203683"/>
            <a:ext cx="38192" cy="177554"/>
          </a:xfrm>
          <a:custGeom>
            <a:avLst/>
            <a:gdLst>
              <a:gd name="connsiteX0" fmla="*/ 37843 w 38192"/>
              <a:gd name="connsiteY0" fmla="*/ 73 h 177554"/>
              <a:gd name="connsiteX1" fmla="*/ 948 w 38192"/>
              <a:gd name="connsiteY1" fmla="*/ 86815 h 177554"/>
              <a:gd name="connsiteX2" fmla="*/ 311 w 38192"/>
              <a:gd name="connsiteY2" fmla="*/ 94082 h 177554"/>
              <a:gd name="connsiteX3" fmla="*/ 311 w 38192"/>
              <a:gd name="connsiteY3" fmla="*/ 94082 h 177554"/>
              <a:gd name="connsiteX4" fmla="*/ 19528 w 38192"/>
              <a:gd name="connsiteY4" fmla="*/ 172254 h 177554"/>
              <a:gd name="connsiteX5" fmla="*/ 25394 w 38192"/>
              <a:gd name="connsiteY5" fmla="*/ 177482 h 177554"/>
              <a:gd name="connsiteX6" fmla="*/ 24341 w 38192"/>
              <a:gd name="connsiteY6" fmla="*/ 169831 h 177554"/>
              <a:gd name="connsiteX7" fmla="*/ 14103 w 38192"/>
              <a:gd name="connsiteY7" fmla="*/ 95048 h 177554"/>
              <a:gd name="connsiteX8" fmla="*/ 14103 w 38192"/>
              <a:gd name="connsiteY8" fmla="*/ 95048 h 177554"/>
              <a:gd name="connsiteX9" fmla="*/ 14713 w 38192"/>
              <a:gd name="connsiteY9" fmla="*/ 88306 h 177554"/>
              <a:gd name="connsiteX10" fmla="*/ 37843 w 38192"/>
              <a:gd name="connsiteY10" fmla="*/ 73 h 17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92" h="177554">
                <a:moveTo>
                  <a:pt x="37843" y="73"/>
                </a:moveTo>
                <a:cubicBezTo>
                  <a:pt x="34532" y="-1837"/>
                  <a:pt x="6740" y="33855"/>
                  <a:pt x="948" y="86815"/>
                </a:cubicBezTo>
                <a:cubicBezTo>
                  <a:pt x="681" y="89261"/>
                  <a:pt x="470" y="91683"/>
                  <a:pt x="311" y="94082"/>
                </a:cubicBezTo>
                <a:cubicBezTo>
                  <a:pt x="311" y="94082"/>
                  <a:pt x="311" y="94082"/>
                  <a:pt x="311" y="94082"/>
                </a:cubicBezTo>
                <a:cubicBezTo>
                  <a:pt x="-2198" y="132673"/>
                  <a:pt x="11038" y="160772"/>
                  <a:pt x="19528" y="172254"/>
                </a:cubicBezTo>
                <a:cubicBezTo>
                  <a:pt x="22427" y="176166"/>
                  <a:pt x="24564" y="177948"/>
                  <a:pt x="25394" y="177482"/>
                </a:cubicBezTo>
                <a:cubicBezTo>
                  <a:pt x="26223" y="177005"/>
                  <a:pt x="25678" y="174326"/>
                  <a:pt x="24341" y="169831"/>
                </a:cubicBezTo>
                <a:cubicBezTo>
                  <a:pt x="20197" y="155904"/>
                  <a:pt x="11441" y="130844"/>
                  <a:pt x="14103" y="95048"/>
                </a:cubicBezTo>
                <a:cubicBezTo>
                  <a:pt x="14103" y="95048"/>
                  <a:pt x="14103" y="95048"/>
                  <a:pt x="14103" y="95048"/>
                </a:cubicBezTo>
                <a:cubicBezTo>
                  <a:pt x="14267" y="92812"/>
                  <a:pt x="14469" y="90577"/>
                  <a:pt x="14713" y="88306"/>
                </a:cubicBezTo>
                <a:cubicBezTo>
                  <a:pt x="19991" y="39165"/>
                  <a:pt x="41152" y="1994"/>
                  <a:pt x="37843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262202C-C427-4CF2-A218-C27DC21B4D8B}"/>
              </a:ext>
            </a:extLst>
          </p:cNvPr>
          <p:cNvSpPr/>
          <p:nvPr/>
        </p:nvSpPr>
        <p:spPr>
          <a:xfrm>
            <a:off x="10340233" y="5206817"/>
            <a:ext cx="23505" cy="198002"/>
          </a:xfrm>
          <a:custGeom>
            <a:avLst/>
            <a:gdLst>
              <a:gd name="connsiteX0" fmla="*/ 9594 w 23505"/>
              <a:gd name="connsiteY0" fmla="*/ 60 h 198002"/>
              <a:gd name="connsiteX1" fmla="*/ 11760 w 23505"/>
              <a:gd name="connsiteY1" fmla="*/ 40945 h 198002"/>
              <a:gd name="connsiteX2" fmla="*/ 6817 w 23505"/>
              <a:gd name="connsiteY2" fmla="*/ 104910 h 198002"/>
              <a:gd name="connsiteX3" fmla="*/ 4195 w 23505"/>
              <a:gd name="connsiteY3" fmla="*/ 128537 h 198002"/>
              <a:gd name="connsiteX4" fmla="*/ 157 w 23505"/>
              <a:gd name="connsiteY4" fmla="*/ 180636 h 198002"/>
              <a:gd name="connsiteX5" fmla="*/ 2429 w 23505"/>
              <a:gd name="connsiteY5" fmla="*/ 194785 h 198002"/>
              <a:gd name="connsiteX6" fmla="*/ 14019 w 23505"/>
              <a:gd name="connsiteY6" fmla="*/ 195018 h 198002"/>
              <a:gd name="connsiteX7" fmla="*/ 18933 w 23505"/>
              <a:gd name="connsiteY7" fmla="*/ 183687 h 198002"/>
              <a:gd name="connsiteX8" fmla="*/ 9618 w 23505"/>
              <a:gd name="connsiteY8" fmla="*/ 190534 h 198002"/>
              <a:gd name="connsiteX9" fmla="*/ 9688 w 23505"/>
              <a:gd name="connsiteY9" fmla="*/ 191967 h 198002"/>
              <a:gd name="connsiteX10" fmla="*/ 9955 w 23505"/>
              <a:gd name="connsiteY10" fmla="*/ 180764 h 198002"/>
              <a:gd name="connsiteX11" fmla="*/ 17617 w 23505"/>
              <a:gd name="connsiteY11" fmla="*/ 130179 h 198002"/>
              <a:gd name="connsiteX12" fmla="*/ 20610 w 23505"/>
              <a:gd name="connsiteY12" fmla="*/ 106459 h 198002"/>
              <a:gd name="connsiteX13" fmla="*/ 22741 w 23505"/>
              <a:gd name="connsiteY13" fmla="*/ 40607 h 198002"/>
              <a:gd name="connsiteX14" fmla="*/ 9594 w 23505"/>
              <a:gd name="connsiteY14" fmla="*/ 60 h 19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5" h="198002">
                <a:moveTo>
                  <a:pt x="9594" y="60"/>
                </a:moveTo>
                <a:cubicBezTo>
                  <a:pt x="7557" y="968"/>
                  <a:pt x="12121" y="16106"/>
                  <a:pt x="11760" y="40945"/>
                </a:cubicBezTo>
                <a:cubicBezTo>
                  <a:pt x="11388" y="60590"/>
                  <a:pt x="9746" y="78744"/>
                  <a:pt x="6817" y="104910"/>
                </a:cubicBezTo>
                <a:cubicBezTo>
                  <a:pt x="5885" y="113248"/>
                  <a:pt x="5027" y="120689"/>
                  <a:pt x="4195" y="128537"/>
                </a:cubicBezTo>
                <a:cubicBezTo>
                  <a:pt x="1821" y="150674"/>
                  <a:pt x="-653" y="163367"/>
                  <a:pt x="157" y="180636"/>
                </a:cubicBezTo>
                <a:cubicBezTo>
                  <a:pt x="273" y="185387"/>
                  <a:pt x="344" y="189975"/>
                  <a:pt x="2429" y="194785"/>
                </a:cubicBezTo>
                <a:cubicBezTo>
                  <a:pt x="7685" y="200176"/>
                  <a:pt x="12482" y="197754"/>
                  <a:pt x="14019" y="195018"/>
                </a:cubicBezTo>
                <a:cubicBezTo>
                  <a:pt x="19166" y="188590"/>
                  <a:pt x="19865" y="184316"/>
                  <a:pt x="18933" y="183687"/>
                </a:cubicBezTo>
                <a:cubicBezTo>
                  <a:pt x="18001" y="183047"/>
                  <a:pt x="15032" y="186610"/>
                  <a:pt x="9618" y="190534"/>
                </a:cubicBezTo>
                <a:cubicBezTo>
                  <a:pt x="8372" y="190430"/>
                  <a:pt x="6313" y="191338"/>
                  <a:pt x="9688" y="191967"/>
                </a:cubicBezTo>
                <a:cubicBezTo>
                  <a:pt x="8779" y="189009"/>
                  <a:pt x="9699" y="186261"/>
                  <a:pt x="9955" y="180764"/>
                </a:cubicBezTo>
                <a:cubicBezTo>
                  <a:pt x="11015" y="167326"/>
                  <a:pt x="14881" y="150360"/>
                  <a:pt x="17617" y="130179"/>
                </a:cubicBezTo>
                <a:cubicBezTo>
                  <a:pt x="18654" y="122645"/>
                  <a:pt x="19702" y="114598"/>
                  <a:pt x="20610" y="106459"/>
                </a:cubicBezTo>
                <a:cubicBezTo>
                  <a:pt x="23463" y="80991"/>
                  <a:pt x="24278" y="59903"/>
                  <a:pt x="22741" y="40607"/>
                </a:cubicBezTo>
                <a:cubicBezTo>
                  <a:pt x="20738" y="13859"/>
                  <a:pt x="12110" y="-1070"/>
                  <a:pt x="9594" y="6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C6E8C2C-05E8-40EF-AE73-89924497783E}"/>
              </a:ext>
            </a:extLst>
          </p:cNvPr>
          <p:cNvSpPr/>
          <p:nvPr/>
        </p:nvSpPr>
        <p:spPr>
          <a:xfrm>
            <a:off x="10389872" y="5194376"/>
            <a:ext cx="35944" cy="211694"/>
          </a:xfrm>
          <a:custGeom>
            <a:avLst/>
            <a:gdLst>
              <a:gd name="connsiteX0" fmla="*/ 418 w 35944"/>
              <a:gd name="connsiteY0" fmla="*/ 52 h 211694"/>
              <a:gd name="connsiteX1" fmla="*/ 15369 w 35944"/>
              <a:gd name="connsiteY1" fmla="*/ 75522 h 211694"/>
              <a:gd name="connsiteX2" fmla="*/ 15369 w 35944"/>
              <a:gd name="connsiteY2" fmla="*/ 75522 h 211694"/>
              <a:gd name="connsiteX3" fmla="*/ 18478 w 35944"/>
              <a:gd name="connsiteY3" fmla="*/ 104878 h 211694"/>
              <a:gd name="connsiteX4" fmla="*/ 26303 w 35944"/>
              <a:gd name="connsiteY4" fmla="*/ 184017 h 211694"/>
              <a:gd name="connsiteX5" fmla="*/ 34652 w 35944"/>
              <a:gd name="connsiteY5" fmla="*/ 211685 h 211694"/>
              <a:gd name="connsiteX6" fmla="*/ 35630 w 35944"/>
              <a:gd name="connsiteY6" fmla="*/ 183190 h 211694"/>
              <a:gd name="connsiteX7" fmla="*/ 32277 w 35944"/>
              <a:gd name="connsiteY7" fmla="*/ 103656 h 211694"/>
              <a:gd name="connsiteX8" fmla="*/ 28551 w 35944"/>
              <a:gd name="connsiteY8" fmla="*/ 73589 h 211694"/>
              <a:gd name="connsiteX9" fmla="*/ 28551 w 35944"/>
              <a:gd name="connsiteY9" fmla="*/ 73589 h 211694"/>
              <a:gd name="connsiteX10" fmla="*/ 418 w 35944"/>
              <a:gd name="connsiteY10" fmla="*/ 52 h 2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44" h="211694">
                <a:moveTo>
                  <a:pt x="418" y="52"/>
                </a:moveTo>
                <a:cubicBezTo>
                  <a:pt x="-2388" y="1507"/>
                  <a:pt x="9640" y="31481"/>
                  <a:pt x="15369" y="75522"/>
                </a:cubicBezTo>
                <a:cubicBezTo>
                  <a:pt x="15369" y="75522"/>
                  <a:pt x="15369" y="75522"/>
                  <a:pt x="15369" y="75522"/>
                </a:cubicBezTo>
                <a:cubicBezTo>
                  <a:pt x="16580" y="84919"/>
                  <a:pt x="17558" y="94514"/>
                  <a:pt x="18478" y="104878"/>
                </a:cubicBezTo>
                <a:cubicBezTo>
                  <a:pt x="21634" y="140477"/>
                  <a:pt x="22426" y="159795"/>
                  <a:pt x="26303" y="184017"/>
                </a:cubicBezTo>
                <a:cubicBezTo>
                  <a:pt x="29121" y="201694"/>
                  <a:pt x="32743" y="212057"/>
                  <a:pt x="34652" y="211685"/>
                </a:cubicBezTo>
                <a:cubicBezTo>
                  <a:pt x="36422" y="211335"/>
                  <a:pt x="35968" y="200715"/>
                  <a:pt x="35630" y="183190"/>
                </a:cubicBezTo>
                <a:cubicBezTo>
                  <a:pt x="35351" y="168156"/>
                  <a:pt x="34687" y="130730"/>
                  <a:pt x="32277" y="103656"/>
                </a:cubicBezTo>
                <a:cubicBezTo>
                  <a:pt x="31345" y="93152"/>
                  <a:pt x="30134" y="83184"/>
                  <a:pt x="28551" y="73589"/>
                </a:cubicBezTo>
                <a:cubicBezTo>
                  <a:pt x="28551" y="73589"/>
                  <a:pt x="28551" y="73589"/>
                  <a:pt x="28551" y="73589"/>
                </a:cubicBezTo>
                <a:cubicBezTo>
                  <a:pt x="21203" y="28593"/>
                  <a:pt x="3213" y="-1416"/>
                  <a:pt x="418" y="5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557D8492-0A06-4B39-9C2D-740B337C228A}"/>
              </a:ext>
            </a:extLst>
          </p:cNvPr>
          <p:cNvSpPr/>
          <p:nvPr/>
        </p:nvSpPr>
        <p:spPr>
          <a:xfrm>
            <a:off x="10442840" y="5194382"/>
            <a:ext cx="41408" cy="214801"/>
          </a:xfrm>
          <a:custGeom>
            <a:avLst/>
            <a:gdLst>
              <a:gd name="connsiteX0" fmla="*/ 350 w 41408"/>
              <a:gd name="connsiteY0" fmla="*/ 46 h 214801"/>
              <a:gd name="connsiteX1" fmla="*/ 25933 w 41408"/>
              <a:gd name="connsiteY1" fmla="*/ 105874 h 214801"/>
              <a:gd name="connsiteX2" fmla="*/ 28040 w 41408"/>
              <a:gd name="connsiteY2" fmla="*/ 134450 h 214801"/>
              <a:gd name="connsiteX3" fmla="*/ 28040 w 41408"/>
              <a:gd name="connsiteY3" fmla="*/ 134450 h 214801"/>
              <a:gd name="connsiteX4" fmla="*/ 25246 w 41408"/>
              <a:gd name="connsiteY4" fmla="*/ 214788 h 214801"/>
              <a:gd name="connsiteX5" fmla="*/ 41408 w 41408"/>
              <a:gd name="connsiteY5" fmla="*/ 134252 h 214801"/>
              <a:gd name="connsiteX6" fmla="*/ 41408 w 41408"/>
              <a:gd name="connsiteY6" fmla="*/ 134252 h 214801"/>
              <a:gd name="connsiteX7" fmla="*/ 39696 w 41408"/>
              <a:gd name="connsiteY7" fmla="*/ 104290 h 214801"/>
              <a:gd name="connsiteX8" fmla="*/ 350 w 41408"/>
              <a:gd name="connsiteY8" fmla="*/ 46 h 21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08" h="214801">
                <a:moveTo>
                  <a:pt x="350" y="46"/>
                </a:moveTo>
                <a:cubicBezTo>
                  <a:pt x="-3038" y="1827"/>
                  <a:pt x="19098" y="46660"/>
                  <a:pt x="25933" y="105874"/>
                </a:cubicBezTo>
                <a:cubicBezTo>
                  <a:pt x="27062" y="115760"/>
                  <a:pt x="27738" y="125297"/>
                  <a:pt x="28040" y="134450"/>
                </a:cubicBezTo>
                <a:cubicBezTo>
                  <a:pt x="28040" y="134450"/>
                  <a:pt x="28040" y="134450"/>
                  <a:pt x="28040" y="134450"/>
                </a:cubicBezTo>
                <a:cubicBezTo>
                  <a:pt x="29531" y="180180"/>
                  <a:pt x="22160" y="214019"/>
                  <a:pt x="25246" y="214788"/>
                </a:cubicBezTo>
                <a:cubicBezTo>
                  <a:pt x="28343" y="215568"/>
                  <a:pt x="41303" y="182113"/>
                  <a:pt x="41408" y="134252"/>
                </a:cubicBezTo>
                <a:cubicBezTo>
                  <a:pt x="41408" y="134252"/>
                  <a:pt x="41408" y="134252"/>
                  <a:pt x="41408" y="134252"/>
                </a:cubicBezTo>
                <a:cubicBezTo>
                  <a:pt x="41420" y="124657"/>
                  <a:pt x="40896" y="114642"/>
                  <a:pt x="39696" y="104290"/>
                </a:cubicBezTo>
                <a:cubicBezTo>
                  <a:pt x="32349" y="40581"/>
                  <a:pt x="3424" y="-1585"/>
                  <a:pt x="350" y="4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8F6E223-9A62-436F-B7E5-594F0B9917AF}"/>
              </a:ext>
            </a:extLst>
          </p:cNvPr>
          <p:cNvSpPr/>
          <p:nvPr/>
        </p:nvSpPr>
        <p:spPr>
          <a:xfrm>
            <a:off x="10498771" y="5194396"/>
            <a:ext cx="48141" cy="214823"/>
          </a:xfrm>
          <a:custGeom>
            <a:avLst/>
            <a:gdLst>
              <a:gd name="connsiteX0" fmla="*/ 440 w 48141"/>
              <a:gd name="connsiteY0" fmla="*/ 32 h 214823"/>
              <a:gd name="connsiteX1" fmla="*/ 27233 w 48141"/>
              <a:gd name="connsiteY1" fmla="*/ 95717 h 214823"/>
              <a:gd name="connsiteX2" fmla="*/ 27233 w 48141"/>
              <a:gd name="connsiteY2" fmla="*/ 95717 h 214823"/>
              <a:gd name="connsiteX3" fmla="*/ 30016 w 48141"/>
              <a:gd name="connsiteY3" fmla="*/ 107315 h 214823"/>
              <a:gd name="connsiteX4" fmla="*/ 34429 w 48141"/>
              <a:gd name="connsiteY4" fmla="*/ 169103 h 214823"/>
              <a:gd name="connsiteX5" fmla="*/ 25335 w 48141"/>
              <a:gd name="connsiteY5" fmla="*/ 214774 h 214823"/>
              <a:gd name="connsiteX6" fmla="*/ 45619 w 48141"/>
              <a:gd name="connsiteY6" fmla="*/ 170838 h 214823"/>
              <a:gd name="connsiteX7" fmla="*/ 43593 w 48141"/>
              <a:gd name="connsiteY7" fmla="*/ 104334 h 214823"/>
              <a:gd name="connsiteX8" fmla="*/ 40542 w 48141"/>
              <a:gd name="connsiteY8" fmla="*/ 92142 h 214823"/>
              <a:gd name="connsiteX9" fmla="*/ 40542 w 48141"/>
              <a:gd name="connsiteY9" fmla="*/ 92142 h 214823"/>
              <a:gd name="connsiteX10" fmla="*/ 440 w 48141"/>
              <a:gd name="connsiteY10" fmla="*/ 32 h 21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141" h="214823">
                <a:moveTo>
                  <a:pt x="440" y="32"/>
                </a:moveTo>
                <a:cubicBezTo>
                  <a:pt x="-2891" y="1313"/>
                  <a:pt x="13353" y="42454"/>
                  <a:pt x="27233" y="95717"/>
                </a:cubicBezTo>
                <a:cubicBezTo>
                  <a:pt x="27233" y="95717"/>
                  <a:pt x="27233" y="95717"/>
                  <a:pt x="27233" y="95717"/>
                </a:cubicBezTo>
                <a:cubicBezTo>
                  <a:pt x="28211" y="99513"/>
                  <a:pt x="29154" y="103380"/>
                  <a:pt x="30016" y="107315"/>
                </a:cubicBezTo>
                <a:cubicBezTo>
                  <a:pt x="35209" y="131024"/>
                  <a:pt x="36455" y="150984"/>
                  <a:pt x="34429" y="169103"/>
                </a:cubicBezTo>
                <a:cubicBezTo>
                  <a:pt x="31483" y="196387"/>
                  <a:pt x="23251" y="213726"/>
                  <a:pt x="25335" y="214774"/>
                </a:cubicBezTo>
                <a:cubicBezTo>
                  <a:pt x="27431" y="215822"/>
                  <a:pt x="39762" y="200148"/>
                  <a:pt x="45619" y="170838"/>
                </a:cubicBezTo>
                <a:cubicBezTo>
                  <a:pt x="49404" y="151519"/>
                  <a:pt x="49089" y="129266"/>
                  <a:pt x="43593" y="104334"/>
                </a:cubicBezTo>
                <a:cubicBezTo>
                  <a:pt x="42673" y="100166"/>
                  <a:pt x="41649" y="96102"/>
                  <a:pt x="40542" y="92142"/>
                </a:cubicBezTo>
                <a:cubicBezTo>
                  <a:pt x="40542" y="92142"/>
                  <a:pt x="40542" y="92142"/>
                  <a:pt x="40542" y="92142"/>
                </a:cubicBezTo>
                <a:cubicBezTo>
                  <a:pt x="25335" y="37132"/>
                  <a:pt x="3770" y="-1261"/>
                  <a:pt x="440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65ABC45C-4A14-4687-B7F2-77EB14492D4F}"/>
              </a:ext>
            </a:extLst>
          </p:cNvPr>
          <p:cNvSpPr/>
          <p:nvPr/>
        </p:nvSpPr>
        <p:spPr>
          <a:xfrm>
            <a:off x="9598955" y="4429109"/>
            <a:ext cx="91694" cy="366940"/>
          </a:xfrm>
          <a:custGeom>
            <a:avLst/>
            <a:gdLst>
              <a:gd name="connsiteX0" fmla="*/ 63088 w 91694"/>
              <a:gd name="connsiteY0" fmla="*/ 2792 h 366940"/>
              <a:gd name="connsiteX1" fmla="*/ 16809 w 91694"/>
              <a:gd name="connsiteY1" fmla="*/ 16801 h 366940"/>
              <a:gd name="connsiteX2" fmla="*/ 10 w 91694"/>
              <a:gd name="connsiteY2" fmla="*/ 70402 h 366940"/>
              <a:gd name="connsiteX3" fmla="*/ 17618 w 91694"/>
              <a:gd name="connsiteY3" fmla="*/ 168684 h 366940"/>
              <a:gd name="connsiteX4" fmla="*/ 19305 w 91694"/>
              <a:gd name="connsiteY4" fmla="*/ 174251 h 366940"/>
              <a:gd name="connsiteX5" fmla="*/ 76998 w 91694"/>
              <a:gd name="connsiteY5" fmla="*/ 329453 h 366940"/>
              <a:gd name="connsiteX6" fmla="*/ 91097 w 91694"/>
              <a:gd name="connsiteY6" fmla="*/ 366938 h 366940"/>
              <a:gd name="connsiteX7" fmla="*/ 84829 w 91694"/>
              <a:gd name="connsiteY7" fmla="*/ 326938 h 366940"/>
              <a:gd name="connsiteX8" fmla="*/ 32555 w 91694"/>
              <a:gd name="connsiteY8" fmla="*/ 170175 h 366940"/>
              <a:gd name="connsiteX9" fmla="*/ 30896 w 91694"/>
              <a:gd name="connsiteY9" fmla="*/ 164714 h 366940"/>
              <a:gd name="connsiteX10" fmla="*/ 11958 w 91694"/>
              <a:gd name="connsiteY10" fmla="*/ 70181 h 366940"/>
              <a:gd name="connsiteX11" fmla="*/ 23568 w 91694"/>
              <a:gd name="connsiteY11" fmla="*/ 22542 h 366940"/>
              <a:gd name="connsiteX12" fmla="*/ 63088 w 91694"/>
              <a:gd name="connsiteY12" fmla="*/ 2792 h 36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694" h="366940">
                <a:moveTo>
                  <a:pt x="63088" y="2792"/>
                </a:moveTo>
                <a:cubicBezTo>
                  <a:pt x="63085" y="1115"/>
                  <a:pt x="39500" y="-7327"/>
                  <a:pt x="16809" y="16801"/>
                </a:cubicBezTo>
                <a:cubicBezTo>
                  <a:pt x="5409" y="29587"/>
                  <a:pt x="-267" y="48160"/>
                  <a:pt x="10" y="70402"/>
                </a:cubicBezTo>
                <a:cubicBezTo>
                  <a:pt x="48" y="101668"/>
                  <a:pt x="6853" y="132737"/>
                  <a:pt x="17618" y="168684"/>
                </a:cubicBezTo>
                <a:cubicBezTo>
                  <a:pt x="18171" y="170536"/>
                  <a:pt x="18734" y="172387"/>
                  <a:pt x="19305" y="174251"/>
                </a:cubicBezTo>
                <a:cubicBezTo>
                  <a:pt x="31772" y="214786"/>
                  <a:pt x="73073" y="318926"/>
                  <a:pt x="76998" y="329453"/>
                </a:cubicBezTo>
                <a:cubicBezTo>
                  <a:pt x="85782" y="353080"/>
                  <a:pt x="89575" y="367171"/>
                  <a:pt x="91097" y="366938"/>
                </a:cubicBezTo>
                <a:cubicBezTo>
                  <a:pt x="92619" y="366705"/>
                  <a:pt x="91481" y="351287"/>
                  <a:pt x="84829" y="326938"/>
                </a:cubicBezTo>
                <a:cubicBezTo>
                  <a:pt x="74933" y="290606"/>
                  <a:pt x="52276" y="234385"/>
                  <a:pt x="32555" y="170175"/>
                </a:cubicBezTo>
                <a:cubicBezTo>
                  <a:pt x="31994" y="168358"/>
                  <a:pt x="31441" y="166530"/>
                  <a:pt x="30896" y="164714"/>
                </a:cubicBezTo>
                <a:cubicBezTo>
                  <a:pt x="20236" y="128952"/>
                  <a:pt x="13070" y="99933"/>
                  <a:pt x="11958" y="70181"/>
                </a:cubicBezTo>
                <a:cubicBezTo>
                  <a:pt x="11432" y="49593"/>
                  <a:pt x="14594" y="33767"/>
                  <a:pt x="23568" y="22542"/>
                </a:cubicBezTo>
                <a:cubicBezTo>
                  <a:pt x="39314" y="1406"/>
                  <a:pt x="63091" y="4481"/>
                  <a:pt x="63088" y="279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D1BBA20-4F73-4134-A1AE-668A7EDCCBCE}"/>
              </a:ext>
            </a:extLst>
          </p:cNvPr>
          <p:cNvSpPr/>
          <p:nvPr/>
        </p:nvSpPr>
        <p:spPr>
          <a:xfrm>
            <a:off x="9617995" y="4492056"/>
            <a:ext cx="78916" cy="64432"/>
          </a:xfrm>
          <a:custGeom>
            <a:avLst/>
            <a:gdLst>
              <a:gd name="connsiteX0" fmla="*/ 78282 w 78916"/>
              <a:gd name="connsiteY0" fmla="*/ 64340 h 64432"/>
              <a:gd name="connsiteX1" fmla="*/ 56280 w 78916"/>
              <a:gd name="connsiteY1" fmla="*/ 21499 h 64432"/>
              <a:gd name="connsiteX2" fmla="*/ 56279 w 78916"/>
              <a:gd name="connsiteY2" fmla="*/ 21499 h 64432"/>
              <a:gd name="connsiteX3" fmla="*/ 41769 w 78916"/>
              <a:gd name="connsiteY3" fmla="*/ 7851 h 64432"/>
              <a:gd name="connsiteX4" fmla="*/ 34738 w 78916"/>
              <a:gd name="connsiteY4" fmla="*/ 3496 h 64432"/>
              <a:gd name="connsiteX5" fmla="*/ 16399 w 78916"/>
              <a:gd name="connsiteY5" fmla="*/ 538 h 64432"/>
              <a:gd name="connsiteX6" fmla="*/ 3434 w 78916"/>
              <a:gd name="connsiteY6" fmla="*/ 12311 h 64432"/>
              <a:gd name="connsiteX7" fmla="*/ 288 w 78916"/>
              <a:gd name="connsiteY7" fmla="*/ 35717 h 64432"/>
              <a:gd name="connsiteX8" fmla="*/ 3590 w 78916"/>
              <a:gd name="connsiteY8" fmla="*/ 45673 h 64432"/>
              <a:gd name="connsiteX9" fmla="*/ 7530 w 78916"/>
              <a:gd name="connsiteY9" fmla="*/ 36229 h 64432"/>
              <a:gd name="connsiteX10" fmla="*/ 14005 w 78916"/>
              <a:gd name="connsiteY10" fmla="*/ 17633 h 64432"/>
              <a:gd name="connsiteX11" fmla="*/ 19362 w 78916"/>
              <a:gd name="connsiteY11" fmla="*/ 13289 h 64432"/>
              <a:gd name="connsiteX12" fmla="*/ 28360 w 78916"/>
              <a:gd name="connsiteY12" fmla="*/ 15711 h 64432"/>
              <a:gd name="connsiteX13" fmla="*/ 33679 w 78916"/>
              <a:gd name="connsiteY13" fmla="*/ 19042 h 64432"/>
              <a:gd name="connsiteX14" fmla="*/ 46560 w 78916"/>
              <a:gd name="connsiteY14" fmla="*/ 30570 h 64432"/>
              <a:gd name="connsiteX15" fmla="*/ 46560 w 78916"/>
              <a:gd name="connsiteY15" fmla="*/ 30570 h 64432"/>
              <a:gd name="connsiteX16" fmla="*/ 78282 w 78916"/>
              <a:gd name="connsiteY16" fmla="*/ 64340 h 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16" h="64432">
                <a:moveTo>
                  <a:pt x="78282" y="64340"/>
                </a:moveTo>
                <a:cubicBezTo>
                  <a:pt x="81044" y="62849"/>
                  <a:pt x="74997" y="42844"/>
                  <a:pt x="56280" y="21499"/>
                </a:cubicBezTo>
                <a:cubicBezTo>
                  <a:pt x="56280" y="21499"/>
                  <a:pt x="56279" y="21499"/>
                  <a:pt x="56279" y="21499"/>
                </a:cubicBezTo>
                <a:cubicBezTo>
                  <a:pt x="52356" y="16945"/>
                  <a:pt x="47586" y="12031"/>
                  <a:pt x="41769" y="7851"/>
                </a:cubicBezTo>
                <a:cubicBezTo>
                  <a:pt x="39531" y="6244"/>
                  <a:pt x="37193" y="4777"/>
                  <a:pt x="34738" y="3496"/>
                </a:cubicBezTo>
                <a:cubicBezTo>
                  <a:pt x="29641" y="585"/>
                  <a:pt x="23169" y="-859"/>
                  <a:pt x="16399" y="538"/>
                </a:cubicBezTo>
                <a:cubicBezTo>
                  <a:pt x="9478" y="2692"/>
                  <a:pt x="5328" y="7525"/>
                  <a:pt x="3434" y="12311"/>
                </a:cubicBezTo>
                <a:cubicBezTo>
                  <a:pt x="-453" y="21557"/>
                  <a:pt x="-240" y="30570"/>
                  <a:pt x="288" y="35717"/>
                </a:cubicBezTo>
                <a:cubicBezTo>
                  <a:pt x="895" y="42122"/>
                  <a:pt x="2259" y="45673"/>
                  <a:pt x="3590" y="45673"/>
                </a:cubicBezTo>
                <a:cubicBezTo>
                  <a:pt x="4921" y="45673"/>
                  <a:pt x="6056" y="42098"/>
                  <a:pt x="7530" y="36229"/>
                </a:cubicBezTo>
                <a:cubicBezTo>
                  <a:pt x="8694" y="31711"/>
                  <a:pt x="10472" y="23210"/>
                  <a:pt x="14005" y="17633"/>
                </a:cubicBezTo>
                <a:cubicBezTo>
                  <a:pt x="15617" y="15420"/>
                  <a:pt x="17679" y="13149"/>
                  <a:pt x="19362" y="13289"/>
                </a:cubicBezTo>
                <a:cubicBezTo>
                  <a:pt x="21532" y="12614"/>
                  <a:pt x="24584" y="13988"/>
                  <a:pt x="28360" y="15711"/>
                </a:cubicBezTo>
                <a:cubicBezTo>
                  <a:pt x="30162" y="16654"/>
                  <a:pt x="31923" y="17772"/>
                  <a:pt x="33679" y="19042"/>
                </a:cubicBezTo>
                <a:cubicBezTo>
                  <a:pt x="38182" y="22325"/>
                  <a:pt x="42542" y="26611"/>
                  <a:pt x="46560" y="30570"/>
                </a:cubicBezTo>
                <a:cubicBezTo>
                  <a:pt x="46560" y="30570"/>
                  <a:pt x="46560" y="30570"/>
                  <a:pt x="46560" y="30570"/>
                </a:cubicBezTo>
                <a:cubicBezTo>
                  <a:pt x="64848" y="48864"/>
                  <a:pt x="75518" y="65842"/>
                  <a:pt x="78282" y="6434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BFE9A9E2-10F4-4BF7-8311-FEED0705C9D1}"/>
              </a:ext>
            </a:extLst>
          </p:cNvPr>
          <p:cNvSpPr/>
          <p:nvPr/>
        </p:nvSpPr>
        <p:spPr>
          <a:xfrm>
            <a:off x="9664034" y="4587507"/>
            <a:ext cx="18595" cy="80973"/>
          </a:xfrm>
          <a:custGeom>
            <a:avLst/>
            <a:gdLst>
              <a:gd name="connsiteX0" fmla="*/ 7345 w 18595"/>
              <a:gd name="connsiteY0" fmla="*/ 16 h 80973"/>
              <a:gd name="connsiteX1" fmla="*/ 1130 w 18595"/>
              <a:gd name="connsiteY1" fmla="*/ 41879 h 80973"/>
              <a:gd name="connsiteX2" fmla="*/ 2086 w 18595"/>
              <a:gd name="connsiteY2" fmla="*/ 47410 h 80973"/>
              <a:gd name="connsiteX3" fmla="*/ 2086 w 18595"/>
              <a:gd name="connsiteY3" fmla="*/ 47410 h 80973"/>
              <a:gd name="connsiteX4" fmla="*/ 16681 w 18595"/>
              <a:gd name="connsiteY4" fmla="*/ 80936 h 80973"/>
              <a:gd name="connsiteX5" fmla="*/ 15632 w 18595"/>
              <a:gd name="connsiteY5" fmla="*/ 45093 h 80973"/>
              <a:gd name="connsiteX6" fmla="*/ 15632 w 18595"/>
              <a:gd name="connsiteY6" fmla="*/ 45093 h 80973"/>
              <a:gd name="connsiteX7" fmla="*/ 14869 w 18595"/>
              <a:gd name="connsiteY7" fmla="*/ 39853 h 80973"/>
              <a:gd name="connsiteX8" fmla="*/ 7345 w 18595"/>
              <a:gd name="connsiteY8" fmla="*/ 16 h 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5" h="80973">
                <a:moveTo>
                  <a:pt x="7345" y="16"/>
                </a:moveTo>
                <a:cubicBezTo>
                  <a:pt x="3127" y="-624"/>
                  <a:pt x="-2412" y="18007"/>
                  <a:pt x="1130" y="41879"/>
                </a:cubicBezTo>
                <a:cubicBezTo>
                  <a:pt x="1411" y="43766"/>
                  <a:pt x="1732" y="45617"/>
                  <a:pt x="2086" y="47410"/>
                </a:cubicBezTo>
                <a:cubicBezTo>
                  <a:pt x="2086" y="47410"/>
                  <a:pt x="2086" y="47410"/>
                  <a:pt x="2086" y="47410"/>
                </a:cubicBezTo>
                <a:cubicBezTo>
                  <a:pt x="6032" y="67719"/>
                  <a:pt x="13274" y="81798"/>
                  <a:pt x="16681" y="80936"/>
                </a:cubicBezTo>
                <a:cubicBezTo>
                  <a:pt x="20088" y="80074"/>
                  <a:pt x="18451" y="64342"/>
                  <a:pt x="15632" y="45093"/>
                </a:cubicBezTo>
                <a:cubicBezTo>
                  <a:pt x="15632" y="45093"/>
                  <a:pt x="15632" y="45093"/>
                  <a:pt x="15632" y="45093"/>
                </a:cubicBezTo>
                <a:cubicBezTo>
                  <a:pt x="15525" y="44360"/>
                  <a:pt x="14976" y="40598"/>
                  <a:pt x="14869" y="39853"/>
                </a:cubicBezTo>
                <a:cubicBezTo>
                  <a:pt x="11777" y="18636"/>
                  <a:pt x="10421" y="482"/>
                  <a:pt x="7345" y="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B59CB57-B684-459B-BF18-D20773BFB076}"/>
              </a:ext>
            </a:extLst>
          </p:cNvPr>
          <p:cNvSpPr/>
          <p:nvPr/>
        </p:nvSpPr>
        <p:spPr>
          <a:xfrm>
            <a:off x="10198336" y="5027558"/>
            <a:ext cx="297774" cy="48608"/>
          </a:xfrm>
          <a:custGeom>
            <a:avLst/>
            <a:gdLst>
              <a:gd name="connsiteX0" fmla="*/ 552 w 297774"/>
              <a:gd name="connsiteY0" fmla="*/ 48593 h 48608"/>
              <a:gd name="connsiteX1" fmla="*/ 31142 w 297774"/>
              <a:gd name="connsiteY1" fmla="*/ 17898 h 48608"/>
              <a:gd name="connsiteX2" fmla="*/ 31142 w 297774"/>
              <a:gd name="connsiteY2" fmla="*/ 17898 h 48608"/>
              <a:gd name="connsiteX3" fmla="*/ 73605 w 297774"/>
              <a:gd name="connsiteY3" fmla="*/ 15208 h 48608"/>
              <a:gd name="connsiteX4" fmla="*/ 149825 w 297774"/>
              <a:gd name="connsiteY4" fmla="*/ 30509 h 48608"/>
              <a:gd name="connsiteX5" fmla="*/ 150280 w 297774"/>
              <a:gd name="connsiteY5" fmla="*/ 30544 h 48608"/>
              <a:gd name="connsiteX6" fmla="*/ 198405 w 297774"/>
              <a:gd name="connsiteY6" fmla="*/ 22509 h 48608"/>
              <a:gd name="connsiteX7" fmla="*/ 252900 w 297774"/>
              <a:gd name="connsiteY7" fmla="*/ 10969 h 48608"/>
              <a:gd name="connsiteX8" fmla="*/ 281021 w 297774"/>
              <a:gd name="connsiteY8" fmla="*/ 19330 h 48608"/>
              <a:gd name="connsiteX9" fmla="*/ 281021 w 297774"/>
              <a:gd name="connsiteY9" fmla="*/ 19330 h 48608"/>
              <a:gd name="connsiteX10" fmla="*/ 296205 w 297774"/>
              <a:gd name="connsiteY10" fmla="*/ 45484 h 48608"/>
              <a:gd name="connsiteX11" fmla="*/ 286832 w 297774"/>
              <a:gd name="connsiteY11" fmla="*/ 13694 h 48608"/>
              <a:gd name="connsiteX12" fmla="*/ 286832 w 297774"/>
              <a:gd name="connsiteY12" fmla="*/ 13694 h 48608"/>
              <a:gd name="connsiteX13" fmla="*/ 252772 w 297774"/>
              <a:gd name="connsiteY13" fmla="*/ 11 h 48608"/>
              <a:gd name="connsiteX14" fmla="*/ 195110 w 297774"/>
              <a:gd name="connsiteY14" fmla="*/ 9595 h 48608"/>
              <a:gd name="connsiteX15" fmla="*/ 150897 w 297774"/>
              <a:gd name="connsiteY15" fmla="*/ 16698 h 48608"/>
              <a:gd name="connsiteX16" fmla="*/ 150512 w 297774"/>
              <a:gd name="connsiteY16" fmla="*/ 16675 h 48608"/>
              <a:gd name="connsiteX17" fmla="*/ 75408 w 297774"/>
              <a:gd name="connsiteY17" fmla="*/ 3004 h 48608"/>
              <a:gd name="connsiteX18" fmla="*/ 26794 w 297774"/>
              <a:gd name="connsiteY18" fmla="*/ 9479 h 48608"/>
              <a:gd name="connsiteX19" fmla="*/ 26794 w 297774"/>
              <a:gd name="connsiteY19" fmla="*/ 9479 h 48608"/>
              <a:gd name="connsiteX20" fmla="*/ 551 w 297774"/>
              <a:gd name="connsiteY20" fmla="*/ 48605 h 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7774" h="48608">
                <a:moveTo>
                  <a:pt x="552" y="48593"/>
                </a:moveTo>
                <a:cubicBezTo>
                  <a:pt x="2259" y="49257"/>
                  <a:pt x="7739" y="28192"/>
                  <a:pt x="31142" y="17898"/>
                </a:cubicBezTo>
                <a:cubicBezTo>
                  <a:pt x="31142" y="17898"/>
                  <a:pt x="31142" y="17898"/>
                  <a:pt x="31142" y="17898"/>
                </a:cubicBezTo>
                <a:cubicBezTo>
                  <a:pt x="42504" y="12506"/>
                  <a:pt x="56170" y="12483"/>
                  <a:pt x="73605" y="15208"/>
                </a:cubicBezTo>
                <a:cubicBezTo>
                  <a:pt x="95610" y="18946"/>
                  <a:pt x="120503" y="28902"/>
                  <a:pt x="149825" y="30509"/>
                </a:cubicBezTo>
                <a:cubicBezTo>
                  <a:pt x="149977" y="30521"/>
                  <a:pt x="150128" y="30532"/>
                  <a:pt x="150280" y="30544"/>
                </a:cubicBezTo>
                <a:cubicBezTo>
                  <a:pt x="167769" y="31161"/>
                  <a:pt x="184490" y="26329"/>
                  <a:pt x="198405" y="22509"/>
                </a:cubicBezTo>
                <a:cubicBezTo>
                  <a:pt x="220599" y="16663"/>
                  <a:pt x="235317" y="11668"/>
                  <a:pt x="252900" y="10969"/>
                </a:cubicBezTo>
                <a:cubicBezTo>
                  <a:pt x="265127" y="10631"/>
                  <a:pt x="274850" y="13496"/>
                  <a:pt x="281021" y="19330"/>
                </a:cubicBezTo>
                <a:cubicBezTo>
                  <a:pt x="281021" y="19330"/>
                  <a:pt x="281021" y="19330"/>
                  <a:pt x="281021" y="19330"/>
                </a:cubicBezTo>
                <a:cubicBezTo>
                  <a:pt x="294365" y="31045"/>
                  <a:pt x="294715" y="45706"/>
                  <a:pt x="296205" y="45484"/>
                </a:cubicBezTo>
                <a:cubicBezTo>
                  <a:pt x="297696" y="45275"/>
                  <a:pt x="301503" y="30905"/>
                  <a:pt x="286832" y="13694"/>
                </a:cubicBezTo>
                <a:cubicBezTo>
                  <a:pt x="286832" y="13694"/>
                  <a:pt x="286832" y="13694"/>
                  <a:pt x="286832" y="13694"/>
                </a:cubicBezTo>
                <a:cubicBezTo>
                  <a:pt x="279426" y="5496"/>
                  <a:pt x="267327" y="46"/>
                  <a:pt x="252772" y="11"/>
                </a:cubicBezTo>
                <a:cubicBezTo>
                  <a:pt x="233559" y="-257"/>
                  <a:pt x="216710" y="4285"/>
                  <a:pt x="195110" y="9595"/>
                </a:cubicBezTo>
                <a:cubicBezTo>
                  <a:pt x="180846" y="12972"/>
                  <a:pt x="165207" y="17479"/>
                  <a:pt x="150897" y="16698"/>
                </a:cubicBezTo>
                <a:cubicBezTo>
                  <a:pt x="150769" y="16687"/>
                  <a:pt x="150641" y="16687"/>
                  <a:pt x="150512" y="16675"/>
                </a:cubicBezTo>
                <a:cubicBezTo>
                  <a:pt x="124360" y="15499"/>
                  <a:pt x="99189" y="6043"/>
                  <a:pt x="75408" y="3004"/>
                </a:cubicBezTo>
                <a:cubicBezTo>
                  <a:pt x="56698" y="384"/>
                  <a:pt x="40153" y="2119"/>
                  <a:pt x="26794" y="9479"/>
                </a:cubicBezTo>
                <a:cubicBezTo>
                  <a:pt x="26794" y="9479"/>
                  <a:pt x="26794" y="9479"/>
                  <a:pt x="26794" y="9479"/>
                </a:cubicBezTo>
                <a:cubicBezTo>
                  <a:pt x="-498" y="25362"/>
                  <a:pt x="-1156" y="47930"/>
                  <a:pt x="551" y="4860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2707992A-B113-4E9E-949A-9B462B6372C9}"/>
              </a:ext>
            </a:extLst>
          </p:cNvPr>
          <p:cNvSpPr/>
          <p:nvPr/>
        </p:nvSpPr>
        <p:spPr>
          <a:xfrm>
            <a:off x="9945544" y="4449799"/>
            <a:ext cx="214265" cy="35977"/>
          </a:xfrm>
          <a:custGeom>
            <a:avLst/>
            <a:gdLst>
              <a:gd name="connsiteX0" fmla="*/ 153 w 214265"/>
              <a:gd name="connsiteY0" fmla="*/ 198 h 35977"/>
              <a:gd name="connsiteX1" fmla="*/ 33092 w 214265"/>
              <a:gd name="connsiteY1" fmla="*/ 22615 h 35977"/>
              <a:gd name="connsiteX2" fmla="*/ 106816 w 214265"/>
              <a:gd name="connsiteY2" fmla="*/ 35878 h 35977"/>
              <a:gd name="connsiteX3" fmla="*/ 113036 w 214265"/>
              <a:gd name="connsiteY3" fmla="*/ 35971 h 35977"/>
              <a:gd name="connsiteX4" fmla="*/ 113036 w 214265"/>
              <a:gd name="connsiteY4" fmla="*/ 35971 h 35977"/>
              <a:gd name="connsiteX5" fmla="*/ 185741 w 214265"/>
              <a:gd name="connsiteY5" fmla="*/ 24606 h 35977"/>
              <a:gd name="connsiteX6" fmla="*/ 185741 w 214265"/>
              <a:gd name="connsiteY6" fmla="*/ 24606 h 35977"/>
              <a:gd name="connsiteX7" fmla="*/ 214129 w 214265"/>
              <a:gd name="connsiteY7" fmla="*/ 3692 h 35977"/>
              <a:gd name="connsiteX8" fmla="*/ 182605 w 214265"/>
              <a:gd name="connsiteY8" fmla="*/ 15139 h 35977"/>
              <a:gd name="connsiteX9" fmla="*/ 182605 w 214265"/>
              <a:gd name="connsiteY9" fmla="*/ 15139 h 35977"/>
              <a:gd name="connsiteX10" fmla="*/ 113137 w 214265"/>
              <a:gd name="connsiteY10" fmla="*/ 22126 h 35977"/>
              <a:gd name="connsiteX11" fmla="*/ 113137 w 214265"/>
              <a:gd name="connsiteY11" fmla="*/ 22126 h 35977"/>
              <a:gd name="connsiteX12" fmla="*/ 107181 w 214265"/>
              <a:gd name="connsiteY12" fmla="*/ 22009 h 35977"/>
              <a:gd name="connsiteX13" fmla="*/ 36175 w 214265"/>
              <a:gd name="connsiteY13" fmla="*/ 12588 h 35977"/>
              <a:gd name="connsiteX14" fmla="*/ 153 w 214265"/>
              <a:gd name="connsiteY14" fmla="*/ 198 h 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65" h="35977">
                <a:moveTo>
                  <a:pt x="153" y="198"/>
                </a:moveTo>
                <a:cubicBezTo>
                  <a:pt x="-1424" y="2027"/>
                  <a:pt x="9167" y="14021"/>
                  <a:pt x="33092" y="22615"/>
                </a:cubicBezTo>
                <a:cubicBezTo>
                  <a:pt x="52618" y="29753"/>
                  <a:pt x="77419" y="35110"/>
                  <a:pt x="106816" y="35878"/>
                </a:cubicBezTo>
                <a:cubicBezTo>
                  <a:pt x="108903" y="35936"/>
                  <a:pt x="110977" y="35960"/>
                  <a:pt x="113036" y="35971"/>
                </a:cubicBezTo>
                <a:cubicBezTo>
                  <a:pt x="113036" y="35971"/>
                  <a:pt x="113036" y="35971"/>
                  <a:pt x="113036" y="35971"/>
                </a:cubicBezTo>
                <a:cubicBezTo>
                  <a:pt x="142816" y="36158"/>
                  <a:pt x="166336" y="32257"/>
                  <a:pt x="185741" y="24606"/>
                </a:cubicBezTo>
                <a:cubicBezTo>
                  <a:pt x="185741" y="24606"/>
                  <a:pt x="185741" y="24606"/>
                  <a:pt x="185741" y="24606"/>
                </a:cubicBezTo>
                <a:cubicBezTo>
                  <a:pt x="206922" y="16326"/>
                  <a:pt x="215476" y="5182"/>
                  <a:pt x="214129" y="3692"/>
                </a:cubicBezTo>
                <a:cubicBezTo>
                  <a:pt x="212814" y="2248"/>
                  <a:pt x="202370" y="9805"/>
                  <a:pt x="182605" y="15139"/>
                </a:cubicBezTo>
                <a:cubicBezTo>
                  <a:pt x="182605" y="15139"/>
                  <a:pt x="182605" y="15139"/>
                  <a:pt x="182605" y="15139"/>
                </a:cubicBezTo>
                <a:cubicBezTo>
                  <a:pt x="163256" y="20297"/>
                  <a:pt x="142519" y="22370"/>
                  <a:pt x="113137" y="22126"/>
                </a:cubicBezTo>
                <a:cubicBezTo>
                  <a:pt x="113137" y="22126"/>
                  <a:pt x="113137" y="22126"/>
                  <a:pt x="113137" y="22126"/>
                </a:cubicBezTo>
                <a:cubicBezTo>
                  <a:pt x="111164" y="22102"/>
                  <a:pt x="109179" y="22067"/>
                  <a:pt x="107181" y="22009"/>
                </a:cubicBezTo>
                <a:cubicBezTo>
                  <a:pt x="78803" y="21252"/>
                  <a:pt x="55715" y="17468"/>
                  <a:pt x="36175" y="12588"/>
                </a:cubicBezTo>
                <a:cubicBezTo>
                  <a:pt x="13663" y="6859"/>
                  <a:pt x="1525" y="-1385"/>
                  <a:pt x="153" y="19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03F67C2-7478-467D-B93C-062AEF8EBD46}"/>
              </a:ext>
            </a:extLst>
          </p:cNvPr>
          <p:cNvSpPr/>
          <p:nvPr/>
        </p:nvSpPr>
        <p:spPr>
          <a:xfrm>
            <a:off x="10473643" y="4415995"/>
            <a:ext cx="231711" cy="55034"/>
          </a:xfrm>
          <a:custGeom>
            <a:avLst/>
            <a:gdLst>
              <a:gd name="connsiteX0" fmla="*/ 207 w 231711"/>
              <a:gd name="connsiteY0" fmla="*/ 81 h 55034"/>
              <a:gd name="connsiteX1" fmla="*/ 42254 w 231711"/>
              <a:gd name="connsiteY1" fmla="*/ 37740 h 55034"/>
              <a:gd name="connsiteX2" fmla="*/ 114693 w 231711"/>
              <a:gd name="connsiteY2" fmla="*/ 54858 h 55034"/>
              <a:gd name="connsiteX3" fmla="*/ 133219 w 231711"/>
              <a:gd name="connsiteY3" fmla="*/ 54788 h 55034"/>
              <a:gd name="connsiteX4" fmla="*/ 133219 w 231711"/>
              <a:gd name="connsiteY4" fmla="*/ 54788 h 55034"/>
              <a:gd name="connsiteX5" fmla="*/ 210839 w 231711"/>
              <a:gd name="connsiteY5" fmla="*/ 30870 h 55034"/>
              <a:gd name="connsiteX6" fmla="*/ 210839 w 231711"/>
              <a:gd name="connsiteY6" fmla="*/ 30870 h 55034"/>
              <a:gd name="connsiteX7" fmla="*/ 231519 w 231711"/>
              <a:gd name="connsiteY7" fmla="*/ 6684 h 55034"/>
              <a:gd name="connsiteX8" fmla="*/ 206030 w 231711"/>
              <a:gd name="connsiteY8" fmla="*/ 23219 h 55034"/>
              <a:gd name="connsiteX9" fmla="*/ 206030 w 231711"/>
              <a:gd name="connsiteY9" fmla="*/ 23219 h 55034"/>
              <a:gd name="connsiteX10" fmla="*/ 132660 w 231711"/>
              <a:gd name="connsiteY10" fmla="*/ 41071 h 55034"/>
              <a:gd name="connsiteX11" fmla="*/ 132660 w 231711"/>
              <a:gd name="connsiteY11" fmla="*/ 41071 h 55034"/>
              <a:gd name="connsiteX12" fmla="*/ 115275 w 231711"/>
              <a:gd name="connsiteY12" fmla="*/ 40989 h 55034"/>
              <a:gd name="connsiteX13" fmla="*/ 46667 w 231711"/>
              <a:gd name="connsiteY13" fmla="*/ 27190 h 55034"/>
              <a:gd name="connsiteX14" fmla="*/ 207 w 231711"/>
              <a:gd name="connsiteY14" fmla="*/ 81 h 5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711" h="55034">
                <a:moveTo>
                  <a:pt x="207" y="81"/>
                </a:moveTo>
                <a:cubicBezTo>
                  <a:pt x="-1668" y="1455"/>
                  <a:pt x="8975" y="22567"/>
                  <a:pt x="42254" y="37740"/>
                </a:cubicBezTo>
                <a:cubicBezTo>
                  <a:pt x="61863" y="46800"/>
                  <a:pt x="86444" y="53670"/>
                  <a:pt x="114693" y="54858"/>
                </a:cubicBezTo>
                <a:cubicBezTo>
                  <a:pt x="120981" y="55114"/>
                  <a:pt x="127175" y="55091"/>
                  <a:pt x="133219" y="54788"/>
                </a:cubicBezTo>
                <a:cubicBezTo>
                  <a:pt x="133219" y="54788"/>
                  <a:pt x="133219" y="54788"/>
                  <a:pt x="133219" y="54788"/>
                </a:cubicBezTo>
                <a:cubicBezTo>
                  <a:pt x="167278" y="53263"/>
                  <a:pt x="193058" y="43528"/>
                  <a:pt x="210839" y="30870"/>
                </a:cubicBezTo>
                <a:cubicBezTo>
                  <a:pt x="210839" y="30870"/>
                  <a:pt x="210839" y="30870"/>
                  <a:pt x="210839" y="30870"/>
                </a:cubicBezTo>
                <a:cubicBezTo>
                  <a:pt x="227234" y="19144"/>
                  <a:pt x="232870" y="7755"/>
                  <a:pt x="231519" y="6684"/>
                </a:cubicBezTo>
                <a:cubicBezTo>
                  <a:pt x="230169" y="5612"/>
                  <a:pt x="222274" y="14427"/>
                  <a:pt x="206030" y="23219"/>
                </a:cubicBezTo>
                <a:cubicBezTo>
                  <a:pt x="206030" y="23219"/>
                  <a:pt x="206030" y="23219"/>
                  <a:pt x="206030" y="23219"/>
                </a:cubicBezTo>
                <a:cubicBezTo>
                  <a:pt x="188086" y="33001"/>
                  <a:pt x="164984" y="39871"/>
                  <a:pt x="132660" y="41071"/>
                </a:cubicBezTo>
                <a:cubicBezTo>
                  <a:pt x="132660" y="41071"/>
                  <a:pt x="132660" y="41071"/>
                  <a:pt x="132660" y="41071"/>
                </a:cubicBezTo>
                <a:cubicBezTo>
                  <a:pt x="126977" y="41257"/>
                  <a:pt x="121167" y="41234"/>
                  <a:pt x="115275" y="40989"/>
                </a:cubicBezTo>
                <a:cubicBezTo>
                  <a:pt x="88761" y="39871"/>
                  <a:pt x="65764" y="34352"/>
                  <a:pt x="46667" y="27190"/>
                </a:cubicBezTo>
                <a:cubicBezTo>
                  <a:pt x="16415" y="15673"/>
                  <a:pt x="2116" y="-1316"/>
                  <a:pt x="207" y="8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91EDFAB-0D92-465C-A079-01CBBC46D166}"/>
              </a:ext>
            </a:extLst>
          </p:cNvPr>
          <p:cNvSpPr/>
          <p:nvPr/>
        </p:nvSpPr>
        <p:spPr>
          <a:xfrm>
            <a:off x="10415952" y="4166900"/>
            <a:ext cx="412933" cy="151019"/>
          </a:xfrm>
          <a:custGeom>
            <a:avLst/>
            <a:gdLst>
              <a:gd name="connsiteX0" fmla="*/ 412884 w 412933"/>
              <a:gd name="connsiteY0" fmla="*/ 150948 h 151019"/>
              <a:gd name="connsiteX1" fmla="*/ 267354 w 412933"/>
              <a:gd name="connsiteY1" fmla="*/ 102524 h 151019"/>
              <a:gd name="connsiteX2" fmla="*/ 267354 w 412933"/>
              <a:gd name="connsiteY2" fmla="*/ 102524 h 151019"/>
              <a:gd name="connsiteX3" fmla="*/ 120206 w 412933"/>
              <a:gd name="connsiteY3" fmla="*/ 108383 h 151019"/>
              <a:gd name="connsiteX4" fmla="*/ 38440 w 412933"/>
              <a:gd name="connsiteY4" fmla="*/ 113207 h 151019"/>
              <a:gd name="connsiteX5" fmla="*/ 18167 w 412933"/>
              <a:gd name="connsiteY5" fmla="*/ 98119 h 151019"/>
              <a:gd name="connsiteX6" fmla="*/ 16677 w 412933"/>
              <a:gd name="connsiteY6" fmla="*/ 58343 h 151019"/>
              <a:gd name="connsiteX7" fmla="*/ 19483 w 412933"/>
              <a:gd name="connsiteY7" fmla="*/ 50772 h 151019"/>
              <a:gd name="connsiteX8" fmla="*/ 35470 w 412933"/>
              <a:gd name="connsiteY8" fmla="*/ 33623 h 151019"/>
              <a:gd name="connsiteX9" fmla="*/ 127739 w 412933"/>
              <a:gd name="connsiteY9" fmla="*/ 13974 h 151019"/>
              <a:gd name="connsiteX10" fmla="*/ 266679 w 412933"/>
              <a:gd name="connsiteY10" fmla="*/ 53183 h 151019"/>
              <a:gd name="connsiteX11" fmla="*/ 388466 w 412933"/>
              <a:gd name="connsiteY11" fmla="*/ 129388 h 151019"/>
              <a:gd name="connsiteX12" fmla="*/ 412884 w 412933"/>
              <a:gd name="connsiteY12" fmla="*/ 150948 h 151019"/>
              <a:gd name="connsiteX13" fmla="*/ 391924 w 412933"/>
              <a:gd name="connsiteY13" fmla="*/ 125608 h 151019"/>
              <a:gd name="connsiteX14" fmla="*/ 271418 w 412933"/>
              <a:gd name="connsiteY14" fmla="*/ 43338 h 151019"/>
              <a:gd name="connsiteX15" fmla="*/ 128741 w 412933"/>
              <a:gd name="connsiteY15" fmla="*/ 767 h 151019"/>
              <a:gd name="connsiteX16" fmla="*/ 27937 w 412933"/>
              <a:gd name="connsiteY16" fmla="*/ 22036 h 151019"/>
              <a:gd name="connsiteX17" fmla="*/ 6849 w 412933"/>
              <a:gd name="connsiteY17" fmla="*/ 45090 h 151019"/>
              <a:gd name="connsiteX18" fmla="*/ 3367 w 412933"/>
              <a:gd name="connsiteY18" fmla="*/ 54267 h 151019"/>
              <a:gd name="connsiteX19" fmla="*/ 5545 w 412933"/>
              <a:gd name="connsiteY19" fmla="*/ 103695 h 151019"/>
              <a:gd name="connsiteX20" fmla="*/ 37799 w 412933"/>
              <a:gd name="connsiteY20" fmla="*/ 126850 h 151019"/>
              <a:gd name="connsiteX21" fmla="*/ 121591 w 412933"/>
              <a:gd name="connsiteY21" fmla="*/ 121289 h 151019"/>
              <a:gd name="connsiteX22" fmla="*/ 266422 w 412933"/>
              <a:gd name="connsiteY22" fmla="*/ 112790 h 151019"/>
              <a:gd name="connsiteX23" fmla="*/ 266422 w 412933"/>
              <a:gd name="connsiteY23" fmla="*/ 112790 h 151019"/>
              <a:gd name="connsiteX24" fmla="*/ 412884 w 412933"/>
              <a:gd name="connsiteY24" fmla="*/ 150948 h 15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933" h="151019">
                <a:moveTo>
                  <a:pt x="412884" y="150948"/>
                </a:moveTo>
                <a:cubicBezTo>
                  <a:pt x="413838" y="149142"/>
                  <a:pt x="362196" y="112410"/>
                  <a:pt x="267354" y="102524"/>
                </a:cubicBezTo>
                <a:cubicBezTo>
                  <a:pt x="267354" y="102524"/>
                  <a:pt x="267354" y="102524"/>
                  <a:pt x="267354" y="102524"/>
                </a:cubicBezTo>
                <a:cubicBezTo>
                  <a:pt x="220707" y="97713"/>
                  <a:pt x="178031" y="102482"/>
                  <a:pt x="120206" y="108383"/>
                </a:cubicBezTo>
                <a:cubicBezTo>
                  <a:pt x="94285" y="110984"/>
                  <a:pt x="65606" y="114594"/>
                  <a:pt x="38440" y="113207"/>
                </a:cubicBezTo>
                <a:cubicBezTo>
                  <a:pt x="30231" y="113084"/>
                  <a:pt x="21905" y="106373"/>
                  <a:pt x="18167" y="98119"/>
                </a:cubicBezTo>
                <a:cubicBezTo>
                  <a:pt x="12776" y="86166"/>
                  <a:pt x="12601" y="71720"/>
                  <a:pt x="16677" y="58343"/>
                </a:cubicBezTo>
                <a:cubicBezTo>
                  <a:pt x="17457" y="55754"/>
                  <a:pt x="18400" y="53222"/>
                  <a:pt x="19483" y="50772"/>
                </a:cubicBezTo>
                <a:cubicBezTo>
                  <a:pt x="22394" y="43908"/>
                  <a:pt x="28589" y="38252"/>
                  <a:pt x="35470" y="33623"/>
                </a:cubicBezTo>
                <a:cubicBezTo>
                  <a:pt x="62485" y="15746"/>
                  <a:pt x="96871" y="11926"/>
                  <a:pt x="127739" y="13974"/>
                </a:cubicBezTo>
                <a:cubicBezTo>
                  <a:pt x="179882" y="17616"/>
                  <a:pt x="228252" y="35260"/>
                  <a:pt x="266679" y="53183"/>
                </a:cubicBezTo>
                <a:cubicBezTo>
                  <a:pt x="326798" y="81323"/>
                  <a:pt x="363430" y="108145"/>
                  <a:pt x="388466" y="129388"/>
                </a:cubicBezTo>
                <a:cubicBezTo>
                  <a:pt x="404418" y="142929"/>
                  <a:pt x="412185" y="151528"/>
                  <a:pt x="412884" y="150948"/>
                </a:cubicBezTo>
                <a:cubicBezTo>
                  <a:pt x="413582" y="150368"/>
                  <a:pt x="407038" y="140525"/>
                  <a:pt x="391924" y="125608"/>
                </a:cubicBezTo>
                <a:cubicBezTo>
                  <a:pt x="368589" y="102591"/>
                  <a:pt x="331397" y="73070"/>
                  <a:pt x="271418" y="43338"/>
                </a:cubicBezTo>
                <a:cubicBezTo>
                  <a:pt x="232677" y="24075"/>
                  <a:pt x="183294" y="5210"/>
                  <a:pt x="128741" y="767"/>
                </a:cubicBezTo>
                <a:cubicBezTo>
                  <a:pt x="96044" y="-2003"/>
                  <a:pt x="58887" y="2208"/>
                  <a:pt x="27937" y="22036"/>
                </a:cubicBezTo>
                <a:cubicBezTo>
                  <a:pt x="19460" y="27387"/>
                  <a:pt x="11565" y="34988"/>
                  <a:pt x="6849" y="45090"/>
                </a:cubicBezTo>
                <a:cubicBezTo>
                  <a:pt x="5498" y="48058"/>
                  <a:pt x="4334" y="51126"/>
                  <a:pt x="3367" y="54267"/>
                </a:cubicBezTo>
                <a:cubicBezTo>
                  <a:pt x="-1628" y="70501"/>
                  <a:pt x="-1197" y="88185"/>
                  <a:pt x="5545" y="103695"/>
                </a:cubicBezTo>
                <a:cubicBezTo>
                  <a:pt x="11146" y="116577"/>
                  <a:pt x="23547" y="125922"/>
                  <a:pt x="37799" y="126850"/>
                </a:cubicBezTo>
                <a:cubicBezTo>
                  <a:pt x="66654" y="128083"/>
                  <a:pt x="95857" y="124210"/>
                  <a:pt x="121591" y="121289"/>
                </a:cubicBezTo>
                <a:cubicBezTo>
                  <a:pt x="179882" y="114770"/>
                  <a:pt x="220707" y="109219"/>
                  <a:pt x="266422" y="112790"/>
                </a:cubicBezTo>
                <a:cubicBezTo>
                  <a:pt x="266422" y="112790"/>
                  <a:pt x="266422" y="112790"/>
                  <a:pt x="266422" y="112790"/>
                </a:cubicBezTo>
                <a:cubicBezTo>
                  <a:pt x="358994" y="119923"/>
                  <a:pt x="411929" y="152755"/>
                  <a:pt x="412884" y="15094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C944B35C-E066-4D6C-9820-36BF9ED1C6D0}"/>
              </a:ext>
            </a:extLst>
          </p:cNvPr>
          <p:cNvSpPr/>
          <p:nvPr/>
        </p:nvSpPr>
        <p:spPr>
          <a:xfrm>
            <a:off x="9842933" y="4209053"/>
            <a:ext cx="332683" cy="124268"/>
          </a:xfrm>
          <a:custGeom>
            <a:avLst/>
            <a:gdLst>
              <a:gd name="connsiteX0" fmla="*/ 25 w 332683"/>
              <a:gd name="connsiteY0" fmla="*/ 124204 h 124268"/>
              <a:gd name="connsiteX1" fmla="*/ 79549 w 332683"/>
              <a:gd name="connsiteY1" fmla="*/ 93506 h 124268"/>
              <a:gd name="connsiteX2" fmla="*/ 109517 w 332683"/>
              <a:gd name="connsiteY2" fmla="*/ 91810 h 124268"/>
              <a:gd name="connsiteX3" fmla="*/ 191526 w 332683"/>
              <a:gd name="connsiteY3" fmla="*/ 92933 h 124268"/>
              <a:gd name="connsiteX4" fmla="*/ 252984 w 332683"/>
              <a:gd name="connsiteY4" fmla="*/ 104474 h 124268"/>
              <a:gd name="connsiteX5" fmla="*/ 309610 w 332683"/>
              <a:gd name="connsiteY5" fmla="*/ 104499 h 124268"/>
              <a:gd name="connsiteX6" fmla="*/ 331322 w 332683"/>
              <a:gd name="connsiteY6" fmla="*/ 78019 h 124268"/>
              <a:gd name="connsiteX7" fmla="*/ 329341 w 332683"/>
              <a:gd name="connsiteY7" fmla="*/ 42536 h 124268"/>
              <a:gd name="connsiteX8" fmla="*/ 324171 w 332683"/>
              <a:gd name="connsiteY8" fmla="*/ 30299 h 124268"/>
              <a:gd name="connsiteX9" fmla="*/ 305721 w 332683"/>
              <a:gd name="connsiteY9" fmla="*/ 13023 h 124268"/>
              <a:gd name="connsiteX10" fmla="*/ 224970 w 332683"/>
              <a:gd name="connsiteY10" fmla="*/ 237 h 124268"/>
              <a:gd name="connsiteX11" fmla="*/ 97469 w 332683"/>
              <a:gd name="connsiteY11" fmla="*/ 29414 h 124268"/>
              <a:gd name="connsiteX12" fmla="*/ 23079 w 332683"/>
              <a:gd name="connsiteY12" fmla="*/ 80509 h 124268"/>
              <a:gd name="connsiteX13" fmla="*/ 4426 w 332683"/>
              <a:gd name="connsiteY13" fmla="*/ 124204 h 124268"/>
              <a:gd name="connsiteX14" fmla="*/ 28054 w 332683"/>
              <a:gd name="connsiteY14" fmla="*/ 85011 h 124268"/>
              <a:gd name="connsiteX15" fmla="*/ 101639 w 332683"/>
              <a:gd name="connsiteY15" fmla="*/ 39220 h 124268"/>
              <a:gd name="connsiteX16" fmla="*/ 225404 w 332683"/>
              <a:gd name="connsiteY16" fmla="*/ 13469 h 124268"/>
              <a:gd name="connsiteX17" fmla="*/ 300106 w 332683"/>
              <a:gd name="connsiteY17" fmla="*/ 25641 h 124268"/>
              <a:gd name="connsiteX18" fmla="*/ 311973 w 332683"/>
              <a:gd name="connsiteY18" fmla="*/ 36874 h 124268"/>
              <a:gd name="connsiteX19" fmla="*/ 316118 w 332683"/>
              <a:gd name="connsiteY19" fmla="*/ 46710 h 124268"/>
              <a:gd name="connsiteX20" fmla="*/ 317775 w 332683"/>
              <a:gd name="connsiteY20" fmla="*/ 75315 h 124268"/>
              <a:gd name="connsiteX21" fmla="*/ 305763 w 332683"/>
              <a:gd name="connsiteY21" fmla="*/ 91366 h 124268"/>
              <a:gd name="connsiteX22" fmla="*/ 255391 w 332683"/>
              <a:gd name="connsiteY22" fmla="*/ 91484 h 124268"/>
              <a:gd name="connsiteX23" fmla="*/ 192044 w 332683"/>
              <a:gd name="connsiteY23" fmla="*/ 80718 h 124268"/>
              <a:gd name="connsiteX24" fmla="*/ 109526 w 332683"/>
              <a:gd name="connsiteY24" fmla="*/ 81766 h 124268"/>
              <a:gd name="connsiteX25" fmla="*/ 77637 w 332683"/>
              <a:gd name="connsiteY25" fmla="*/ 84895 h 124268"/>
              <a:gd name="connsiteX26" fmla="*/ 25 w 332683"/>
              <a:gd name="connsiteY26" fmla="*/ 124204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2683" h="124268">
                <a:moveTo>
                  <a:pt x="25" y="124204"/>
                </a:moveTo>
                <a:cubicBezTo>
                  <a:pt x="951" y="125602"/>
                  <a:pt x="27803" y="103712"/>
                  <a:pt x="79549" y="93506"/>
                </a:cubicBezTo>
                <a:cubicBezTo>
                  <a:pt x="88784" y="91648"/>
                  <a:pt x="98277" y="91633"/>
                  <a:pt x="109517" y="91810"/>
                </a:cubicBezTo>
                <a:cubicBezTo>
                  <a:pt x="134174" y="92260"/>
                  <a:pt x="161854" y="91368"/>
                  <a:pt x="191526" y="92933"/>
                </a:cubicBezTo>
                <a:cubicBezTo>
                  <a:pt x="212006" y="93927"/>
                  <a:pt x="229357" y="99987"/>
                  <a:pt x="252984" y="104474"/>
                </a:cubicBezTo>
                <a:cubicBezTo>
                  <a:pt x="270370" y="107925"/>
                  <a:pt x="290211" y="109934"/>
                  <a:pt x="309610" y="104499"/>
                </a:cubicBezTo>
                <a:cubicBezTo>
                  <a:pt x="321769" y="100348"/>
                  <a:pt x="329397" y="89453"/>
                  <a:pt x="331322" y="78019"/>
                </a:cubicBezTo>
                <a:cubicBezTo>
                  <a:pt x="333654" y="66360"/>
                  <a:pt x="332988" y="54076"/>
                  <a:pt x="329341" y="42536"/>
                </a:cubicBezTo>
                <a:cubicBezTo>
                  <a:pt x="328002" y="38298"/>
                  <a:pt x="326272" y="34198"/>
                  <a:pt x="324171" y="30299"/>
                </a:cubicBezTo>
                <a:cubicBezTo>
                  <a:pt x="320099" y="22718"/>
                  <a:pt x="313614" y="16572"/>
                  <a:pt x="305721" y="13023"/>
                </a:cubicBezTo>
                <a:cubicBezTo>
                  <a:pt x="279322" y="1454"/>
                  <a:pt x="250728" y="-837"/>
                  <a:pt x="224970" y="237"/>
                </a:cubicBezTo>
                <a:cubicBezTo>
                  <a:pt x="175847" y="2120"/>
                  <a:pt x="132618" y="13837"/>
                  <a:pt x="97469" y="29414"/>
                </a:cubicBezTo>
                <a:cubicBezTo>
                  <a:pt x="62493" y="44814"/>
                  <a:pt x="39235" y="61540"/>
                  <a:pt x="23079" y="80509"/>
                </a:cubicBezTo>
                <a:cubicBezTo>
                  <a:pt x="2946" y="104072"/>
                  <a:pt x="3221" y="124030"/>
                  <a:pt x="4426" y="124204"/>
                </a:cubicBezTo>
                <a:cubicBezTo>
                  <a:pt x="5632" y="124367"/>
                  <a:pt x="7815" y="106056"/>
                  <a:pt x="28054" y="85011"/>
                </a:cubicBezTo>
                <a:cubicBezTo>
                  <a:pt x="44677" y="67777"/>
                  <a:pt x="67001" y="53436"/>
                  <a:pt x="101639" y="39220"/>
                </a:cubicBezTo>
                <a:cubicBezTo>
                  <a:pt x="136129" y="25169"/>
                  <a:pt x="178043" y="14752"/>
                  <a:pt x="225404" y="13469"/>
                </a:cubicBezTo>
                <a:cubicBezTo>
                  <a:pt x="250056" y="12888"/>
                  <a:pt x="276708" y="15054"/>
                  <a:pt x="300106" y="25641"/>
                </a:cubicBezTo>
                <a:cubicBezTo>
                  <a:pt x="305020" y="27792"/>
                  <a:pt x="309292" y="31926"/>
                  <a:pt x="311973" y="36874"/>
                </a:cubicBezTo>
                <a:cubicBezTo>
                  <a:pt x="313653" y="39990"/>
                  <a:pt x="315041" y="43290"/>
                  <a:pt x="316118" y="46710"/>
                </a:cubicBezTo>
                <a:cubicBezTo>
                  <a:pt x="319054" y="56024"/>
                  <a:pt x="319627" y="66007"/>
                  <a:pt x="317775" y="75315"/>
                </a:cubicBezTo>
                <a:cubicBezTo>
                  <a:pt x="315921" y="82808"/>
                  <a:pt x="311639" y="90232"/>
                  <a:pt x="305763" y="91366"/>
                </a:cubicBezTo>
                <a:cubicBezTo>
                  <a:pt x="289942" y="96250"/>
                  <a:pt x="272079" y="94346"/>
                  <a:pt x="255391" y="91484"/>
                </a:cubicBezTo>
                <a:cubicBezTo>
                  <a:pt x="232854" y="87417"/>
                  <a:pt x="214541" y="81547"/>
                  <a:pt x="192044" y="80718"/>
                </a:cubicBezTo>
                <a:cubicBezTo>
                  <a:pt x="165147" y="79847"/>
                  <a:pt x="130371" y="81418"/>
                  <a:pt x="109526" y="81766"/>
                </a:cubicBezTo>
                <a:cubicBezTo>
                  <a:pt x="98168" y="81923"/>
                  <a:pt x="87864" y="82432"/>
                  <a:pt x="77637" y="84895"/>
                </a:cubicBezTo>
                <a:cubicBezTo>
                  <a:pt x="23900" y="98112"/>
                  <a:pt x="-900" y="122807"/>
                  <a:pt x="25" y="1242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739FFE5C-769E-427B-9AF7-B5BAF1B5DE2C}"/>
              </a:ext>
            </a:extLst>
          </p:cNvPr>
          <p:cNvSpPr/>
          <p:nvPr/>
        </p:nvSpPr>
        <p:spPr>
          <a:xfrm>
            <a:off x="10241811" y="4425661"/>
            <a:ext cx="40479" cy="284799"/>
          </a:xfrm>
          <a:custGeom>
            <a:avLst/>
            <a:gdLst>
              <a:gd name="connsiteX0" fmla="*/ 16208 w 40479"/>
              <a:gd name="connsiteY0" fmla="*/ 21 h 284799"/>
              <a:gd name="connsiteX1" fmla="*/ 22996 w 40479"/>
              <a:gd name="connsiteY1" fmla="*/ 47428 h 284799"/>
              <a:gd name="connsiteX2" fmla="*/ 22996 w 40479"/>
              <a:gd name="connsiteY2" fmla="*/ 47428 h 284799"/>
              <a:gd name="connsiteX3" fmla="*/ 16831 w 40479"/>
              <a:gd name="connsiteY3" fmla="*/ 73722 h 284799"/>
              <a:gd name="connsiteX4" fmla="*/ 6858 w 40479"/>
              <a:gd name="connsiteY4" fmla="*/ 92761 h 284799"/>
              <a:gd name="connsiteX5" fmla="*/ 74 w 40479"/>
              <a:gd name="connsiteY5" fmla="*/ 117460 h 284799"/>
              <a:gd name="connsiteX6" fmla="*/ 3950 w 40479"/>
              <a:gd name="connsiteY6" fmla="*/ 140447 h 284799"/>
              <a:gd name="connsiteX7" fmla="*/ 4246 w 40479"/>
              <a:gd name="connsiteY7" fmla="*/ 141984 h 284799"/>
              <a:gd name="connsiteX8" fmla="*/ 37204 w 40479"/>
              <a:gd name="connsiteY8" fmla="*/ 280895 h 284799"/>
              <a:gd name="connsiteX9" fmla="*/ 39549 w 40479"/>
              <a:gd name="connsiteY9" fmla="*/ 284796 h 284799"/>
              <a:gd name="connsiteX10" fmla="*/ 40475 w 40479"/>
              <a:gd name="connsiteY10" fmla="*/ 280313 h 284799"/>
              <a:gd name="connsiteX11" fmla="*/ 17857 w 40479"/>
              <a:gd name="connsiteY11" fmla="*/ 139340 h 284799"/>
              <a:gd name="connsiteX12" fmla="*/ 17561 w 40479"/>
              <a:gd name="connsiteY12" fmla="*/ 137815 h 284799"/>
              <a:gd name="connsiteX13" fmla="*/ 13670 w 40479"/>
              <a:gd name="connsiteY13" fmla="*/ 116004 h 284799"/>
              <a:gd name="connsiteX14" fmla="*/ 18431 w 40479"/>
              <a:gd name="connsiteY14" fmla="*/ 99026 h 284799"/>
              <a:gd name="connsiteX15" fmla="*/ 28577 w 40479"/>
              <a:gd name="connsiteY15" fmla="*/ 77157 h 284799"/>
              <a:gd name="connsiteX16" fmla="*/ 33352 w 40479"/>
              <a:gd name="connsiteY16" fmla="*/ 47637 h 284799"/>
              <a:gd name="connsiteX17" fmla="*/ 33352 w 40479"/>
              <a:gd name="connsiteY17" fmla="*/ 47637 h 284799"/>
              <a:gd name="connsiteX18" fmla="*/ 16208 w 40479"/>
              <a:gd name="connsiteY18" fmla="*/ 21 h 2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479" h="284799">
                <a:moveTo>
                  <a:pt x="16208" y="21"/>
                </a:moveTo>
                <a:cubicBezTo>
                  <a:pt x="14264" y="697"/>
                  <a:pt x="25216" y="20027"/>
                  <a:pt x="22996" y="47428"/>
                </a:cubicBezTo>
                <a:cubicBezTo>
                  <a:pt x="22996" y="47428"/>
                  <a:pt x="22996" y="47428"/>
                  <a:pt x="22996" y="47428"/>
                </a:cubicBezTo>
                <a:cubicBezTo>
                  <a:pt x="22510" y="55695"/>
                  <a:pt x="20031" y="63521"/>
                  <a:pt x="16831" y="73722"/>
                </a:cubicBezTo>
                <a:cubicBezTo>
                  <a:pt x="14963" y="79858"/>
                  <a:pt x="11055" y="85145"/>
                  <a:pt x="6858" y="92761"/>
                </a:cubicBezTo>
                <a:cubicBezTo>
                  <a:pt x="3029" y="99119"/>
                  <a:pt x="-564" y="107562"/>
                  <a:pt x="74" y="117460"/>
                </a:cubicBezTo>
                <a:cubicBezTo>
                  <a:pt x="891" y="125448"/>
                  <a:pt x="2476" y="132843"/>
                  <a:pt x="3950" y="140447"/>
                </a:cubicBezTo>
                <a:cubicBezTo>
                  <a:pt x="3950" y="140447"/>
                  <a:pt x="4246" y="141972"/>
                  <a:pt x="4246" y="141984"/>
                </a:cubicBezTo>
                <a:cubicBezTo>
                  <a:pt x="16411" y="204726"/>
                  <a:pt x="33343" y="270845"/>
                  <a:pt x="37204" y="280895"/>
                </a:cubicBezTo>
                <a:cubicBezTo>
                  <a:pt x="38210" y="283527"/>
                  <a:pt x="39003" y="284877"/>
                  <a:pt x="39549" y="284796"/>
                </a:cubicBezTo>
                <a:cubicBezTo>
                  <a:pt x="40134" y="284714"/>
                  <a:pt x="40440" y="283166"/>
                  <a:pt x="40475" y="280313"/>
                </a:cubicBezTo>
                <a:cubicBezTo>
                  <a:pt x="40718" y="259655"/>
                  <a:pt x="31805" y="211294"/>
                  <a:pt x="17857" y="139340"/>
                </a:cubicBezTo>
                <a:cubicBezTo>
                  <a:pt x="17861" y="139352"/>
                  <a:pt x="17559" y="137803"/>
                  <a:pt x="17561" y="137815"/>
                </a:cubicBezTo>
                <a:cubicBezTo>
                  <a:pt x="16046" y="129943"/>
                  <a:pt x="14470" y="123026"/>
                  <a:pt x="13670" y="116004"/>
                </a:cubicBezTo>
                <a:cubicBezTo>
                  <a:pt x="12713" y="111055"/>
                  <a:pt x="15575" y="105011"/>
                  <a:pt x="18431" y="99026"/>
                </a:cubicBezTo>
                <a:cubicBezTo>
                  <a:pt x="22101" y="92109"/>
                  <a:pt x="26186" y="85599"/>
                  <a:pt x="28577" y="77157"/>
                </a:cubicBezTo>
                <a:cubicBezTo>
                  <a:pt x="31384" y="66793"/>
                  <a:pt x="33466" y="57477"/>
                  <a:pt x="33352" y="47637"/>
                </a:cubicBezTo>
                <a:cubicBezTo>
                  <a:pt x="33352" y="47637"/>
                  <a:pt x="33352" y="47637"/>
                  <a:pt x="33352" y="47637"/>
                </a:cubicBezTo>
                <a:cubicBezTo>
                  <a:pt x="32359" y="14578"/>
                  <a:pt x="18154" y="-654"/>
                  <a:pt x="16208" y="2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E6B0ED79-C002-4575-890A-9BC6C84F1FD2}"/>
              </a:ext>
            </a:extLst>
          </p:cNvPr>
          <p:cNvSpPr/>
          <p:nvPr/>
        </p:nvSpPr>
        <p:spPr>
          <a:xfrm>
            <a:off x="10353963" y="4424122"/>
            <a:ext cx="36944" cy="276996"/>
          </a:xfrm>
          <a:custGeom>
            <a:avLst/>
            <a:gdLst>
              <a:gd name="connsiteX0" fmla="*/ 9872 w 36944"/>
              <a:gd name="connsiteY0" fmla="*/ 1 h 276996"/>
              <a:gd name="connsiteX1" fmla="*/ 33 w 36944"/>
              <a:gd name="connsiteY1" fmla="*/ 35785 h 276996"/>
              <a:gd name="connsiteX2" fmla="*/ 33 w 36944"/>
              <a:gd name="connsiteY2" fmla="*/ 35785 h 276996"/>
              <a:gd name="connsiteX3" fmla="*/ 5482 w 36944"/>
              <a:gd name="connsiteY3" fmla="*/ 62359 h 276996"/>
              <a:gd name="connsiteX4" fmla="*/ 23310 w 36944"/>
              <a:gd name="connsiteY4" fmla="*/ 107610 h 276996"/>
              <a:gd name="connsiteX5" fmla="*/ 22192 w 36944"/>
              <a:gd name="connsiteY5" fmla="*/ 125695 h 276996"/>
              <a:gd name="connsiteX6" fmla="*/ 21388 w 36944"/>
              <a:gd name="connsiteY6" fmla="*/ 135325 h 276996"/>
              <a:gd name="connsiteX7" fmla="*/ 15100 w 36944"/>
              <a:gd name="connsiteY7" fmla="*/ 262848 h 276996"/>
              <a:gd name="connsiteX8" fmla="*/ 17651 w 36944"/>
              <a:gd name="connsiteY8" fmla="*/ 276996 h 276996"/>
              <a:gd name="connsiteX9" fmla="*/ 21109 w 36944"/>
              <a:gd name="connsiteY9" fmla="*/ 263150 h 276996"/>
              <a:gd name="connsiteX10" fmla="*/ 35198 w 36944"/>
              <a:gd name="connsiteY10" fmla="*/ 136490 h 276996"/>
              <a:gd name="connsiteX11" fmla="*/ 35979 w 36944"/>
              <a:gd name="connsiteY11" fmla="*/ 126790 h 276996"/>
              <a:gd name="connsiteX12" fmla="*/ 36887 w 36944"/>
              <a:gd name="connsiteY12" fmla="*/ 107156 h 276996"/>
              <a:gd name="connsiteX13" fmla="*/ 16323 w 36944"/>
              <a:gd name="connsiteY13" fmla="*/ 58644 h 276996"/>
              <a:gd name="connsiteX14" fmla="*/ 9290 w 36944"/>
              <a:gd name="connsiteY14" fmla="*/ 35878 h 276996"/>
              <a:gd name="connsiteX15" fmla="*/ 9290 w 36944"/>
              <a:gd name="connsiteY15" fmla="*/ 35878 h 276996"/>
              <a:gd name="connsiteX16" fmla="*/ 9872 w 36944"/>
              <a:gd name="connsiteY16" fmla="*/ 1 h 27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4" h="276996">
                <a:moveTo>
                  <a:pt x="9872" y="1"/>
                </a:moveTo>
                <a:cubicBezTo>
                  <a:pt x="8091" y="-93"/>
                  <a:pt x="1663" y="11203"/>
                  <a:pt x="33" y="35785"/>
                </a:cubicBezTo>
                <a:cubicBezTo>
                  <a:pt x="33" y="35785"/>
                  <a:pt x="33" y="35785"/>
                  <a:pt x="33" y="35785"/>
                </a:cubicBezTo>
                <a:cubicBezTo>
                  <a:pt x="-340" y="45229"/>
                  <a:pt x="2525" y="53078"/>
                  <a:pt x="5482" y="62359"/>
                </a:cubicBezTo>
                <a:cubicBezTo>
                  <a:pt x="10385" y="78394"/>
                  <a:pt x="23822" y="92647"/>
                  <a:pt x="23310" y="107610"/>
                </a:cubicBezTo>
                <a:cubicBezTo>
                  <a:pt x="23473" y="113235"/>
                  <a:pt x="22739" y="119011"/>
                  <a:pt x="22192" y="125695"/>
                </a:cubicBezTo>
                <a:cubicBezTo>
                  <a:pt x="22122" y="126591"/>
                  <a:pt x="21458" y="134429"/>
                  <a:pt x="21388" y="135325"/>
                </a:cubicBezTo>
                <a:cubicBezTo>
                  <a:pt x="16276" y="196193"/>
                  <a:pt x="13680" y="234679"/>
                  <a:pt x="15100" y="262848"/>
                </a:cubicBezTo>
                <a:cubicBezTo>
                  <a:pt x="15566" y="271931"/>
                  <a:pt x="16533" y="276996"/>
                  <a:pt x="17651" y="276996"/>
                </a:cubicBezTo>
                <a:cubicBezTo>
                  <a:pt x="18687" y="277008"/>
                  <a:pt x="19770" y="272001"/>
                  <a:pt x="21109" y="263150"/>
                </a:cubicBezTo>
                <a:cubicBezTo>
                  <a:pt x="23030" y="250551"/>
                  <a:pt x="31344" y="182405"/>
                  <a:pt x="35198" y="136490"/>
                </a:cubicBezTo>
                <a:cubicBezTo>
                  <a:pt x="35478" y="133229"/>
                  <a:pt x="35734" y="130003"/>
                  <a:pt x="35979" y="126790"/>
                </a:cubicBezTo>
                <a:cubicBezTo>
                  <a:pt x="36491" y="120443"/>
                  <a:pt x="37143" y="114073"/>
                  <a:pt x="36887" y="107156"/>
                </a:cubicBezTo>
                <a:cubicBezTo>
                  <a:pt x="35129" y="84903"/>
                  <a:pt x="21237" y="71314"/>
                  <a:pt x="16323" y="58644"/>
                </a:cubicBezTo>
                <a:cubicBezTo>
                  <a:pt x="12713" y="48734"/>
                  <a:pt x="9500" y="43040"/>
                  <a:pt x="9290" y="35878"/>
                </a:cubicBezTo>
                <a:cubicBezTo>
                  <a:pt x="9290" y="35878"/>
                  <a:pt x="9290" y="35878"/>
                  <a:pt x="9290" y="35878"/>
                </a:cubicBezTo>
                <a:cubicBezTo>
                  <a:pt x="8079" y="15383"/>
                  <a:pt x="11642" y="105"/>
                  <a:pt x="9872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E1369E1C-050A-4D93-9A67-4045A4F1640B}"/>
              </a:ext>
            </a:extLst>
          </p:cNvPr>
          <p:cNvSpPr/>
          <p:nvPr/>
        </p:nvSpPr>
        <p:spPr>
          <a:xfrm>
            <a:off x="11022907" y="4982783"/>
            <a:ext cx="101272" cy="267656"/>
          </a:xfrm>
          <a:custGeom>
            <a:avLst/>
            <a:gdLst>
              <a:gd name="connsiteX0" fmla="*/ 2262 w 101272"/>
              <a:gd name="connsiteY0" fmla="*/ 0 h 267656"/>
              <a:gd name="connsiteX1" fmla="*/ 20509 w 101272"/>
              <a:gd name="connsiteY1" fmla="*/ 90504 h 267656"/>
              <a:gd name="connsiteX2" fmla="*/ 20509 w 101272"/>
              <a:gd name="connsiteY2" fmla="*/ 90504 h 267656"/>
              <a:gd name="connsiteX3" fmla="*/ 45451 w 101272"/>
              <a:gd name="connsiteY3" fmla="*/ 137141 h 267656"/>
              <a:gd name="connsiteX4" fmla="*/ 82980 w 101272"/>
              <a:gd name="connsiteY4" fmla="*/ 210201 h 267656"/>
              <a:gd name="connsiteX5" fmla="*/ 98735 w 101272"/>
              <a:gd name="connsiteY5" fmla="*/ 267657 h 267656"/>
              <a:gd name="connsiteX6" fmla="*/ 93646 w 101272"/>
              <a:gd name="connsiteY6" fmla="*/ 206498 h 267656"/>
              <a:gd name="connsiteX7" fmla="*/ 57502 w 101272"/>
              <a:gd name="connsiteY7" fmla="*/ 130213 h 267656"/>
              <a:gd name="connsiteX8" fmla="*/ 32106 w 101272"/>
              <a:gd name="connsiteY8" fmla="*/ 84821 h 267656"/>
              <a:gd name="connsiteX9" fmla="*/ 32106 w 101272"/>
              <a:gd name="connsiteY9" fmla="*/ 84821 h 267656"/>
              <a:gd name="connsiteX10" fmla="*/ 2262 w 101272"/>
              <a:gd name="connsiteY10" fmla="*/ 0 h 2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72" h="267656">
                <a:moveTo>
                  <a:pt x="2262" y="0"/>
                </a:moveTo>
                <a:cubicBezTo>
                  <a:pt x="-1476" y="82"/>
                  <a:pt x="-3478" y="39546"/>
                  <a:pt x="20509" y="90504"/>
                </a:cubicBezTo>
                <a:cubicBezTo>
                  <a:pt x="20509" y="90504"/>
                  <a:pt x="20509" y="90504"/>
                  <a:pt x="20509" y="90504"/>
                </a:cubicBezTo>
                <a:cubicBezTo>
                  <a:pt x="27716" y="105945"/>
                  <a:pt x="35961" y="120629"/>
                  <a:pt x="45451" y="137141"/>
                </a:cubicBezTo>
                <a:cubicBezTo>
                  <a:pt x="62323" y="166463"/>
                  <a:pt x="73781" y="186306"/>
                  <a:pt x="82980" y="210201"/>
                </a:cubicBezTo>
                <a:cubicBezTo>
                  <a:pt x="95835" y="243435"/>
                  <a:pt x="96406" y="267657"/>
                  <a:pt x="98735" y="267657"/>
                </a:cubicBezTo>
                <a:cubicBezTo>
                  <a:pt x="101063" y="267668"/>
                  <a:pt x="104836" y="242434"/>
                  <a:pt x="93646" y="206498"/>
                </a:cubicBezTo>
                <a:cubicBezTo>
                  <a:pt x="85879" y="181648"/>
                  <a:pt x="73967" y="158882"/>
                  <a:pt x="57502" y="130213"/>
                </a:cubicBezTo>
                <a:cubicBezTo>
                  <a:pt x="47779" y="113304"/>
                  <a:pt x="39850" y="99866"/>
                  <a:pt x="32106" y="84821"/>
                </a:cubicBezTo>
                <a:cubicBezTo>
                  <a:pt x="32106" y="84821"/>
                  <a:pt x="32106" y="84821"/>
                  <a:pt x="32106" y="84821"/>
                </a:cubicBezTo>
                <a:cubicBezTo>
                  <a:pt x="8154" y="37986"/>
                  <a:pt x="5196" y="-58"/>
                  <a:pt x="22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9067381-041F-4E1F-9487-ECC6496AD1C2}"/>
              </a:ext>
            </a:extLst>
          </p:cNvPr>
          <p:cNvSpPr/>
          <p:nvPr/>
        </p:nvSpPr>
        <p:spPr>
          <a:xfrm>
            <a:off x="10900554" y="5462074"/>
            <a:ext cx="54500" cy="311329"/>
          </a:xfrm>
          <a:custGeom>
            <a:avLst/>
            <a:gdLst>
              <a:gd name="connsiteX0" fmla="*/ 46809 w 54500"/>
              <a:gd name="connsiteY0" fmla="*/ 10 h 311329"/>
              <a:gd name="connsiteX1" fmla="*/ 34361 w 54500"/>
              <a:gd name="connsiteY1" fmla="*/ 100436 h 311329"/>
              <a:gd name="connsiteX2" fmla="*/ 34361 w 54500"/>
              <a:gd name="connsiteY2" fmla="*/ 100436 h 311329"/>
              <a:gd name="connsiteX3" fmla="*/ 39799 w 54500"/>
              <a:gd name="connsiteY3" fmla="*/ 161780 h 311329"/>
              <a:gd name="connsiteX4" fmla="*/ 39566 w 54500"/>
              <a:gd name="connsiteY4" fmla="*/ 213414 h 311329"/>
              <a:gd name="connsiteX5" fmla="*/ 10281 w 54500"/>
              <a:gd name="connsiteY5" fmla="*/ 293181 h 311329"/>
              <a:gd name="connsiteX6" fmla="*/ 127 w 54500"/>
              <a:gd name="connsiteY6" fmla="*/ 311242 h 311329"/>
              <a:gd name="connsiteX7" fmla="*/ 15742 w 54500"/>
              <a:gd name="connsiteY7" fmla="*/ 297175 h 311329"/>
              <a:gd name="connsiteX8" fmla="*/ 52561 w 54500"/>
              <a:gd name="connsiteY8" fmla="*/ 215021 h 311329"/>
              <a:gd name="connsiteX9" fmla="*/ 53632 w 54500"/>
              <a:gd name="connsiteY9" fmla="*/ 160802 h 311329"/>
              <a:gd name="connsiteX10" fmla="*/ 47135 w 54500"/>
              <a:gd name="connsiteY10" fmla="*/ 99329 h 311329"/>
              <a:gd name="connsiteX11" fmla="*/ 47135 w 54500"/>
              <a:gd name="connsiteY11" fmla="*/ 99329 h 311329"/>
              <a:gd name="connsiteX12" fmla="*/ 46809 w 54500"/>
              <a:gd name="connsiteY12" fmla="*/ 10 h 3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00" h="311329">
                <a:moveTo>
                  <a:pt x="46809" y="10"/>
                </a:moveTo>
                <a:cubicBezTo>
                  <a:pt x="44014" y="-758"/>
                  <a:pt x="30134" y="40884"/>
                  <a:pt x="34361" y="100436"/>
                </a:cubicBezTo>
                <a:cubicBezTo>
                  <a:pt x="34361" y="100436"/>
                  <a:pt x="34361" y="100436"/>
                  <a:pt x="34361" y="100436"/>
                </a:cubicBezTo>
                <a:cubicBezTo>
                  <a:pt x="35654" y="119568"/>
                  <a:pt x="38250" y="140354"/>
                  <a:pt x="39799" y="161780"/>
                </a:cubicBezTo>
                <a:cubicBezTo>
                  <a:pt x="41138" y="180389"/>
                  <a:pt x="41371" y="197123"/>
                  <a:pt x="39566" y="213414"/>
                </a:cubicBezTo>
                <a:cubicBezTo>
                  <a:pt x="35758" y="249175"/>
                  <a:pt x="19887" y="277600"/>
                  <a:pt x="10281" y="293181"/>
                </a:cubicBezTo>
                <a:cubicBezTo>
                  <a:pt x="3469" y="304197"/>
                  <a:pt x="-805" y="310427"/>
                  <a:pt x="127" y="311242"/>
                </a:cubicBezTo>
                <a:cubicBezTo>
                  <a:pt x="1047" y="312045"/>
                  <a:pt x="7079" y="307341"/>
                  <a:pt x="15742" y="297175"/>
                </a:cubicBezTo>
                <a:cubicBezTo>
                  <a:pt x="28492" y="282223"/>
                  <a:pt x="47135" y="253996"/>
                  <a:pt x="52561" y="215021"/>
                </a:cubicBezTo>
                <a:cubicBezTo>
                  <a:pt x="54901" y="197682"/>
                  <a:pt x="54948" y="179912"/>
                  <a:pt x="53632" y="160802"/>
                </a:cubicBezTo>
                <a:cubicBezTo>
                  <a:pt x="52235" y="140785"/>
                  <a:pt x="48905" y="115970"/>
                  <a:pt x="47135" y="99329"/>
                </a:cubicBezTo>
                <a:cubicBezTo>
                  <a:pt x="47135" y="99329"/>
                  <a:pt x="47135" y="99329"/>
                  <a:pt x="47135" y="99329"/>
                </a:cubicBezTo>
                <a:cubicBezTo>
                  <a:pt x="41173" y="41315"/>
                  <a:pt x="49603" y="767"/>
                  <a:pt x="46809" y="1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BC82853-65F8-4B27-8D85-A82F729EB665}"/>
              </a:ext>
            </a:extLst>
          </p:cNvPr>
          <p:cNvSpPr/>
          <p:nvPr/>
        </p:nvSpPr>
        <p:spPr>
          <a:xfrm>
            <a:off x="10079012" y="5748293"/>
            <a:ext cx="90578" cy="196274"/>
          </a:xfrm>
          <a:custGeom>
            <a:avLst/>
            <a:gdLst>
              <a:gd name="connsiteX0" fmla="*/ 58 w 90578"/>
              <a:gd name="connsiteY0" fmla="*/ 127 h 196274"/>
              <a:gd name="connsiteX1" fmla="*/ 35123 w 90578"/>
              <a:gd name="connsiteY1" fmla="*/ 45367 h 196274"/>
              <a:gd name="connsiteX2" fmla="*/ 51325 w 90578"/>
              <a:gd name="connsiteY2" fmla="*/ 92365 h 196274"/>
              <a:gd name="connsiteX3" fmla="*/ 57908 w 90578"/>
              <a:gd name="connsiteY3" fmla="*/ 120278 h 196274"/>
              <a:gd name="connsiteX4" fmla="*/ 57908 w 90578"/>
              <a:gd name="connsiteY4" fmla="*/ 120278 h 196274"/>
              <a:gd name="connsiteX5" fmla="*/ 80856 w 90578"/>
              <a:gd name="connsiteY5" fmla="*/ 186269 h 196274"/>
              <a:gd name="connsiteX6" fmla="*/ 90310 w 90578"/>
              <a:gd name="connsiteY6" fmla="*/ 196191 h 196274"/>
              <a:gd name="connsiteX7" fmla="*/ 86724 w 90578"/>
              <a:gd name="connsiteY7" fmla="*/ 183381 h 196274"/>
              <a:gd name="connsiteX8" fmla="*/ 70995 w 90578"/>
              <a:gd name="connsiteY8" fmla="*/ 117437 h 196274"/>
              <a:gd name="connsiteX9" fmla="*/ 70995 w 90578"/>
              <a:gd name="connsiteY9" fmla="*/ 117437 h 196274"/>
              <a:gd name="connsiteX10" fmla="*/ 64816 w 90578"/>
              <a:gd name="connsiteY10" fmla="*/ 88988 h 196274"/>
              <a:gd name="connsiteX11" fmla="*/ 45925 w 90578"/>
              <a:gd name="connsiteY11" fmla="*/ 39533 h 196274"/>
              <a:gd name="connsiteX12" fmla="*/ 58 w 90578"/>
              <a:gd name="connsiteY12" fmla="*/ 127 h 19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78" h="196274">
                <a:moveTo>
                  <a:pt x="58" y="127"/>
                </a:moveTo>
                <a:cubicBezTo>
                  <a:pt x="-1262" y="2432"/>
                  <a:pt x="20232" y="15451"/>
                  <a:pt x="35123" y="45367"/>
                </a:cubicBezTo>
                <a:cubicBezTo>
                  <a:pt x="41990" y="59049"/>
                  <a:pt x="46748" y="73955"/>
                  <a:pt x="51325" y="92365"/>
                </a:cubicBezTo>
                <a:cubicBezTo>
                  <a:pt x="53696" y="101902"/>
                  <a:pt x="55786" y="111323"/>
                  <a:pt x="57908" y="120278"/>
                </a:cubicBezTo>
                <a:cubicBezTo>
                  <a:pt x="57908" y="120278"/>
                  <a:pt x="57908" y="120278"/>
                  <a:pt x="57908" y="120278"/>
                </a:cubicBezTo>
                <a:cubicBezTo>
                  <a:pt x="65416" y="152732"/>
                  <a:pt x="70956" y="170817"/>
                  <a:pt x="80856" y="186269"/>
                </a:cubicBezTo>
                <a:cubicBezTo>
                  <a:pt x="85540" y="193559"/>
                  <a:pt x="89326" y="196854"/>
                  <a:pt x="90310" y="196191"/>
                </a:cubicBezTo>
                <a:cubicBezTo>
                  <a:pt x="91295" y="195539"/>
                  <a:pt x="89453" y="191102"/>
                  <a:pt x="86724" y="183381"/>
                </a:cubicBezTo>
                <a:cubicBezTo>
                  <a:pt x="82024" y="170176"/>
                  <a:pt x="76922" y="146805"/>
                  <a:pt x="70995" y="117437"/>
                </a:cubicBezTo>
                <a:cubicBezTo>
                  <a:pt x="70995" y="117437"/>
                  <a:pt x="70995" y="117437"/>
                  <a:pt x="70995" y="117437"/>
                </a:cubicBezTo>
                <a:cubicBezTo>
                  <a:pt x="69253" y="108552"/>
                  <a:pt x="67262" y="98735"/>
                  <a:pt x="64816" y="88988"/>
                </a:cubicBezTo>
                <a:cubicBezTo>
                  <a:pt x="60076" y="70112"/>
                  <a:pt x="54208" y="53902"/>
                  <a:pt x="45925" y="39533"/>
                </a:cubicBezTo>
                <a:cubicBezTo>
                  <a:pt x="26217" y="5507"/>
                  <a:pt x="725" y="-1050"/>
                  <a:pt x="58" y="1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1EEEA9A-4B18-4CE6-B467-E7B47C1BA59B}"/>
              </a:ext>
            </a:extLst>
          </p:cNvPr>
          <p:cNvSpPr/>
          <p:nvPr/>
        </p:nvSpPr>
        <p:spPr>
          <a:xfrm>
            <a:off x="10171912" y="5698607"/>
            <a:ext cx="140876" cy="348601"/>
          </a:xfrm>
          <a:custGeom>
            <a:avLst/>
            <a:gdLst>
              <a:gd name="connsiteX0" fmla="*/ 523 w 140876"/>
              <a:gd name="connsiteY0" fmla="*/ 8 h 348601"/>
              <a:gd name="connsiteX1" fmla="*/ 11169 w 140876"/>
              <a:gd name="connsiteY1" fmla="*/ 54389 h 348601"/>
              <a:gd name="connsiteX2" fmla="*/ 58858 w 140876"/>
              <a:gd name="connsiteY2" fmla="*/ 179128 h 348601"/>
              <a:gd name="connsiteX3" fmla="*/ 79181 w 140876"/>
              <a:gd name="connsiteY3" fmla="*/ 223064 h 348601"/>
              <a:gd name="connsiteX4" fmla="*/ 79181 w 140876"/>
              <a:gd name="connsiteY4" fmla="*/ 223064 h 348601"/>
              <a:gd name="connsiteX5" fmla="*/ 140570 w 140876"/>
              <a:gd name="connsiteY5" fmla="*/ 348584 h 348601"/>
              <a:gd name="connsiteX6" fmla="*/ 91355 w 140876"/>
              <a:gd name="connsiteY6" fmla="*/ 217463 h 348601"/>
              <a:gd name="connsiteX7" fmla="*/ 91355 w 140876"/>
              <a:gd name="connsiteY7" fmla="*/ 217463 h 348601"/>
              <a:gd name="connsiteX8" fmla="*/ 71522 w 140876"/>
              <a:gd name="connsiteY8" fmla="*/ 173434 h 348601"/>
              <a:gd name="connsiteX9" fmla="*/ 20461 w 140876"/>
              <a:gd name="connsiteY9" fmla="*/ 51326 h 348601"/>
              <a:gd name="connsiteX10" fmla="*/ 523 w 140876"/>
              <a:gd name="connsiteY10" fmla="*/ 8 h 34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876" h="348601">
                <a:moveTo>
                  <a:pt x="523" y="8"/>
                </a:moveTo>
                <a:cubicBezTo>
                  <a:pt x="-1334" y="462"/>
                  <a:pt x="1646" y="21539"/>
                  <a:pt x="11169" y="54389"/>
                </a:cubicBezTo>
                <a:cubicBezTo>
                  <a:pt x="21393" y="89673"/>
                  <a:pt x="36438" y="129277"/>
                  <a:pt x="58858" y="179128"/>
                </a:cubicBezTo>
                <a:cubicBezTo>
                  <a:pt x="65688" y="194313"/>
                  <a:pt x="72640" y="209219"/>
                  <a:pt x="79181" y="223064"/>
                </a:cubicBezTo>
                <a:cubicBezTo>
                  <a:pt x="79181" y="223064"/>
                  <a:pt x="79181" y="223064"/>
                  <a:pt x="79181" y="223064"/>
                </a:cubicBezTo>
                <a:cubicBezTo>
                  <a:pt x="113517" y="295798"/>
                  <a:pt x="137563" y="349714"/>
                  <a:pt x="140570" y="348584"/>
                </a:cubicBezTo>
                <a:cubicBezTo>
                  <a:pt x="143576" y="347466"/>
                  <a:pt x="124281" y="290861"/>
                  <a:pt x="91355" y="217463"/>
                </a:cubicBezTo>
                <a:cubicBezTo>
                  <a:pt x="91355" y="217463"/>
                  <a:pt x="91355" y="217463"/>
                  <a:pt x="91355" y="217463"/>
                </a:cubicBezTo>
                <a:cubicBezTo>
                  <a:pt x="86495" y="206610"/>
                  <a:pt x="76381" y="184275"/>
                  <a:pt x="71522" y="173434"/>
                </a:cubicBezTo>
                <a:cubicBezTo>
                  <a:pt x="48075" y="121289"/>
                  <a:pt x="34073" y="87938"/>
                  <a:pt x="20461" y="51326"/>
                </a:cubicBezTo>
                <a:cubicBezTo>
                  <a:pt x="8682" y="19641"/>
                  <a:pt x="2382" y="-446"/>
                  <a:pt x="523" y="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B0BD73FB-B79E-433B-A13E-689D57EA84D0}"/>
              </a:ext>
            </a:extLst>
          </p:cNvPr>
          <p:cNvSpPr/>
          <p:nvPr/>
        </p:nvSpPr>
        <p:spPr>
          <a:xfrm>
            <a:off x="10664835" y="5343808"/>
            <a:ext cx="90031" cy="208536"/>
          </a:xfrm>
          <a:custGeom>
            <a:avLst/>
            <a:gdLst>
              <a:gd name="connsiteX0" fmla="*/ 86462 w 90031"/>
              <a:gd name="connsiteY0" fmla="*/ 0 h 208536"/>
              <a:gd name="connsiteX1" fmla="*/ 69101 w 90031"/>
              <a:gd name="connsiteY1" fmla="*/ 58062 h 208536"/>
              <a:gd name="connsiteX2" fmla="*/ 41737 w 90031"/>
              <a:gd name="connsiteY2" fmla="*/ 101194 h 208536"/>
              <a:gd name="connsiteX3" fmla="*/ 8504 w 90031"/>
              <a:gd name="connsiteY3" fmla="*/ 156332 h 208536"/>
              <a:gd name="connsiteX4" fmla="*/ 2438 w 90031"/>
              <a:gd name="connsiteY4" fmla="*/ 208536 h 208536"/>
              <a:gd name="connsiteX5" fmla="*/ 18996 w 90031"/>
              <a:gd name="connsiteY5" fmla="*/ 161188 h 208536"/>
              <a:gd name="connsiteX6" fmla="*/ 53102 w 90031"/>
              <a:gd name="connsiteY6" fmla="*/ 109229 h 208536"/>
              <a:gd name="connsiteX7" fmla="*/ 80303 w 90031"/>
              <a:gd name="connsiteY7" fmla="*/ 63243 h 208536"/>
              <a:gd name="connsiteX8" fmla="*/ 86462 w 90031"/>
              <a:gd name="connsiteY8" fmla="*/ 0 h 20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31" h="208536">
                <a:moveTo>
                  <a:pt x="86462" y="0"/>
                </a:moveTo>
                <a:cubicBezTo>
                  <a:pt x="83784" y="198"/>
                  <a:pt x="84960" y="26388"/>
                  <a:pt x="69101" y="58062"/>
                </a:cubicBezTo>
                <a:cubicBezTo>
                  <a:pt x="61963" y="72396"/>
                  <a:pt x="53160" y="85054"/>
                  <a:pt x="41737" y="101194"/>
                </a:cubicBezTo>
                <a:cubicBezTo>
                  <a:pt x="27356" y="121526"/>
                  <a:pt x="16387" y="137538"/>
                  <a:pt x="8504" y="156332"/>
                </a:cubicBezTo>
                <a:cubicBezTo>
                  <a:pt x="-4468" y="187331"/>
                  <a:pt x="831" y="208536"/>
                  <a:pt x="2438" y="208536"/>
                </a:cubicBezTo>
                <a:cubicBezTo>
                  <a:pt x="4848" y="208524"/>
                  <a:pt x="5453" y="187575"/>
                  <a:pt x="18996" y="161188"/>
                </a:cubicBezTo>
                <a:cubicBezTo>
                  <a:pt x="28008" y="143546"/>
                  <a:pt x="38139" y="130411"/>
                  <a:pt x="53102" y="109229"/>
                </a:cubicBezTo>
                <a:cubicBezTo>
                  <a:pt x="64443" y="93159"/>
                  <a:pt x="73584" y="78883"/>
                  <a:pt x="80303" y="63243"/>
                </a:cubicBezTo>
                <a:cubicBezTo>
                  <a:pt x="96302" y="25933"/>
                  <a:pt x="88139" y="-116"/>
                  <a:pt x="864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497C72EF-188C-4E89-AE9D-A034522DD82E}"/>
              </a:ext>
            </a:extLst>
          </p:cNvPr>
          <p:cNvSpPr/>
          <p:nvPr/>
        </p:nvSpPr>
        <p:spPr>
          <a:xfrm>
            <a:off x="10762006" y="5378042"/>
            <a:ext cx="68720" cy="177415"/>
          </a:xfrm>
          <a:custGeom>
            <a:avLst/>
            <a:gdLst>
              <a:gd name="connsiteX0" fmla="*/ 63977 w 68720"/>
              <a:gd name="connsiteY0" fmla="*/ 1 h 177415"/>
              <a:gd name="connsiteX1" fmla="*/ 51669 w 68720"/>
              <a:gd name="connsiteY1" fmla="*/ 46790 h 177415"/>
              <a:gd name="connsiteX2" fmla="*/ 28765 w 68720"/>
              <a:gd name="connsiteY2" fmla="*/ 84939 h 177415"/>
              <a:gd name="connsiteX3" fmla="*/ 6245 w 68720"/>
              <a:gd name="connsiteY3" fmla="*/ 124904 h 177415"/>
              <a:gd name="connsiteX4" fmla="*/ 2589 w 68720"/>
              <a:gd name="connsiteY4" fmla="*/ 174208 h 177415"/>
              <a:gd name="connsiteX5" fmla="*/ 4848 w 68720"/>
              <a:gd name="connsiteY5" fmla="*/ 177410 h 177415"/>
              <a:gd name="connsiteX6" fmla="*/ 6257 w 68720"/>
              <a:gd name="connsiteY6" fmla="*/ 173812 h 177415"/>
              <a:gd name="connsiteX7" fmla="*/ 17470 w 68720"/>
              <a:gd name="connsiteY7" fmla="*/ 129841 h 177415"/>
              <a:gd name="connsiteX8" fmla="*/ 40339 w 68720"/>
              <a:gd name="connsiteY8" fmla="*/ 92659 h 177415"/>
              <a:gd name="connsiteX9" fmla="*/ 62941 w 68720"/>
              <a:gd name="connsiteY9" fmla="*/ 51413 h 177415"/>
              <a:gd name="connsiteX10" fmla="*/ 63977 w 68720"/>
              <a:gd name="connsiteY10" fmla="*/ 1 h 17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720" h="177415">
                <a:moveTo>
                  <a:pt x="63977" y="1"/>
                </a:moveTo>
                <a:cubicBezTo>
                  <a:pt x="61380" y="362"/>
                  <a:pt x="63360" y="21242"/>
                  <a:pt x="51669" y="46790"/>
                </a:cubicBezTo>
                <a:cubicBezTo>
                  <a:pt x="45905" y="59507"/>
                  <a:pt x="38581" y="70231"/>
                  <a:pt x="28765" y="84939"/>
                </a:cubicBezTo>
                <a:cubicBezTo>
                  <a:pt x="19380" y="99017"/>
                  <a:pt x="11729" y="111198"/>
                  <a:pt x="6245" y="124904"/>
                </a:cubicBezTo>
                <a:cubicBezTo>
                  <a:pt x="-3035" y="148182"/>
                  <a:pt x="97" y="167524"/>
                  <a:pt x="2589" y="174208"/>
                </a:cubicBezTo>
                <a:cubicBezTo>
                  <a:pt x="3415" y="176409"/>
                  <a:pt x="4219" y="177504"/>
                  <a:pt x="4848" y="177410"/>
                </a:cubicBezTo>
                <a:cubicBezTo>
                  <a:pt x="5476" y="177317"/>
                  <a:pt x="5907" y="176048"/>
                  <a:pt x="6257" y="173812"/>
                </a:cubicBezTo>
                <a:cubicBezTo>
                  <a:pt x="7328" y="166907"/>
                  <a:pt x="7863" y="149474"/>
                  <a:pt x="17470" y="129841"/>
                </a:cubicBezTo>
                <a:cubicBezTo>
                  <a:pt x="23490" y="117416"/>
                  <a:pt x="30721" y="107099"/>
                  <a:pt x="40339" y="92659"/>
                </a:cubicBezTo>
                <a:cubicBezTo>
                  <a:pt x="49992" y="78185"/>
                  <a:pt x="57689" y="65550"/>
                  <a:pt x="62941" y="51413"/>
                </a:cubicBezTo>
                <a:cubicBezTo>
                  <a:pt x="74445" y="20112"/>
                  <a:pt x="65479" y="-197"/>
                  <a:pt x="63977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D3969245-426B-44D8-A62B-D1835FC9ABD4}"/>
              </a:ext>
            </a:extLst>
          </p:cNvPr>
          <p:cNvSpPr/>
          <p:nvPr/>
        </p:nvSpPr>
        <p:spPr>
          <a:xfrm>
            <a:off x="10626615" y="5350038"/>
            <a:ext cx="40639" cy="127604"/>
          </a:xfrm>
          <a:custGeom>
            <a:avLst/>
            <a:gdLst>
              <a:gd name="connsiteX0" fmla="*/ 37537 w 40639"/>
              <a:gd name="connsiteY0" fmla="*/ 0 h 127604"/>
              <a:gd name="connsiteX1" fmla="*/ 21828 w 40639"/>
              <a:gd name="connsiteY1" fmla="*/ 42772 h 127604"/>
              <a:gd name="connsiteX2" fmla="*/ 21828 w 40639"/>
              <a:gd name="connsiteY2" fmla="*/ 42772 h 127604"/>
              <a:gd name="connsiteX3" fmla="*/ 13899 w 40639"/>
              <a:gd name="connsiteY3" fmla="*/ 61077 h 127604"/>
              <a:gd name="connsiteX4" fmla="*/ 985 w 40639"/>
              <a:gd name="connsiteY4" fmla="*/ 101240 h 127604"/>
              <a:gd name="connsiteX5" fmla="*/ 3302 w 40639"/>
              <a:gd name="connsiteY5" fmla="*/ 127604 h 127604"/>
              <a:gd name="connsiteX6" fmla="*/ 11581 w 40639"/>
              <a:gd name="connsiteY6" fmla="*/ 103732 h 127604"/>
              <a:gd name="connsiteX7" fmla="*/ 26672 w 40639"/>
              <a:gd name="connsiteY7" fmla="*/ 66562 h 127604"/>
              <a:gd name="connsiteX8" fmla="*/ 34183 w 40639"/>
              <a:gd name="connsiteY8" fmla="*/ 47476 h 127604"/>
              <a:gd name="connsiteX9" fmla="*/ 34183 w 40639"/>
              <a:gd name="connsiteY9" fmla="*/ 47476 h 127604"/>
              <a:gd name="connsiteX10" fmla="*/ 37537 w 40639"/>
              <a:gd name="connsiteY10" fmla="*/ 0 h 1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39" h="127604">
                <a:moveTo>
                  <a:pt x="37537" y="0"/>
                </a:moveTo>
                <a:cubicBezTo>
                  <a:pt x="34451" y="-35"/>
                  <a:pt x="31842" y="18783"/>
                  <a:pt x="21828" y="42772"/>
                </a:cubicBezTo>
                <a:cubicBezTo>
                  <a:pt x="21828" y="42772"/>
                  <a:pt x="21828" y="42772"/>
                  <a:pt x="21828" y="42772"/>
                </a:cubicBezTo>
                <a:cubicBezTo>
                  <a:pt x="19418" y="48489"/>
                  <a:pt x="16682" y="54591"/>
                  <a:pt x="13899" y="61077"/>
                </a:cubicBezTo>
                <a:cubicBezTo>
                  <a:pt x="7413" y="76204"/>
                  <a:pt x="2965" y="88606"/>
                  <a:pt x="985" y="101240"/>
                </a:cubicBezTo>
                <a:cubicBezTo>
                  <a:pt x="-1530" y="117508"/>
                  <a:pt x="1335" y="127604"/>
                  <a:pt x="3302" y="127604"/>
                </a:cubicBezTo>
                <a:cubicBezTo>
                  <a:pt x="5515" y="127604"/>
                  <a:pt x="6970" y="117776"/>
                  <a:pt x="11581" y="103732"/>
                </a:cubicBezTo>
                <a:cubicBezTo>
                  <a:pt x="15645" y="91179"/>
                  <a:pt x="19569" y="83074"/>
                  <a:pt x="26672" y="66562"/>
                </a:cubicBezTo>
                <a:cubicBezTo>
                  <a:pt x="29502" y="59983"/>
                  <a:pt x="32017" y="53776"/>
                  <a:pt x="34183" y="47476"/>
                </a:cubicBezTo>
                <a:cubicBezTo>
                  <a:pt x="34183" y="47476"/>
                  <a:pt x="34183" y="47476"/>
                  <a:pt x="34183" y="47476"/>
                </a:cubicBezTo>
                <a:cubicBezTo>
                  <a:pt x="43591" y="20390"/>
                  <a:pt x="40867" y="35"/>
                  <a:pt x="3753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F5F6EB4-6E6D-45C5-B6A5-AC4A8EA9A08B}"/>
              </a:ext>
            </a:extLst>
          </p:cNvPr>
          <p:cNvSpPr/>
          <p:nvPr/>
        </p:nvSpPr>
        <p:spPr>
          <a:xfrm>
            <a:off x="10902855" y="5346902"/>
            <a:ext cx="21988" cy="155668"/>
          </a:xfrm>
          <a:custGeom>
            <a:avLst/>
            <a:gdLst>
              <a:gd name="connsiteX0" fmla="*/ 935 w 21988"/>
              <a:gd name="connsiteY0" fmla="*/ 27 h 155668"/>
              <a:gd name="connsiteX1" fmla="*/ 7736 w 21988"/>
              <a:gd name="connsiteY1" fmla="*/ 77919 h 155668"/>
              <a:gd name="connsiteX2" fmla="*/ 7957 w 21988"/>
              <a:gd name="connsiteY2" fmla="*/ 82263 h 155668"/>
              <a:gd name="connsiteX3" fmla="*/ 7957 w 21988"/>
              <a:gd name="connsiteY3" fmla="*/ 82263 h 155668"/>
              <a:gd name="connsiteX4" fmla="*/ 6699 w 21988"/>
              <a:gd name="connsiteY4" fmla="*/ 144399 h 155668"/>
              <a:gd name="connsiteX5" fmla="*/ 7165 w 21988"/>
              <a:gd name="connsiteY5" fmla="*/ 155637 h 155668"/>
              <a:gd name="connsiteX6" fmla="*/ 13523 w 21988"/>
              <a:gd name="connsiteY6" fmla="*/ 146041 h 155668"/>
              <a:gd name="connsiteX7" fmla="*/ 21790 w 21988"/>
              <a:gd name="connsiteY7" fmla="*/ 81669 h 155668"/>
              <a:gd name="connsiteX8" fmla="*/ 21790 w 21988"/>
              <a:gd name="connsiteY8" fmla="*/ 81669 h 155668"/>
              <a:gd name="connsiteX9" fmla="*/ 21580 w 21988"/>
              <a:gd name="connsiteY9" fmla="*/ 77151 h 155668"/>
              <a:gd name="connsiteX10" fmla="*/ 935 w 21988"/>
              <a:gd name="connsiteY10" fmla="*/ 27 h 1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88" h="155668">
                <a:moveTo>
                  <a:pt x="935" y="27"/>
                </a:moveTo>
                <a:cubicBezTo>
                  <a:pt x="-2721" y="1145"/>
                  <a:pt x="5360" y="35334"/>
                  <a:pt x="7736" y="77919"/>
                </a:cubicBezTo>
                <a:cubicBezTo>
                  <a:pt x="7817" y="79375"/>
                  <a:pt x="7887" y="80819"/>
                  <a:pt x="7957" y="82263"/>
                </a:cubicBezTo>
                <a:cubicBezTo>
                  <a:pt x="7957" y="82263"/>
                  <a:pt x="7957" y="82263"/>
                  <a:pt x="7957" y="82263"/>
                </a:cubicBezTo>
                <a:cubicBezTo>
                  <a:pt x="9377" y="113447"/>
                  <a:pt x="8166" y="127165"/>
                  <a:pt x="6699" y="144399"/>
                </a:cubicBezTo>
                <a:cubicBezTo>
                  <a:pt x="6140" y="151153"/>
                  <a:pt x="5919" y="155229"/>
                  <a:pt x="7165" y="155637"/>
                </a:cubicBezTo>
                <a:cubicBezTo>
                  <a:pt x="8341" y="156033"/>
                  <a:pt x="10868" y="152691"/>
                  <a:pt x="13523" y="146041"/>
                </a:cubicBezTo>
                <a:cubicBezTo>
                  <a:pt x="19019" y="132254"/>
                  <a:pt x="22931" y="110792"/>
                  <a:pt x="21790" y="81669"/>
                </a:cubicBezTo>
                <a:cubicBezTo>
                  <a:pt x="21790" y="81669"/>
                  <a:pt x="21790" y="81669"/>
                  <a:pt x="21790" y="81669"/>
                </a:cubicBezTo>
                <a:cubicBezTo>
                  <a:pt x="21732" y="80178"/>
                  <a:pt x="21662" y="78664"/>
                  <a:pt x="21580" y="77151"/>
                </a:cubicBezTo>
                <a:cubicBezTo>
                  <a:pt x="19065" y="32062"/>
                  <a:pt x="4533" y="-1079"/>
                  <a:pt x="935" y="2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4D4DD666-E64C-4FB8-8BAA-C426AF660ECE}"/>
              </a:ext>
            </a:extLst>
          </p:cNvPr>
          <p:cNvSpPr/>
          <p:nvPr/>
        </p:nvSpPr>
        <p:spPr>
          <a:xfrm>
            <a:off x="10112962" y="5340686"/>
            <a:ext cx="38883" cy="177551"/>
          </a:xfrm>
          <a:custGeom>
            <a:avLst/>
            <a:gdLst>
              <a:gd name="connsiteX0" fmla="*/ 37688 w 38883"/>
              <a:gd name="connsiteY0" fmla="*/ 12 h 177551"/>
              <a:gd name="connsiteX1" fmla="*/ 28263 w 38883"/>
              <a:gd name="connsiteY1" fmla="*/ 25724 h 177551"/>
              <a:gd name="connsiteX2" fmla="*/ 19675 w 38883"/>
              <a:gd name="connsiteY2" fmla="*/ 89957 h 177551"/>
              <a:gd name="connsiteX3" fmla="*/ 16042 w 38883"/>
              <a:gd name="connsiteY3" fmla="*/ 117299 h 177551"/>
              <a:gd name="connsiteX4" fmla="*/ 16042 w 38883"/>
              <a:gd name="connsiteY4" fmla="*/ 117299 h 177551"/>
              <a:gd name="connsiteX5" fmla="*/ 342 w 38883"/>
              <a:gd name="connsiteY5" fmla="*/ 177421 h 177551"/>
              <a:gd name="connsiteX6" fmla="*/ 29016 w 38883"/>
              <a:gd name="connsiteY6" fmla="*/ 119721 h 177551"/>
              <a:gd name="connsiteX7" fmla="*/ 29016 w 38883"/>
              <a:gd name="connsiteY7" fmla="*/ 119721 h 177551"/>
              <a:gd name="connsiteX8" fmla="*/ 33456 w 38883"/>
              <a:gd name="connsiteY8" fmla="*/ 91518 h 177551"/>
              <a:gd name="connsiteX9" fmla="*/ 37966 w 38883"/>
              <a:gd name="connsiteY9" fmla="*/ 27028 h 177551"/>
              <a:gd name="connsiteX10" fmla="*/ 37688 w 38883"/>
              <a:gd name="connsiteY10" fmla="*/ 12 h 1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83" h="177551">
                <a:moveTo>
                  <a:pt x="37688" y="12"/>
                </a:moveTo>
                <a:cubicBezTo>
                  <a:pt x="35837" y="-395"/>
                  <a:pt x="31746" y="9258"/>
                  <a:pt x="28263" y="25724"/>
                </a:cubicBezTo>
                <a:cubicBezTo>
                  <a:pt x="24170" y="45090"/>
                  <a:pt x="22804" y="62196"/>
                  <a:pt x="19675" y="89957"/>
                </a:cubicBezTo>
                <a:cubicBezTo>
                  <a:pt x="18573" y="99750"/>
                  <a:pt x="17445" y="108600"/>
                  <a:pt x="16042" y="117299"/>
                </a:cubicBezTo>
                <a:cubicBezTo>
                  <a:pt x="16042" y="117299"/>
                  <a:pt x="16042" y="117299"/>
                  <a:pt x="16042" y="117299"/>
                </a:cubicBezTo>
                <a:cubicBezTo>
                  <a:pt x="10260" y="152630"/>
                  <a:pt x="-2221" y="175698"/>
                  <a:pt x="342" y="177421"/>
                </a:cubicBezTo>
                <a:cubicBezTo>
                  <a:pt x="3351" y="179436"/>
                  <a:pt x="21076" y="157893"/>
                  <a:pt x="29016" y="119721"/>
                </a:cubicBezTo>
                <a:cubicBezTo>
                  <a:pt x="29016" y="119721"/>
                  <a:pt x="29016" y="119721"/>
                  <a:pt x="29016" y="119721"/>
                </a:cubicBezTo>
                <a:cubicBezTo>
                  <a:pt x="30898" y="110778"/>
                  <a:pt x="32328" y="101451"/>
                  <a:pt x="33456" y="91518"/>
                </a:cubicBezTo>
                <a:cubicBezTo>
                  <a:pt x="35772" y="71127"/>
                  <a:pt x="37328" y="38336"/>
                  <a:pt x="37966" y="27028"/>
                </a:cubicBezTo>
                <a:cubicBezTo>
                  <a:pt x="38887" y="10726"/>
                  <a:pt x="39571" y="432"/>
                  <a:pt x="37688" y="1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77DE4AA0-EFCF-4D64-AFEF-EF794089E3EC}"/>
              </a:ext>
            </a:extLst>
          </p:cNvPr>
          <p:cNvSpPr/>
          <p:nvPr/>
        </p:nvSpPr>
        <p:spPr>
          <a:xfrm>
            <a:off x="10040645" y="5346560"/>
            <a:ext cx="75836" cy="109331"/>
          </a:xfrm>
          <a:custGeom>
            <a:avLst/>
            <a:gdLst>
              <a:gd name="connsiteX0" fmla="*/ 75772 w 75836"/>
              <a:gd name="connsiteY0" fmla="*/ 369 h 109331"/>
              <a:gd name="connsiteX1" fmla="*/ 29754 w 75836"/>
              <a:gd name="connsiteY1" fmla="*/ 26826 h 109331"/>
              <a:gd name="connsiteX2" fmla="*/ 29754 w 75836"/>
              <a:gd name="connsiteY2" fmla="*/ 26826 h 109331"/>
              <a:gd name="connsiteX3" fmla="*/ 19342 w 75836"/>
              <a:gd name="connsiteY3" fmla="*/ 41732 h 109331"/>
              <a:gd name="connsiteX4" fmla="*/ 6198 w 75836"/>
              <a:gd name="connsiteY4" fmla="*/ 73941 h 109331"/>
              <a:gd name="connsiteX5" fmla="*/ 1080 w 75836"/>
              <a:gd name="connsiteY5" fmla="*/ 109295 h 109331"/>
              <a:gd name="connsiteX6" fmla="*/ 17632 w 75836"/>
              <a:gd name="connsiteY6" fmla="*/ 77877 h 109331"/>
              <a:gd name="connsiteX7" fmla="*/ 31342 w 75836"/>
              <a:gd name="connsiteY7" fmla="*/ 48602 h 109331"/>
              <a:gd name="connsiteX8" fmla="*/ 40158 w 75836"/>
              <a:gd name="connsiteY8" fmla="*/ 35315 h 109331"/>
              <a:gd name="connsiteX9" fmla="*/ 40158 w 75836"/>
              <a:gd name="connsiteY9" fmla="*/ 35315 h 109331"/>
              <a:gd name="connsiteX10" fmla="*/ 75772 w 75836"/>
              <a:gd name="connsiteY10" fmla="*/ 369 h 10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36" h="109331">
                <a:moveTo>
                  <a:pt x="75772" y="369"/>
                </a:moveTo>
                <a:cubicBezTo>
                  <a:pt x="75019" y="-1273"/>
                  <a:pt x="51387" y="1720"/>
                  <a:pt x="29754" y="26826"/>
                </a:cubicBezTo>
                <a:cubicBezTo>
                  <a:pt x="29754" y="26826"/>
                  <a:pt x="29754" y="26826"/>
                  <a:pt x="29754" y="26826"/>
                </a:cubicBezTo>
                <a:cubicBezTo>
                  <a:pt x="25932" y="31333"/>
                  <a:pt x="22464" y="36305"/>
                  <a:pt x="19342" y="41732"/>
                </a:cubicBezTo>
                <a:cubicBezTo>
                  <a:pt x="12976" y="52806"/>
                  <a:pt x="8898" y="64299"/>
                  <a:pt x="6198" y="73941"/>
                </a:cubicBezTo>
                <a:cubicBezTo>
                  <a:pt x="384" y="94436"/>
                  <a:pt x="-1383" y="108480"/>
                  <a:pt x="1080" y="109295"/>
                </a:cubicBezTo>
                <a:cubicBezTo>
                  <a:pt x="3543" y="110122"/>
                  <a:pt x="9781" y="96975"/>
                  <a:pt x="17632" y="77877"/>
                </a:cubicBezTo>
                <a:cubicBezTo>
                  <a:pt x="21270" y="69132"/>
                  <a:pt x="25803" y="58325"/>
                  <a:pt x="31342" y="48602"/>
                </a:cubicBezTo>
                <a:cubicBezTo>
                  <a:pt x="34114" y="43746"/>
                  <a:pt x="37018" y="39344"/>
                  <a:pt x="40158" y="35315"/>
                </a:cubicBezTo>
                <a:cubicBezTo>
                  <a:pt x="40158" y="35315"/>
                  <a:pt x="40158" y="35315"/>
                  <a:pt x="40158" y="35315"/>
                </a:cubicBezTo>
                <a:cubicBezTo>
                  <a:pt x="56896" y="13458"/>
                  <a:pt x="77122" y="3304"/>
                  <a:pt x="75772" y="36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25D72AE6-8D37-432F-8BF4-DC4195CC50BC}"/>
              </a:ext>
            </a:extLst>
          </p:cNvPr>
          <p:cNvSpPr/>
          <p:nvPr/>
        </p:nvSpPr>
        <p:spPr>
          <a:xfrm>
            <a:off x="9954132" y="5247282"/>
            <a:ext cx="24090" cy="165002"/>
          </a:xfrm>
          <a:custGeom>
            <a:avLst/>
            <a:gdLst>
              <a:gd name="connsiteX0" fmla="*/ 16013 w 24090"/>
              <a:gd name="connsiteY0" fmla="*/ 49 h 165002"/>
              <a:gd name="connsiteX1" fmla="*/ 108 w 24090"/>
              <a:gd name="connsiteY1" fmla="*/ 64643 h 165002"/>
              <a:gd name="connsiteX2" fmla="*/ 108 w 24090"/>
              <a:gd name="connsiteY2" fmla="*/ 64643 h 165002"/>
              <a:gd name="connsiteX3" fmla="*/ 1607 w 24090"/>
              <a:gd name="connsiteY3" fmla="*/ 83298 h 165002"/>
              <a:gd name="connsiteX4" fmla="*/ 13621 w 24090"/>
              <a:gd name="connsiteY4" fmla="*/ 141638 h 165002"/>
              <a:gd name="connsiteX5" fmla="*/ 22237 w 24090"/>
              <a:gd name="connsiteY5" fmla="*/ 164998 h 165002"/>
              <a:gd name="connsiteX6" fmla="*/ 23281 w 24090"/>
              <a:gd name="connsiteY6" fmla="*/ 139915 h 165002"/>
              <a:gd name="connsiteX7" fmla="*/ 15345 w 24090"/>
              <a:gd name="connsiteY7" fmla="*/ 81632 h 165002"/>
              <a:gd name="connsiteX8" fmla="*/ 13621 w 24090"/>
              <a:gd name="connsiteY8" fmla="*/ 63932 h 165002"/>
              <a:gd name="connsiteX9" fmla="*/ 13621 w 24090"/>
              <a:gd name="connsiteY9" fmla="*/ 63932 h 165002"/>
              <a:gd name="connsiteX10" fmla="*/ 16013 w 24090"/>
              <a:gd name="connsiteY10" fmla="*/ 49 h 16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90" h="165002">
                <a:moveTo>
                  <a:pt x="16013" y="49"/>
                </a:moveTo>
                <a:cubicBezTo>
                  <a:pt x="12660" y="-1279"/>
                  <a:pt x="-1367" y="24619"/>
                  <a:pt x="108" y="64643"/>
                </a:cubicBezTo>
                <a:cubicBezTo>
                  <a:pt x="108" y="64643"/>
                  <a:pt x="108" y="64643"/>
                  <a:pt x="108" y="64643"/>
                </a:cubicBezTo>
                <a:cubicBezTo>
                  <a:pt x="328" y="70721"/>
                  <a:pt x="836" y="76928"/>
                  <a:pt x="1607" y="83298"/>
                </a:cubicBezTo>
                <a:cubicBezTo>
                  <a:pt x="4243" y="105108"/>
                  <a:pt x="10153" y="128585"/>
                  <a:pt x="13621" y="141638"/>
                </a:cubicBezTo>
                <a:cubicBezTo>
                  <a:pt x="17495" y="156206"/>
                  <a:pt x="20363" y="165242"/>
                  <a:pt x="22237" y="164998"/>
                </a:cubicBezTo>
                <a:cubicBezTo>
                  <a:pt x="24155" y="164765"/>
                  <a:pt x="24724" y="155193"/>
                  <a:pt x="23281" y="139915"/>
                </a:cubicBezTo>
                <a:cubicBezTo>
                  <a:pt x="21843" y="124683"/>
                  <a:pt x="18059" y="104025"/>
                  <a:pt x="15345" y="81632"/>
                </a:cubicBezTo>
                <a:cubicBezTo>
                  <a:pt x="14602" y="75507"/>
                  <a:pt x="14021" y="69673"/>
                  <a:pt x="13621" y="63932"/>
                </a:cubicBezTo>
                <a:cubicBezTo>
                  <a:pt x="13621" y="63932"/>
                  <a:pt x="13621" y="63932"/>
                  <a:pt x="13621" y="63932"/>
                </a:cubicBezTo>
                <a:cubicBezTo>
                  <a:pt x="11133" y="27822"/>
                  <a:pt x="19086" y="1272"/>
                  <a:pt x="16013" y="4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flat">
            <a:solidFill>
              <a:schemeClr val="accent3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308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EAE0"/>
      </a:accent1>
      <a:accent2>
        <a:srgbClr val="8EB6D8"/>
      </a:accent2>
      <a:accent3>
        <a:srgbClr val="00639A"/>
      </a:accent3>
      <a:accent4>
        <a:srgbClr val="57B1D3"/>
      </a:accent4>
      <a:accent5>
        <a:srgbClr val="A0938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chemeClr val="accent3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latin typeface="Gill Sans MT" panose="020B0502020104020203" pitchFamily="34" charset="0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D7A2F97-6798-4AD0-9D12-9733F2374F1C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CB87D18E8E64782977B9B21043EAF" ma:contentTypeVersion="13" ma:contentTypeDescription="Create a new document." ma:contentTypeScope="" ma:versionID="43d68d3606f67813f71bb1f4596312d1">
  <xsd:schema xmlns:xsd="http://www.w3.org/2001/XMLSchema" xmlns:xs="http://www.w3.org/2001/XMLSchema" xmlns:p="http://schemas.microsoft.com/office/2006/metadata/properties" xmlns:ns3="f4eb1f02-d472-42cb-8014-437b77d0cdb1" xmlns:ns4="7433d9f1-a9e0-41f5-8b7e-30f379d56353" targetNamespace="http://schemas.microsoft.com/office/2006/metadata/properties" ma:root="true" ma:fieldsID="ee7eb1bcba493c2698ab64a3305d916d" ns3:_="" ns4:_="">
    <xsd:import namespace="f4eb1f02-d472-42cb-8014-437b77d0cdb1"/>
    <xsd:import namespace="7433d9f1-a9e0-41f5-8b7e-30f379d563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ingHintHash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b1f02-d472-42cb-8014-437b77d0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3d9f1-a9e0-41f5-8b7e-30f379d56353" elementFormDefault="qualified">
    <xsd:import namespace="http://schemas.microsoft.com/office/2006/documentManagement/types"/>
    <xsd:import namespace="http://schemas.microsoft.com/office/infopath/2007/PartnerControls"/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F6B60-38F2-43D0-B1DA-36BCCFDC1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b1f02-d472-42cb-8014-437b77d0cdb1"/>
    <ds:schemaRef ds:uri="7433d9f1-a9e0-41f5-8b7e-30f379d56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4840E-2264-42EF-BAAE-A530D461CBDB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f4eb1f02-d472-42cb-8014-437b77d0cdb1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433d9f1-a9e0-41f5-8b7e-30f379d5635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559466-F01C-4CEA-8828-442DE989E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1041</Words>
  <Application>Microsoft Office PowerPoint</Application>
  <PresentationFormat>Widescreen</PresentationFormat>
  <Paragraphs>106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</dc:title>
  <dc:creator>J Semmens</dc:creator>
  <cp:lastModifiedBy>Shaun Stevenson</cp:lastModifiedBy>
  <cp:revision>39</cp:revision>
  <dcterms:created xsi:type="dcterms:W3CDTF">2021-01-14T08:45:50Z</dcterms:created>
  <dcterms:modified xsi:type="dcterms:W3CDTF">2021-02-05T15:34:04Z</dcterms:modified>
</cp:coreProperties>
</file>