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C1998-2B07-46DE-B5F2-7C87B5FE4500}" v="95" dt="2021-02-04T14:00:53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48" d="100"/>
          <a:sy n="48" d="100"/>
        </p:scale>
        <p:origin x="846" y="10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emmens" userId="880da4ff-bc01-442b-8efd-13b3aa398a74" providerId="ADAL" clId="{C69C1998-2B07-46DE-B5F2-7C87B5FE4500}"/>
    <pc:docChg chg="undo custSel mod addSld modSld">
      <pc:chgData name="J Semmens" userId="880da4ff-bc01-442b-8efd-13b3aa398a74" providerId="ADAL" clId="{C69C1998-2B07-46DE-B5F2-7C87B5FE4500}" dt="2021-02-04T14:02:04.439" v="560" actId="27636"/>
      <pc:docMkLst>
        <pc:docMk/>
      </pc:docMkLst>
      <pc:sldChg chg="addSp modSp mod setBg">
        <pc:chgData name="J Semmens" userId="880da4ff-bc01-442b-8efd-13b3aa398a74" providerId="ADAL" clId="{C69C1998-2B07-46DE-B5F2-7C87B5FE4500}" dt="2021-02-04T13:57:10.222" v="462" actId="403"/>
        <pc:sldMkLst>
          <pc:docMk/>
          <pc:sldMk cId="4244492469" sldId="258"/>
        </pc:sldMkLst>
        <pc:spChg chg="mod">
          <ac:chgData name="J Semmens" userId="880da4ff-bc01-442b-8efd-13b3aa398a74" providerId="ADAL" clId="{C69C1998-2B07-46DE-B5F2-7C87B5FE4500}" dt="2021-02-04T13:56:32.013" v="455" actId="26606"/>
          <ac:spMkLst>
            <pc:docMk/>
            <pc:sldMk cId="4244492469" sldId="258"/>
            <ac:spMk id="2" creationId="{6E673F9A-7718-4796-B5EA-C70FCF9AA837}"/>
          </ac:spMkLst>
        </pc:spChg>
        <pc:spChg chg="mod">
          <ac:chgData name="J Semmens" userId="880da4ff-bc01-442b-8efd-13b3aa398a74" providerId="ADAL" clId="{C69C1998-2B07-46DE-B5F2-7C87B5FE4500}" dt="2021-02-04T13:57:10.222" v="462" actId="403"/>
          <ac:spMkLst>
            <pc:docMk/>
            <pc:sldMk cId="4244492469" sldId="258"/>
            <ac:spMk id="3" creationId="{3E91B9D6-C212-4E62-B1F9-29CFDEDF726A}"/>
          </ac:spMkLst>
        </pc:spChg>
        <pc:spChg chg="add mod">
          <ac:chgData name="J Semmens" userId="880da4ff-bc01-442b-8efd-13b3aa398a74" providerId="ADAL" clId="{C69C1998-2B07-46DE-B5F2-7C87B5FE4500}" dt="2021-02-04T13:56:57.975" v="460" actId="403"/>
          <ac:spMkLst>
            <pc:docMk/>
            <pc:sldMk cId="4244492469" sldId="258"/>
            <ac:spMk id="4" creationId="{A2EA25A7-9C42-49C0-9C9D-C65D900FD91D}"/>
          </ac:spMkLst>
        </pc:spChg>
        <pc:spChg chg="add mod">
          <ac:chgData name="J Semmens" userId="880da4ff-bc01-442b-8efd-13b3aa398a74" providerId="ADAL" clId="{C69C1998-2B07-46DE-B5F2-7C87B5FE4500}" dt="2021-02-04T13:56:32.013" v="455" actId="26606"/>
          <ac:spMkLst>
            <pc:docMk/>
            <pc:sldMk cId="4244492469" sldId="258"/>
            <ac:spMk id="7" creationId="{A8D21BBA-8169-4D87-A22F-C40F3233A367}"/>
          </ac:spMkLst>
        </pc:spChg>
        <pc:spChg chg="add">
          <ac:chgData name="J Semmens" userId="880da4ff-bc01-442b-8efd-13b3aa398a74" providerId="ADAL" clId="{C69C1998-2B07-46DE-B5F2-7C87B5FE4500}" dt="2021-02-04T13:56:32.013" v="455" actId="26606"/>
          <ac:spMkLst>
            <pc:docMk/>
            <pc:sldMk cId="4244492469" sldId="258"/>
            <ac:spMk id="12" creationId="{3CD9DF72-87A3-404E-A828-84CBF11A8303}"/>
          </ac:spMkLst>
        </pc:spChg>
        <pc:picChg chg="add mod ord">
          <ac:chgData name="J Semmens" userId="880da4ff-bc01-442b-8efd-13b3aa398a74" providerId="ADAL" clId="{C69C1998-2B07-46DE-B5F2-7C87B5FE4500}" dt="2021-02-04T13:56:32.013" v="455" actId="26606"/>
          <ac:picMkLst>
            <pc:docMk/>
            <pc:sldMk cId="4244492469" sldId="258"/>
            <ac:picMk id="6" creationId="{D4D96E73-079A-4C1F-BEAA-A2E7DDA07E8C}"/>
          </ac:picMkLst>
        </pc:picChg>
        <pc:cxnChg chg="add">
          <ac:chgData name="J Semmens" userId="880da4ff-bc01-442b-8efd-13b3aa398a74" providerId="ADAL" clId="{C69C1998-2B07-46DE-B5F2-7C87B5FE4500}" dt="2021-02-04T13:56:32.013" v="455" actId="26606"/>
          <ac:cxnSpMkLst>
            <pc:docMk/>
            <pc:sldMk cId="4244492469" sldId="258"/>
            <ac:cxnSpMk id="14" creationId="{20E3A342-4D61-4E3F-AF90-1AB42AEB96CC}"/>
          </ac:cxnSpMkLst>
        </pc:cxnChg>
      </pc:sldChg>
      <pc:sldChg chg="addSp modSp mod setBg">
        <pc:chgData name="J Semmens" userId="880da4ff-bc01-442b-8efd-13b3aa398a74" providerId="ADAL" clId="{C69C1998-2B07-46DE-B5F2-7C87B5FE4500}" dt="2021-02-04T13:57:58.799" v="474" actId="14100"/>
        <pc:sldMkLst>
          <pc:docMk/>
          <pc:sldMk cId="3256232671" sldId="259"/>
        </pc:sldMkLst>
        <pc:spChg chg="mod">
          <ac:chgData name="J Semmens" userId="880da4ff-bc01-442b-8efd-13b3aa398a74" providerId="ADAL" clId="{C69C1998-2B07-46DE-B5F2-7C87B5FE4500}" dt="2021-02-04T13:57:58.799" v="474" actId="14100"/>
          <ac:spMkLst>
            <pc:docMk/>
            <pc:sldMk cId="3256232671" sldId="259"/>
            <ac:spMk id="2" creationId="{A22E5154-6A12-4F2D-AF02-6D26DD4D3B27}"/>
          </ac:spMkLst>
        </pc:spChg>
        <pc:spChg chg="mod">
          <ac:chgData name="J Semmens" userId="880da4ff-bc01-442b-8efd-13b3aa398a74" providerId="ADAL" clId="{C69C1998-2B07-46DE-B5F2-7C87B5FE4500}" dt="2021-02-04T13:57:53.068" v="471" actId="27636"/>
          <ac:spMkLst>
            <pc:docMk/>
            <pc:sldMk cId="3256232671" sldId="259"/>
            <ac:spMk id="3" creationId="{E4C132B3-551B-44E3-AEF0-E362663A9617}"/>
          </ac:spMkLst>
        </pc:spChg>
        <pc:spChg chg="add mod">
          <ac:chgData name="J Semmens" userId="880da4ff-bc01-442b-8efd-13b3aa398a74" providerId="ADAL" clId="{C69C1998-2B07-46DE-B5F2-7C87B5FE4500}" dt="2021-02-04T13:57:43.648" v="466" actId="26606"/>
          <ac:spMkLst>
            <pc:docMk/>
            <pc:sldMk cId="3256232671" sldId="259"/>
            <ac:spMk id="6" creationId="{090D2113-3A16-42A0-94A3-FAAB4225A022}"/>
          </ac:spMkLst>
        </pc:spChg>
        <pc:spChg chg="add">
          <ac:chgData name="J Semmens" userId="880da4ff-bc01-442b-8efd-13b3aa398a74" providerId="ADAL" clId="{C69C1998-2B07-46DE-B5F2-7C87B5FE4500}" dt="2021-02-04T13:57:43.648" v="466" actId="26606"/>
          <ac:spMkLst>
            <pc:docMk/>
            <pc:sldMk cId="3256232671" sldId="259"/>
            <ac:spMk id="11" creationId="{8FC9BE17-9A7B-462D-AE50-3D8777387304}"/>
          </ac:spMkLst>
        </pc:spChg>
        <pc:spChg chg="add">
          <ac:chgData name="J Semmens" userId="880da4ff-bc01-442b-8efd-13b3aa398a74" providerId="ADAL" clId="{C69C1998-2B07-46DE-B5F2-7C87B5FE4500}" dt="2021-02-04T13:57:43.648" v="466" actId="26606"/>
          <ac:spMkLst>
            <pc:docMk/>
            <pc:sldMk cId="3256232671" sldId="259"/>
            <ac:spMk id="13" creationId="{3EBE8569-6AEC-4B8C-8D53-2DE337CDBA65}"/>
          </ac:spMkLst>
        </pc:spChg>
        <pc:spChg chg="add">
          <ac:chgData name="J Semmens" userId="880da4ff-bc01-442b-8efd-13b3aa398a74" providerId="ADAL" clId="{C69C1998-2B07-46DE-B5F2-7C87B5FE4500}" dt="2021-02-04T13:57:43.648" v="466" actId="26606"/>
          <ac:spMkLst>
            <pc:docMk/>
            <pc:sldMk cId="3256232671" sldId="259"/>
            <ac:spMk id="15" creationId="{55D4142C-5077-457F-A6AD-3FECFDB39685}"/>
          </ac:spMkLst>
        </pc:spChg>
        <pc:spChg chg="add">
          <ac:chgData name="J Semmens" userId="880da4ff-bc01-442b-8efd-13b3aa398a74" providerId="ADAL" clId="{C69C1998-2B07-46DE-B5F2-7C87B5FE4500}" dt="2021-02-04T13:57:43.648" v="466" actId="26606"/>
          <ac:spMkLst>
            <pc:docMk/>
            <pc:sldMk cId="3256232671" sldId="259"/>
            <ac:spMk id="17" creationId="{7A5F0580-5EE9-419F-96EE-B6529EF6E7D0}"/>
          </ac:spMkLst>
        </pc:spChg>
        <pc:picChg chg="add mod ord">
          <ac:chgData name="J Semmens" userId="880da4ff-bc01-442b-8efd-13b3aa398a74" providerId="ADAL" clId="{C69C1998-2B07-46DE-B5F2-7C87B5FE4500}" dt="2021-02-04T13:57:43.648" v="466" actId="26606"/>
          <ac:picMkLst>
            <pc:docMk/>
            <pc:sldMk cId="3256232671" sldId="259"/>
            <ac:picMk id="5" creationId="{B88D45EF-F2EF-4645-9A2C-1EE512FE32DE}"/>
          </ac:picMkLst>
        </pc:picChg>
      </pc:sldChg>
      <pc:sldChg chg="addSp modSp mod setBg">
        <pc:chgData name="J Semmens" userId="880da4ff-bc01-442b-8efd-13b3aa398a74" providerId="ADAL" clId="{C69C1998-2B07-46DE-B5F2-7C87B5FE4500}" dt="2021-02-04T13:58:45.499" v="488" actId="14100"/>
        <pc:sldMkLst>
          <pc:docMk/>
          <pc:sldMk cId="1595974793" sldId="261"/>
        </pc:sldMkLst>
        <pc:spChg chg="mod">
          <ac:chgData name="J Semmens" userId="880da4ff-bc01-442b-8efd-13b3aa398a74" providerId="ADAL" clId="{C69C1998-2B07-46DE-B5F2-7C87B5FE4500}" dt="2021-02-04T13:58:29.756" v="476" actId="26606"/>
          <ac:spMkLst>
            <pc:docMk/>
            <pc:sldMk cId="1595974793" sldId="261"/>
            <ac:spMk id="2" creationId="{E543CF00-4220-4283-8353-6930A70F5745}"/>
          </ac:spMkLst>
        </pc:spChg>
        <pc:spChg chg="mod">
          <ac:chgData name="J Semmens" userId="880da4ff-bc01-442b-8efd-13b3aa398a74" providerId="ADAL" clId="{C69C1998-2B07-46DE-B5F2-7C87B5FE4500}" dt="2021-02-04T13:58:45.499" v="488" actId="14100"/>
          <ac:spMkLst>
            <pc:docMk/>
            <pc:sldMk cId="1595974793" sldId="261"/>
            <ac:spMk id="3" creationId="{D2B989E0-12F6-4591-BAC1-8064D81E7205}"/>
          </ac:spMkLst>
        </pc:spChg>
        <pc:spChg chg="add">
          <ac:chgData name="J Semmens" userId="880da4ff-bc01-442b-8efd-13b3aa398a74" providerId="ADAL" clId="{C69C1998-2B07-46DE-B5F2-7C87B5FE4500}" dt="2021-02-04T13:58:29.756" v="476" actId="26606"/>
          <ac:spMkLst>
            <pc:docMk/>
            <pc:sldMk cId="1595974793" sldId="261"/>
            <ac:spMk id="8" creationId="{B95B9BA8-1D69-4796-85F5-B6D0BD52354B}"/>
          </ac:spMkLst>
        </pc:spChg>
        <pc:grpChg chg="add">
          <ac:chgData name="J Semmens" userId="880da4ff-bc01-442b-8efd-13b3aa398a74" providerId="ADAL" clId="{C69C1998-2B07-46DE-B5F2-7C87B5FE4500}" dt="2021-02-04T13:58:29.756" v="476" actId="26606"/>
          <ac:grpSpMkLst>
            <pc:docMk/>
            <pc:sldMk cId="1595974793" sldId="261"/>
            <ac:grpSpMk id="10" creationId="{5F892E19-92E7-4BB2-8C3F-DBDFE8D9D324}"/>
          </ac:grpSpMkLst>
        </pc:grpChg>
      </pc:sldChg>
      <pc:sldChg chg="addSp modSp mod setBg">
        <pc:chgData name="J Semmens" userId="880da4ff-bc01-442b-8efd-13b3aa398a74" providerId="ADAL" clId="{C69C1998-2B07-46DE-B5F2-7C87B5FE4500}" dt="2021-02-04T14:01:07.696" v="549" actId="26606"/>
        <pc:sldMkLst>
          <pc:docMk/>
          <pc:sldMk cId="1672817476" sldId="262"/>
        </pc:sldMkLst>
        <pc:spChg chg="mo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2" creationId="{8F607D6B-868D-4FFB-93F6-884321064CE5}"/>
          </ac:spMkLst>
        </pc:spChg>
        <pc:spChg chg="mo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3" creationId="{03EDD1B3-C035-478E-BF18-28F991835D59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8" creationId="{5A0118C5-4F8D-4CF4-BADD-53FEACC6C42A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10" creationId="{4E0A5C5C-2A95-428E-9F6A-0D29EBD57C9F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12" creationId="{1056F38F-7C4E-461D-8709-7D0024AE1F79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14" creationId="{C7278469-3C3C-49CE-AEEE-E176A4900B78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20" creationId="{4C6598AB-1C17-4D54-951C-A082D94ACB7A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22" creationId="{C83B66D7-137D-4AC1-B172-53D60F08BEB5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24" creationId="{F6B92503-6984-4D15-8B98-8718709B785D}"/>
          </ac:spMkLst>
        </pc:spChg>
        <pc:spChg chg="add">
          <ac:chgData name="J Semmens" userId="880da4ff-bc01-442b-8efd-13b3aa398a74" providerId="ADAL" clId="{C69C1998-2B07-46DE-B5F2-7C87B5FE4500}" dt="2021-02-04T14:01:07.696" v="549" actId="26606"/>
          <ac:spMkLst>
            <pc:docMk/>
            <pc:sldMk cId="1672817476" sldId="262"/>
            <ac:spMk id="26" creationId="{08DDF938-524E-4C18-A47D-C00627832366}"/>
          </ac:spMkLst>
        </pc:spChg>
        <pc:grpChg chg="add">
          <ac:chgData name="J Semmens" userId="880da4ff-bc01-442b-8efd-13b3aa398a74" providerId="ADAL" clId="{C69C1998-2B07-46DE-B5F2-7C87B5FE4500}" dt="2021-02-04T14:01:07.696" v="549" actId="26606"/>
          <ac:grpSpMkLst>
            <pc:docMk/>
            <pc:sldMk cId="1672817476" sldId="262"/>
            <ac:grpSpMk id="16" creationId="{93DC754C-7E09-422D-A8BB-AF632E90DFA2}"/>
          </ac:grpSpMkLst>
        </pc:grpChg>
        <pc:grpChg chg="add">
          <ac:chgData name="J Semmens" userId="880da4ff-bc01-442b-8efd-13b3aa398a74" providerId="ADAL" clId="{C69C1998-2B07-46DE-B5F2-7C87B5FE4500}" dt="2021-02-04T14:01:07.696" v="549" actId="26606"/>
          <ac:grpSpMkLst>
            <pc:docMk/>
            <pc:sldMk cId="1672817476" sldId="262"/>
            <ac:grpSpMk id="28" creationId="{3773FAF5-C452-4455-9411-D6AF5EBD4CA9}"/>
          </ac:grpSpMkLst>
        </pc:grpChg>
      </pc:sldChg>
      <pc:sldChg chg="addSp delSp modSp mod">
        <pc:chgData name="J Semmens" userId="880da4ff-bc01-442b-8efd-13b3aa398a74" providerId="ADAL" clId="{C69C1998-2B07-46DE-B5F2-7C87B5FE4500}" dt="2021-02-04T13:48:26.823" v="43" actId="13822"/>
        <pc:sldMkLst>
          <pc:docMk/>
          <pc:sldMk cId="4135889766" sldId="265"/>
        </pc:sldMkLst>
        <pc:spChg chg="mod">
          <ac:chgData name="J Semmens" userId="880da4ff-bc01-442b-8efd-13b3aa398a74" providerId="ADAL" clId="{C69C1998-2B07-46DE-B5F2-7C87B5FE4500}" dt="2021-02-04T13:43:34.506" v="6" actId="6549"/>
          <ac:spMkLst>
            <pc:docMk/>
            <pc:sldMk cId="4135889766" sldId="265"/>
            <ac:spMk id="3" creationId="{900017C3-71E8-409B-A141-26849CA089C9}"/>
          </ac:spMkLst>
        </pc:spChg>
        <pc:spChg chg="add del mod">
          <ac:chgData name="J Semmens" userId="880da4ff-bc01-442b-8efd-13b3aa398a74" providerId="ADAL" clId="{C69C1998-2B07-46DE-B5F2-7C87B5FE4500}" dt="2021-02-04T13:45:37.088" v="26"/>
          <ac:spMkLst>
            <pc:docMk/>
            <pc:sldMk cId="4135889766" sldId="265"/>
            <ac:spMk id="4" creationId="{C96D9548-B155-43A2-8772-5A873AE9153C}"/>
          </ac:spMkLst>
        </pc:spChg>
        <pc:spChg chg="add del mod">
          <ac:chgData name="J Semmens" userId="880da4ff-bc01-442b-8efd-13b3aa398a74" providerId="ADAL" clId="{C69C1998-2B07-46DE-B5F2-7C87B5FE4500}" dt="2021-02-04T13:45:37.088" v="24"/>
          <ac:spMkLst>
            <pc:docMk/>
            <pc:sldMk cId="4135889766" sldId="265"/>
            <ac:spMk id="5" creationId="{867384CF-9C56-45BD-8FC3-21217DC300C8}"/>
          </ac:spMkLst>
        </pc:spChg>
        <pc:spChg chg="add mod">
          <ac:chgData name="J Semmens" userId="880da4ff-bc01-442b-8efd-13b3aa398a74" providerId="ADAL" clId="{C69C1998-2B07-46DE-B5F2-7C87B5FE4500}" dt="2021-02-04T13:45:18.648" v="16" actId="21"/>
          <ac:spMkLst>
            <pc:docMk/>
            <pc:sldMk cId="4135889766" sldId="265"/>
            <ac:spMk id="6" creationId="{F33ADC63-3FBD-4CB8-9B47-F4B6E47312CB}"/>
          </ac:spMkLst>
        </pc:spChg>
        <pc:graphicFrameChg chg="add mod">
          <ac:chgData name="J Semmens" userId="880da4ff-bc01-442b-8efd-13b3aa398a74" providerId="ADAL" clId="{C69C1998-2B07-46DE-B5F2-7C87B5FE4500}" dt="2021-02-04T13:48:26.823" v="43" actId="13822"/>
          <ac:graphicFrameMkLst>
            <pc:docMk/>
            <pc:sldMk cId="4135889766" sldId="265"/>
            <ac:graphicFrameMk id="7" creationId="{83FD6F7B-3F5A-4C7F-8197-C54996251811}"/>
          </ac:graphicFrameMkLst>
        </pc:graphicFrameChg>
      </pc:sldChg>
      <pc:sldChg chg="addSp delSp modSp mod setBg">
        <pc:chgData name="J Semmens" userId="880da4ff-bc01-442b-8efd-13b3aa398a74" providerId="ADAL" clId="{C69C1998-2B07-46DE-B5F2-7C87B5FE4500}" dt="2021-02-04T13:51:54.538" v="367" actId="6549"/>
        <pc:sldMkLst>
          <pc:docMk/>
          <pc:sldMk cId="1898331705" sldId="266"/>
        </pc:sldMkLst>
        <pc:spChg chg="mod">
          <ac:chgData name="J Semmens" userId="880da4ff-bc01-442b-8efd-13b3aa398a74" providerId="ADAL" clId="{C69C1998-2B07-46DE-B5F2-7C87B5FE4500}" dt="2021-02-04T13:50:26.004" v="79" actId="26606"/>
          <ac:spMkLst>
            <pc:docMk/>
            <pc:sldMk cId="1898331705" sldId="266"/>
            <ac:spMk id="2" creationId="{90BBDB90-8BF0-423F-9B4F-54B65DFF0CA4}"/>
          </ac:spMkLst>
        </pc:spChg>
        <pc:spChg chg="del">
          <ac:chgData name="J Semmens" userId="880da4ff-bc01-442b-8efd-13b3aa398a74" providerId="ADAL" clId="{C69C1998-2B07-46DE-B5F2-7C87B5FE4500}" dt="2021-02-04T13:50:08.897" v="73" actId="931"/>
          <ac:spMkLst>
            <pc:docMk/>
            <pc:sldMk cId="1898331705" sldId="266"/>
            <ac:spMk id="3" creationId="{5CE2844C-B595-4AF5-A1FA-6EEA75E57005}"/>
          </ac:spMkLst>
        </pc:spChg>
        <pc:spChg chg="add mod">
          <ac:chgData name="J Semmens" userId="880da4ff-bc01-442b-8efd-13b3aa398a74" providerId="ADAL" clId="{C69C1998-2B07-46DE-B5F2-7C87B5FE4500}" dt="2021-02-04T13:50:26.004" v="79" actId="26606"/>
          <ac:spMkLst>
            <pc:docMk/>
            <pc:sldMk cId="1898331705" sldId="266"/>
            <ac:spMk id="6" creationId="{AD20796E-C51F-4056-B7DA-FB412055C8DA}"/>
          </ac:spMkLst>
        </pc:spChg>
        <pc:spChg chg="add mod">
          <ac:chgData name="J Semmens" userId="880da4ff-bc01-442b-8efd-13b3aa398a74" providerId="ADAL" clId="{C69C1998-2B07-46DE-B5F2-7C87B5FE4500}" dt="2021-02-04T13:51:54.538" v="367" actId="6549"/>
          <ac:spMkLst>
            <pc:docMk/>
            <pc:sldMk cId="1898331705" sldId="266"/>
            <ac:spMk id="10" creationId="{467F145B-333A-4816-AA60-52D9A0D19D87}"/>
          </ac:spMkLst>
        </pc:spChg>
        <pc:spChg chg="add">
          <ac:chgData name="J Semmens" userId="880da4ff-bc01-442b-8efd-13b3aa398a74" providerId="ADAL" clId="{C69C1998-2B07-46DE-B5F2-7C87B5FE4500}" dt="2021-02-04T13:50:26.004" v="79" actId="26606"/>
          <ac:spMkLst>
            <pc:docMk/>
            <pc:sldMk cId="1898331705" sldId="266"/>
            <ac:spMk id="13" creationId="{EBF87945-A001-489F-9D9B-7D9435F0B9CA}"/>
          </ac:spMkLst>
        </pc:spChg>
        <pc:picChg chg="add mod">
          <ac:chgData name="J Semmens" userId="880da4ff-bc01-442b-8efd-13b3aa398a74" providerId="ADAL" clId="{C69C1998-2B07-46DE-B5F2-7C87B5FE4500}" dt="2021-02-04T13:50:26.004" v="79" actId="26606"/>
          <ac:picMkLst>
            <pc:docMk/>
            <pc:sldMk cId="1898331705" sldId="266"/>
            <ac:picMk id="5" creationId="{6CE5A21F-4E6C-46D7-82C8-1899467904BB}"/>
          </ac:picMkLst>
        </pc:picChg>
      </pc:sldChg>
      <pc:sldChg chg="addSp delSp modSp mod setBg">
        <pc:chgData name="J Semmens" userId="880da4ff-bc01-442b-8efd-13b3aa398a74" providerId="ADAL" clId="{C69C1998-2B07-46DE-B5F2-7C87B5FE4500}" dt="2021-02-04T13:59:45.585" v="544" actId="26606"/>
        <pc:sldMkLst>
          <pc:docMk/>
          <pc:sldMk cId="4213942585" sldId="267"/>
        </pc:sldMkLst>
        <pc:spChg chg="mod">
          <ac:chgData name="J Semmens" userId="880da4ff-bc01-442b-8efd-13b3aa398a74" providerId="ADAL" clId="{C69C1998-2B07-46DE-B5F2-7C87B5FE4500}" dt="2021-02-04T13:59:45.585" v="544" actId="26606"/>
          <ac:spMkLst>
            <pc:docMk/>
            <pc:sldMk cId="4213942585" sldId="267"/>
            <ac:spMk id="2" creationId="{4C48DB9B-D5F5-41A2-B7C3-94E1F8FC55E7}"/>
          </ac:spMkLst>
        </pc:spChg>
        <pc:spChg chg="del">
          <ac:chgData name="J Semmens" userId="880da4ff-bc01-442b-8efd-13b3aa398a74" providerId="ADAL" clId="{C69C1998-2B07-46DE-B5F2-7C87B5FE4500}" dt="2021-02-04T13:58:57.699" v="489" actId="26606"/>
          <ac:spMkLst>
            <pc:docMk/>
            <pc:sldMk cId="4213942585" sldId="267"/>
            <ac:spMk id="3" creationId="{9B22B8DB-B7A3-4FAE-88AF-1E61429FCD04}"/>
          </ac:spMkLst>
        </pc:spChg>
        <pc:spChg chg="add">
          <ac:chgData name="J Semmens" userId="880da4ff-bc01-442b-8efd-13b3aa398a74" providerId="ADAL" clId="{C69C1998-2B07-46DE-B5F2-7C87B5FE4500}" dt="2021-02-04T13:59:45.585" v="544" actId="26606"/>
          <ac:spMkLst>
            <pc:docMk/>
            <pc:sldMk cId="4213942585" sldId="267"/>
            <ac:spMk id="10" creationId="{E5F17139-31EE-46AC-B04F-DBBD852DD6CB}"/>
          </ac:spMkLst>
        </pc:spChg>
        <pc:spChg chg="add">
          <ac:chgData name="J Semmens" userId="880da4ff-bc01-442b-8efd-13b3aa398a74" providerId="ADAL" clId="{C69C1998-2B07-46DE-B5F2-7C87B5FE4500}" dt="2021-02-04T13:59:45.585" v="544" actId="26606"/>
          <ac:spMkLst>
            <pc:docMk/>
            <pc:sldMk cId="4213942585" sldId="267"/>
            <ac:spMk id="12" creationId="{AAD42DD4-86F6-4FD2-869F-32D35E310CF6}"/>
          </ac:spMkLst>
        </pc:spChg>
        <pc:spChg chg="add">
          <ac:chgData name="J Semmens" userId="880da4ff-bc01-442b-8efd-13b3aa398a74" providerId="ADAL" clId="{C69C1998-2B07-46DE-B5F2-7C87B5FE4500}" dt="2021-02-04T13:59:45.585" v="544" actId="26606"/>
          <ac:spMkLst>
            <pc:docMk/>
            <pc:sldMk cId="4213942585" sldId="267"/>
            <ac:spMk id="14" creationId="{4C36B8C5-0DEB-41B5-911D-572E2E835E3C}"/>
          </ac:spMkLst>
        </pc:spChg>
        <pc:spChg chg="add">
          <ac:chgData name="J Semmens" userId="880da4ff-bc01-442b-8efd-13b3aa398a74" providerId="ADAL" clId="{C69C1998-2B07-46DE-B5F2-7C87B5FE4500}" dt="2021-02-04T13:59:45.585" v="544" actId="26606"/>
          <ac:spMkLst>
            <pc:docMk/>
            <pc:sldMk cId="4213942585" sldId="267"/>
            <ac:spMk id="16" creationId="{B5DC987A-A8C7-4C23-9BF5-33E9F6F21DCB}"/>
          </ac:spMkLst>
        </pc:spChg>
        <pc:spChg chg="add">
          <ac:chgData name="J Semmens" userId="880da4ff-bc01-442b-8efd-13b3aa398a74" providerId="ADAL" clId="{C69C1998-2B07-46DE-B5F2-7C87B5FE4500}" dt="2021-02-04T13:59:45.585" v="544" actId="26606"/>
          <ac:spMkLst>
            <pc:docMk/>
            <pc:sldMk cId="4213942585" sldId="267"/>
            <ac:spMk id="18" creationId="{F213F2CF-C6DF-4CE1-A6F0-E3B1BFBB0B23}"/>
          </ac:spMkLst>
        </pc:spChg>
        <pc:spChg chg="add">
          <ac:chgData name="J Semmens" userId="880da4ff-bc01-442b-8efd-13b3aa398a74" providerId="ADAL" clId="{C69C1998-2B07-46DE-B5F2-7C87B5FE4500}" dt="2021-02-04T13:59:45.585" v="544" actId="26606"/>
          <ac:spMkLst>
            <pc:docMk/>
            <pc:sldMk cId="4213942585" sldId="267"/>
            <ac:spMk id="20" creationId="{84325C15-4820-4911-B66E-A5F917CFAE58}"/>
          </ac:spMkLst>
        </pc:spChg>
        <pc:graphicFrameChg chg="add mod modGraphic">
          <ac:chgData name="J Semmens" userId="880da4ff-bc01-442b-8efd-13b3aa398a74" providerId="ADAL" clId="{C69C1998-2B07-46DE-B5F2-7C87B5FE4500}" dt="2021-02-04T13:59:45.585" v="544" actId="26606"/>
          <ac:graphicFrameMkLst>
            <pc:docMk/>
            <pc:sldMk cId="4213942585" sldId="267"/>
            <ac:graphicFrameMk id="5" creationId="{0C03268A-80BA-4294-8239-6C94AEC87EB9}"/>
          </ac:graphicFrameMkLst>
        </pc:graphicFrameChg>
      </pc:sldChg>
      <pc:sldChg chg="addSp delSp modSp mod setBg">
        <pc:chgData name="J Semmens" userId="880da4ff-bc01-442b-8efd-13b3aa398a74" providerId="ADAL" clId="{C69C1998-2B07-46DE-B5F2-7C87B5FE4500}" dt="2021-02-04T14:00:56.295" v="548" actId="26606"/>
        <pc:sldMkLst>
          <pc:docMk/>
          <pc:sldMk cId="532414625" sldId="268"/>
        </pc:sldMkLst>
        <pc:spChg chg="mod">
          <ac:chgData name="J Semmens" userId="880da4ff-bc01-442b-8efd-13b3aa398a74" providerId="ADAL" clId="{C69C1998-2B07-46DE-B5F2-7C87B5FE4500}" dt="2021-02-04T14:00:56.295" v="548" actId="26606"/>
          <ac:spMkLst>
            <pc:docMk/>
            <pc:sldMk cId="532414625" sldId="268"/>
            <ac:spMk id="2" creationId="{BBEBC97F-F70B-41A1-AF7A-0DA9AB122D56}"/>
          </ac:spMkLst>
        </pc:spChg>
        <pc:spChg chg="del">
          <ac:chgData name="J Semmens" userId="880da4ff-bc01-442b-8efd-13b3aa398a74" providerId="ADAL" clId="{C69C1998-2B07-46DE-B5F2-7C87B5FE4500}" dt="2021-02-04T14:00:56.295" v="548" actId="26606"/>
          <ac:spMkLst>
            <pc:docMk/>
            <pc:sldMk cId="532414625" sldId="268"/>
            <ac:spMk id="3" creationId="{615B24D8-63F1-4220-8521-B44A31CCC1A2}"/>
          </ac:spMkLst>
        </pc:spChg>
        <pc:spChg chg="add">
          <ac:chgData name="J Semmens" userId="880da4ff-bc01-442b-8efd-13b3aa398a74" providerId="ADAL" clId="{C69C1998-2B07-46DE-B5F2-7C87B5FE4500}" dt="2021-02-04T14:00:56.295" v="548" actId="26606"/>
          <ac:spMkLst>
            <pc:docMk/>
            <pc:sldMk cId="532414625" sldId="268"/>
            <ac:spMk id="9" creationId="{1D63C574-BFD2-41A1-A567-B0C3CC7FDD4F}"/>
          </ac:spMkLst>
        </pc:spChg>
        <pc:spChg chg="add">
          <ac:chgData name="J Semmens" userId="880da4ff-bc01-442b-8efd-13b3aa398a74" providerId="ADAL" clId="{C69C1998-2B07-46DE-B5F2-7C87B5FE4500}" dt="2021-02-04T14:00:56.295" v="548" actId="26606"/>
          <ac:spMkLst>
            <pc:docMk/>
            <pc:sldMk cId="532414625" sldId="268"/>
            <ac:spMk id="11" creationId="{E2A46BAB-8C31-42B2-90E8-B26DD3E81D37}"/>
          </ac:spMkLst>
        </pc:spChg>
        <pc:grpChg chg="add">
          <ac:chgData name="J Semmens" userId="880da4ff-bc01-442b-8efd-13b3aa398a74" providerId="ADAL" clId="{C69C1998-2B07-46DE-B5F2-7C87B5FE4500}" dt="2021-02-04T14:00:56.295" v="548" actId="26606"/>
          <ac:grpSpMkLst>
            <pc:docMk/>
            <pc:sldMk cId="532414625" sldId="268"/>
            <ac:grpSpMk id="13" creationId="{B3F7A3C7-0737-4E57-B30E-8EEFE638B401}"/>
          </ac:grpSpMkLst>
        </pc:grpChg>
        <pc:grpChg chg="add">
          <ac:chgData name="J Semmens" userId="880da4ff-bc01-442b-8efd-13b3aa398a74" providerId="ADAL" clId="{C69C1998-2B07-46DE-B5F2-7C87B5FE4500}" dt="2021-02-04T14:00:56.295" v="548" actId="26606"/>
          <ac:grpSpMkLst>
            <pc:docMk/>
            <pc:sldMk cId="532414625" sldId="268"/>
            <ac:grpSpMk id="17" creationId="{43F5E015-E085-4624-B431-B42414448684}"/>
          </ac:grpSpMkLst>
        </pc:grpChg>
        <pc:graphicFrameChg chg="add del mod">
          <ac:chgData name="J Semmens" userId="880da4ff-bc01-442b-8efd-13b3aa398a74" providerId="ADAL" clId="{C69C1998-2B07-46DE-B5F2-7C87B5FE4500}" dt="2021-02-04T14:00:53.303" v="547" actId="1032"/>
          <ac:graphicFrameMkLst>
            <pc:docMk/>
            <pc:sldMk cId="532414625" sldId="268"/>
            <ac:graphicFrameMk id="4" creationId="{BEFFE24A-4177-40F4-BD5D-B1C87F3D07A0}"/>
          </ac:graphicFrameMkLst>
        </pc:graphicFrameChg>
        <pc:graphicFrameChg chg="add">
          <ac:chgData name="J Semmens" userId="880da4ff-bc01-442b-8efd-13b3aa398a74" providerId="ADAL" clId="{C69C1998-2B07-46DE-B5F2-7C87B5FE4500}" dt="2021-02-04T14:00:56.295" v="548" actId="26606"/>
          <ac:graphicFrameMkLst>
            <pc:docMk/>
            <pc:sldMk cId="532414625" sldId="268"/>
            <ac:graphicFrameMk id="5" creationId="{47D125CA-C540-4E76-AD96-AD551CCFE8D9}"/>
          </ac:graphicFrameMkLst>
        </pc:graphicFrameChg>
      </pc:sldChg>
      <pc:sldChg chg="addSp modSp new mod setBg">
        <pc:chgData name="J Semmens" userId="880da4ff-bc01-442b-8efd-13b3aa398a74" providerId="ADAL" clId="{C69C1998-2B07-46DE-B5F2-7C87B5FE4500}" dt="2021-02-04T14:02:04.439" v="560" actId="27636"/>
        <pc:sldMkLst>
          <pc:docMk/>
          <pc:sldMk cId="4112234500" sldId="269"/>
        </pc:sldMkLst>
        <pc:spChg chg="mod">
          <ac:chgData name="J Semmens" userId="880da4ff-bc01-442b-8efd-13b3aa398a74" providerId="ADAL" clId="{C69C1998-2B07-46DE-B5F2-7C87B5FE4500}" dt="2021-02-04T14:01:45.878" v="550" actId="26606"/>
          <ac:spMkLst>
            <pc:docMk/>
            <pc:sldMk cId="4112234500" sldId="269"/>
            <ac:spMk id="2" creationId="{08BB7240-99C8-423F-925F-9DE771690ADE}"/>
          </ac:spMkLst>
        </pc:spChg>
        <pc:spChg chg="mod">
          <ac:chgData name="J Semmens" userId="880da4ff-bc01-442b-8efd-13b3aa398a74" providerId="ADAL" clId="{C69C1998-2B07-46DE-B5F2-7C87B5FE4500}" dt="2021-02-04T14:02:04.439" v="560" actId="27636"/>
          <ac:spMkLst>
            <pc:docMk/>
            <pc:sldMk cId="4112234500" sldId="269"/>
            <ac:spMk id="3" creationId="{4180CD50-2A32-4E59-A015-32D19D0F5D0D}"/>
          </ac:spMkLst>
        </pc:spChg>
        <pc:spChg chg="add">
          <ac:chgData name="J Semmens" userId="880da4ff-bc01-442b-8efd-13b3aa398a74" providerId="ADAL" clId="{C69C1998-2B07-46DE-B5F2-7C87B5FE4500}" dt="2021-02-04T14:01:45.878" v="550" actId="26606"/>
          <ac:spMkLst>
            <pc:docMk/>
            <pc:sldMk cId="4112234500" sldId="269"/>
            <ac:spMk id="8" creationId="{44D65982-4F00-4330-8DAA-DE6A9E4D6D23}"/>
          </ac:spMkLst>
        </pc:spChg>
        <pc:grpChg chg="add">
          <ac:chgData name="J Semmens" userId="880da4ff-bc01-442b-8efd-13b3aa398a74" providerId="ADAL" clId="{C69C1998-2B07-46DE-B5F2-7C87B5FE4500}" dt="2021-02-04T14:01:45.878" v="550" actId="26606"/>
          <ac:grpSpMkLst>
            <pc:docMk/>
            <pc:sldMk cId="4112234500" sldId="269"/>
            <ac:grpSpMk id="10" creationId="{3407C00E-E6E2-4994-8DA5-71DB9045B93A}"/>
          </ac:grpSpMkLst>
        </pc:grpChg>
        <pc:grpChg chg="add">
          <ac:chgData name="J Semmens" userId="880da4ff-bc01-442b-8efd-13b3aa398a74" providerId="ADAL" clId="{C69C1998-2B07-46DE-B5F2-7C87B5FE4500}" dt="2021-02-04T14:01:45.878" v="550" actId="26606"/>
          <ac:grpSpMkLst>
            <pc:docMk/>
            <pc:sldMk cId="4112234500" sldId="269"/>
            <ac:grpSpMk id="14" creationId="{43F5E015-E085-4624-B431-B42414448684}"/>
          </ac:grpSpMkLst>
        </pc:gr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1541A-2090-4E83-8B79-752F2FD963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4322C-19A9-484E-9A76-E0D5EAEDB3C4}">
      <dgm:prSet/>
      <dgm:spPr/>
      <dgm:t>
        <a:bodyPr/>
        <a:lstStyle/>
        <a:p>
          <a:r>
            <a:rPr lang="en-US" dirty="0"/>
            <a:t>Gratitude</a:t>
          </a:r>
        </a:p>
      </dgm:t>
    </dgm:pt>
    <dgm:pt modelId="{7DC3FEF2-74C2-40FD-AB12-BED42611DABE}" type="parTrans" cxnId="{09E693C8-C89B-4E94-B916-3CA83B8054E8}">
      <dgm:prSet/>
      <dgm:spPr/>
      <dgm:t>
        <a:bodyPr/>
        <a:lstStyle/>
        <a:p>
          <a:endParaRPr lang="en-US"/>
        </a:p>
      </dgm:t>
    </dgm:pt>
    <dgm:pt modelId="{003398F1-FC84-4823-9246-9900F6D473CA}" type="sibTrans" cxnId="{09E693C8-C89B-4E94-B916-3CA83B8054E8}">
      <dgm:prSet/>
      <dgm:spPr/>
      <dgm:t>
        <a:bodyPr/>
        <a:lstStyle/>
        <a:p>
          <a:endParaRPr lang="en-US"/>
        </a:p>
      </dgm:t>
    </dgm:pt>
    <dgm:pt modelId="{35642302-26E1-437B-83C6-E524257C59BF}">
      <dgm:prSet/>
      <dgm:spPr/>
      <dgm:t>
        <a:bodyPr/>
        <a:lstStyle/>
        <a:p>
          <a:r>
            <a:rPr lang="en-US"/>
            <a:t>Be grateful. (keeping a gratitude journal) </a:t>
          </a:r>
        </a:p>
      </dgm:t>
    </dgm:pt>
    <dgm:pt modelId="{B056915D-11AC-440C-86F3-D8B9AEA93CB6}" type="parTrans" cxnId="{7B588246-243B-42DA-B4AC-389D7BE64B8E}">
      <dgm:prSet/>
      <dgm:spPr/>
      <dgm:t>
        <a:bodyPr/>
        <a:lstStyle/>
        <a:p>
          <a:endParaRPr lang="en-US"/>
        </a:p>
      </dgm:t>
    </dgm:pt>
    <dgm:pt modelId="{B9C95F16-591F-4986-9A3E-366EC5AD3A85}" type="sibTrans" cxnId="{7B588246-243B-42DA-B4AC-389D7BE64B8E}">
      <dgm:prSet/>
      <dgm:spPr/>
      <dgm:t>
        <a:bodyPr/>
        <a:lstStyle/>
        <a:p>
          <a:endParaRPr lang="en-US"/>
        </a:p>
      </dgm:t>
    </dgm:pt>
    <dgm:pt modelId="{660318AD-C099-4534-A017-CACA842DC05D}">
      <dgm:prSet/>
      <dgm:spPr/>
      <dgm:t>
        <a:bodyPr/>
        <a:lstStyle/>
        <a:p>
          <a:r>
            <a:rPr lang="en-US" dirty="0"/>
            <a:t>Empathy</a:t>
          </a:r>
        </a:p>
      </dgm:t>
    </dgm:pt>
    <dgm:pt modelId="{0C6EDE36-041D-4D59-AB3C-F7375E8E4C3E}" type="parTrans" cxnId="{49BB4964-7361-478D-980B-E8CA5DB13D4C}">
      <dgm:prSet/>
      <dgm:spPr/>
      <dgm:t>
        <a:bodyPr/>
        <a:lstStyle/>
        <a:p>
          <a:endParaRPr lang="en-US"/>
        </a:p>
      </dgm:t>
    </dgm:pt>
    <dgm:pt modelId="{FA4E04CE-47EF-42F5-BD94-D88D23CCC91A}" type="sibTrans" cxnId="{49BB4964-7361-478D-980B-E8CA5DB13D4C}">
      <dgm:prSet/>
      <dgm:spPr/>
      <dgm:t>
        <a:bodyPr/>
        <a:lstStyle/>
        <a:p>
          <a:endParaRPr lang="en-US"/>
        </a:p>
      </dgm:t>
    </dgm:pt>
    <dgm:pt modelId="{6619F418-CA7A-4859-A751-C6736BD7679D}">
      <dgm:prSet/>
      <dgm:spPr/>
      <dgm:t>
        <a:bodyPr/>
        <a:lstStyle/>
        <a:p>
          <a:r>
            <a:rPr lang="en-US"/>
            <a:t>Show empathy (understand why someone has done wrong things to you. </a:t>
          </a:r>
        </a:p>
      </dgm:t>
    </dgm:pt>
    <dgm:pt modelId="{69EAF4E6-B2EB-46DB-9DE7-1EFAAB35B0E3}" type="parTrans" cxnId="{9A4E71AE-C188-4027-B589-50FCC287EDE0}">
      <dgm:prSet/>
      <dgm:spPr/>
      <dgm:t>
        <a:bodyPr/>
        <a:lstStyle/>
        <a:p>
          <a:endParaRPr lang="en-US"/>
        </a:p>
      </dgm:t>
    </dgm:pt>
    <dgm:pt modelId="{B84A4264-423C-474A-8EFA-BB0608645F39}" type="sibTrans" cxnId="{9A4E71AE-C188-4027-B589-50FCC287EDE0}">
      <dgm:prSet/>
      <dgm:spPr/>
      <dgm:t>
        <a:bodyPr/>
        <a:lstStyle/>
        <a:p>
          <a:endParaRPr lang="en-US"/>
        </a:p>
      </dgm:t>
    </dgm:pt>
    <dgm:pt modelId="{7EEE69A5-34C9-421F-B5EC-6FA3FFE6C691}">
      <dgm:prSet/>
      <dgm:spPr/>
      <dgm:t>
        <a:bodyPr/>
        <a:lstStyle/>
        <a:p>
          <a:r>
            <a:rPr lang="en-US" dirty="0"/>
            <a:t>Mindfulness</a:t>
          </a:r>
        </a:p>
      </dgm:t>
    </dgm:pt>
    <dgm:pt modelId="{F56D47BE-888B-4EB6-9033-513C049A93CA}" type="parTrans" cxnId="{D1DCF2DF-8096-4086-8419-D84A098E6377}">
      <dgm:prSet/>
      <dgm:spPr/>
      <dgm:t>
        <a:bodyPr/>
        <a:lstStyle/>
        <a:p>
          <a:endParaRPr lang="en-US"/>
        </a:p>
      </dgm:t>
    </dgm:pt>
    <dgm:pt modelId="{D9329435-7ECA-499D-895D-0D192603B30F}" type="sibTrans" cxnId="{D1DCF2DF-8096-4086-8419-D84A098E6377}">
      <dgm:prSet/>
      <dgm:spPr/>
      <dgm:t>
        <a:bodyPr/>
        <a:lstStyle/>
        <a:p>
          <a:endParaRPr lang="en-US"/>
        </a:p>
      </dgm:t>
    </dgm:pt>
    <dgm:pt modelId="{1947712D-8DA4-4EAC-830E-E24ABCE4D947}">
      <dgm:prSet/>
      <dgm:spPr/>
      <dgm:t>
        <a:bodyPr/>
        <a:lstStyle/>
        <a:p>
          <a:r>
            <a:rPr lang="en-US"/>
            <a:t>Be mindful (be systematic in your thinking and stop caring about what other people do and say. </a:t>
          </a:r>
        </a:p>
      </dgm:t>
    </dgm:pt>
    <dgm:pt modelId="{AD6A2D05-EF7B-4767-A823-71E71D75AC64}" type="parTrans" cxnId="{325AE9DC-4769-4B68-90B8-E8E01946FC13}">
      <dgm:prSet/>
      <dgm:spPr/>
      <dgm:t>
        <a:bodyPr/>
        <a:lstStyle/>
        <a:p>
          <a:endParaRPr lang="en-US"/>
        </a:p>
      </dgm:t>
    </dgm:pt>
    <dgm:pt modelId="{2583C4C4-BD5D-4D6E-AD25-922D9362CA36}" type="sibTrans" cxnId="{325AE9DC-4769-4B68-90B8-E8E01946FC13}">
      <dgm:prSet/>
      <dgm:spPr/>
      <dgm:t>
        <a:bodyPr/>
        <a:lstStyle/>
        <a:p>
          <a:endParaRPr lang="en-US"/>
        </a:p>
      </dgm:t>
    </dgm:pt>
    <dgm:pt modelId="{4043314B-8B5E-4C97-B25A-B68CAA3940E1}">
      <dgm:prSet/>
      <dgm:spPr/>
      <dgm:t>
        <a:bodyPr/>
        <a:lstStyle/>
        <a:p>
          <a:r>
            <a:rPr lang="en-US" dirty="0"/>
            <a:t>Virtue</a:t>
          </a:r>
        </a:p>
      </dgm:t>
    </dgm:pt>
    <dgm:pt modelId="{00FE456B-828B-4FC6-88A2-9A26BB3103A5}" type="parTrans" cxnId="{CBCCAA6D-2214-4C7A-AC75-7787DC97E938}">
      <dgm:prSet/>
      <dgm:spPr/>
      <dgm:t>
        <a:bodyPr/>
        <a:lstStyle/>
        <a:p>
          <a:endParaRPr lang="en-US"/>
        </a:p>
      </dgm:t>
    </dgm:pt>
    <dgm:pt modelId="{01007C20-DF81-488E-8EFD-C4CF47C081FF}" type="sibTrans" cxnId="{CBCCAA6D-2214-4C7A-AC75-7787DC97E938}">
      <dgm:prSet/>
      <dgm:spPr/>
      <dgm:t>
        <a:bodyPr/>
        <a:lstStyle/>
        <a:p>
          <a:endParaRPr lang="en-US"/>
        </a:p>
      </dgm:t>
    </dgm:pt>
    <dgm:pt modelId="{53C272A9-FBE2-4D7C-8784-13524713E8DD}">
      <dgm:prSet/>
      <dgm:spPr/>
      <dgm:t>
        <a:bodyPr/>
        <a:lstStyle/>
        <a:p>
          <a:r>
            <a:rPr lang="en-US"/>
            <a:t>Practice Virtuousness (be a good person even if no one notices – be honest, brave and kind. </a:t>
          </a:r>
        </a:p>
      </dgm:t>
    </dgm:pt>
    <dgm:pt modelId="{33862A23-3D86-443A-8F6F-CEE69D37E6B1}" type="parTrans" cxnId="{2B3AD248-1881-43B9-BAA7-CA77B60C4196}">
      <dgm:prSet/>
      <dgm:spPr/>
      <dgm:t>
        <a:bodyPr/>
        <a:lstStyle/>
        <a:p>
          <a:endParaRPr lang="en-US"/>
        </a:p>
      </dgm:t>
    </dgm:pt>
    <dgm:pt modelId="{4F4936F9-C70D-4018-99B0-66323E9CE799}" type="sibTrans" cxnId="{2B3AD248-1881-43B9-BAA7-CA77B60C4196}">
      <dgm:prSet/>
      <dgm:spPr/>
      <dgm:t>
        <a:bodyPr/>
        <a:lstStyle/>
        <a:p>
          <a:endParaRPr lang="en-US"/>
        </a:p>
      </dgm:t>
    </dgm:pt>
    <dgm:pt modelId="{C8B4C6D9-D0D6-40DF-AF30-D37294224738}">
      <dgm:prSet/>
      <dgm:spPr/>
      <dgm:t>
        <a:bodyPr/>
        <a:lstStyle/>
        <a:p>
          <a:r>
            <a:rPr lang="en-US"/>
            <a:t>Contribute</a:t>
          </a:r>
        </a:p>
      </dgm:t>
    </dgm:pt>
    <dgm:pt modelId="{44797C41-4943-46CF-8C8E-A696A2695E42}" type="parTrans" cxnId="{A82176A0-6086-4C65-8327-7DBEE5CA6A98}">
      <dgm:prSet/>
      <dgm:spPr/>
      <dgm:t>
        <a:bodyPr/>
        <a:lstStyle/>
        <a:p>
          <a:endParaRPr lang="en-US"/>
        </a:p>
      </dgm:t>
    </dgm:pt>
    <dgm:pt modelId="{82C24417-6905-4B4A-BB4B-2A941A1F3517}" type="sibTrans" cxnId="{A82176A0-6086-4C65-8327-7DBEE5CA6A98}">
      <dgm:prSet/>
      <dgm:spPr/>
      <dgm:t>
        <a:bodyPr/>
        <a:lstStyle/>
        <a:p>
          <a:endParaRPr lang="en-US"/>
        </a:p>
      </dgm:t>
    </dgm:pt>
    <dgm:pt modelId="{20F996EE-5EBC-44A0-B0C6-B72F1C73840E}">
      <dgm:prSet/>
      <dgm:spPr/>
      <dgm:t>
        <a:bodyPr/>
        <a:lstStyle/>
        <a:p>
          <a:r>
            <a:rPr lang="en-US"/>
            <a:t>Willingly contribute (do good deeds and work) </a:t>
          </a:r>
        </a:p>
      </dgm:t>
    </dgm:pt>
    <dgm:pt modelId="{5403B44B-3464-4831-AED8-DC955017A587}" type="parTrans" cxnId="{EF23510F-E564-46B6-9AE5-E338062E89D7}">
      <dgm:prSet/>
      <dgm:spPr/>
      <dgm:t>
        <a:bodyPr/>
        <a:lstStyle/>
        <a:p>
          <a:endParaRPr lang="en-US"/>
        </a:p>
      </dgm:t>
    </dgm:pt>
    <dgm:pt modelId="{389331E2-B31D-4727-A5CE-B41B184E6084}" type="sibTrans" cxnId="{EF23510F-E564-46B6-9AE5-E338062E89D7}">
      <dgm:prSet/>
      <dgm:spPr/>
      <dgm:t>
        <a:bodyPr/>
        <a:lstStyle/>
        <a:p>
          <a:endParaRPr lang="en-US"/>
        </a:p>
      </dgm:t>
    </dgm:pt>
    <dgm:pt modelId="{97F931B9-57A6-4BCF-8710-C171FD7F7534}" type="pres">
      <dgm:prSet presAssocID="{3521541A-2090-4E83-8B79-752F2FD963ED}" presName="Name0" presStyleCnt="0">
        <dgm:presLayoutVars>
          <dgm:dir/>
          <dgm:animLvl val="lvl"/>
          <dgm:resizeHandles val="exact"/>
        </dgm:presLayoutVars>
      </dgm:prSet>
      <dgm:spPr/>
    </dgm:pt>
    <dgm:pt modelId="{CF1A0E19-DCDC-4FC0-B984-685636196E82}" type="pres">
      <dgm:prSet presAssocID="{F694322C-19A9-484E-9A76-E0D5EAEDB3C4}" presName="composite" presStyleCnt="0"/>
      <dgm:spPr/>
    </dgm:pt>
    <dgm:pt modelId="{1AA5961C-393C-458A-B8AA-C7EC92697A4C}" type="pres">
      <dgm:prSet presAssocID="{F694322C-19A9-484E-9A76-E0D5EAEDB3C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1581BEA-8417-47EA-B1A4-C37EA9A263E0}" type="pres">
      <dgm:prSet presAssocID="{F694322C-19A9-484E-9A76-E0D5EAEDB3C4}" presName="desTx" presStyleLbl="revTx" presStyleIdx="0" presStyleCnt="5">
        <dgm:presLayoutVars>
          <dgm:bulletEnabled val="1"/>
        </dgm:presLayoutVars>
      </dgm:prSet>
      <dgm:spPr/>
    </dgm:pt>
    <dgm:pt modelId="{4B973014-7541-45C7-85E5-FB5BDBC2D8A0}" type="pres">
      <dgm:prSet presAssocID="{003398F1-FC84-4823-9246-9900F6D473CA}" presName="space" presStyleCnt="0"/>
      <dgm:spPr/>
    </dgm:pt>
    <dgm:pt modelId="{B5E41BE5-8B01-4547-BE3D-81BD090F2B6B}" type="pres">
      <dgm:prSet presAssocID="{660318AD-C099-4534-A017-CACA842DC05D}" presName="composite" presStyleCnt="0"/>
      <dgm:spPr/>
    </dgm:pt>
    <dgm:pt modelId="{4057B53D-4FB7-4CCB-A7A3-16D3478D3A20}" type="pres">
      <dgm:prSet presAssocID="{660318AD-C099-4534-A017-CACA842DC05D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B16BEAE-C4BA-4B33-89F3-812E0619A2A2}" type="pres">
      <dgm:prSet presAssocID="{660318AD-C099-4534-A017-CACA842DC05D}" presName="desTx" presStyleLbl="revTx" presStyleIdx="1" presStyleCnt="5">
        <dgm:presLayoutVars>
          <dgm:bulletEnabled val="1"/>
        </dgm:presLayoutVars>
      </dgm:prSet>
      <dgm:spPr/>
    </dgm:pt>
    <dgm:pt modelId="{1D2DC4FA-9B9A-4927-981C-17A51BC26566}" type="pres">
      <dgm:prSet presAssocID="{FA4E04CE-47EF-42F5-BD94-D88D23CCC91A}" presName="space" presStyleCnt="0"/>
      <dgm:spPr/>
    </dgm:pt>
    <dgm:pt modelId="{062CC5E8-7E74-42AE-B974-86D3EBE2E420}" type="pres">
      <dgm:prSet presAssocID="{7EEE69A5-34C9-421F-B5EC-6FA3FFE6C691}" presName="composite" presStyleCnt="0"/>
      <dgm:spPr/>
    </dgm:pt>
    <dgm:pt modelId="{0A5F01BE-55C1-4100-AA24-295E9ED1F805}" type="pres">
      <dgm:prSet presAssocID="{7EEE69A5-34C9-421F-B5EC-6FA3FFE6C69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516401E-E8D5-4AAB-9131-ABC279FF3B32}" type="pres">
      <dgm:prSet presAssocID="{7EEE69A5-34C9-421F-B5EC-6FA3FFE6C691}" presName="desTx" presStyleLbl="revTx" presStyleIdx="2" presStyleCnt="5">
        <dgm:presLayoutVars>
          <dgm:bulletEnabled val="1"/>
        </dgm:presLayoutVars>
      </dgm:prSet>
      <dgm:spPr/>
    </dgm:pt>
    <dgm:pt modelId="{468878BF-AF01-4C67-86FB-F128731F37AC}" type="pres">
      <dgm:prSet presAssocID="{D9329435-7ECA-499D-895D-0D192603B30F}" presName="space" presStyleCnt="0"/>
      <dgm:spPr/>
    </dgm:pt>
    <dgm:pt modelId="{4BDA573E-C92B-4107-BB3A-BE12EABA3493}" type="pres">
      <dgm:prSet presAssocID="{4043314B-8B5E-4C97-B25A-B68CAA3940E1}" presName="composite" presStyleCnt="0"/>
      <dgm:spPr/>
    </dgm:pt>
    <dgm:pt modelId="{DF5C9F92-8340-462B-9ECD-A68541F02D1C}" type="pres">
      <dgm:prSet presAssocID="{4043314B-8B5E-4C97-B25A-B68CAA3940E1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CC57A52-09EF-4AA3-9A8C-99EA4FE903A5}" type="pres">
      <dgm:prSet presAssocID="{4043314B-8B5E-4C97-B25A-B68CAA3940E1}" presName="desTx" presStyleLbl="revTx" presStyleIdx="3" presStyleCnt="5">
        <dgm:presLayoutVars>
          <dgm:bulletEnabled val="1"/>
        </dgm:presLayoutVars>
      </dgm:prSet>
      <dgm:spPr/>
    </dgm:pt>
    <dgm:pt modelId="{8700DDCE-C37C-48F9-8E6B-6446C30707BD}" type="pres">
      <dgm:prSet presAssocID="{01007C20-DF81-488E-8EFD-C4CF47C081FF}" presName="space" presStyleCnt="0"/>
      <dgm:spPr/>
    </dgm:pt>
    <dgm:pt modelId="{471F1FC1-B4B5-4C96-B2BB-542CD60825F4}" type="pres">
      <dgm:prSet presAssocID="{C8B4C6D9-D0D6-40DF-AF30-D37294224738}" presName="composite" presStyleCnt="0"/>
      <dgm:spPr/>
    </dgm:pt>
    <dgm:pt modelId="{BA5E5EAC-3A63-4B0D-97CC-B85867E5D09D}" type="pres">
      <dgm:prSet presAssocID="{C8B4C6D9-D0D6-40DF-AF30-D37294224738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3EE6415-CD5E-4232-908B-A29E96E02E5F}" type="pres">
      <dgm:prSet presAssocID="{C8B4C6D9-D0D6-40DF-AF30-D37294224738}" presName="desTx" presStyleLbl="revTx" presStyleIdx="4" presStyleCnt="5">
        <dgm:presLayoutVars>
          <dgm:bulletEnabled val="1"/>
        </dgm:presLayoutVars>
      </dgm:prSet>
      <dgm:spPr/>
    </dgm:pt>
  </dgm:ptLst>
  <dgm:cxnLst>
    <dgm:cxn modelId="{EF23510F-E564-46B6-9AE5-E338062E89D7}" srcId="{C8B4C6D9-D0D6-40DF-AF30-D37294224738}" destId="{20F996EE-5EBC-44A0-B0C6-B72F1C73840E}" srcOrd="0" destOrd="0" parTransId="{5403B44B-3464-4831-AED8-DC955017A587}" sibTransId="{389331E2-B31D-4727-A5CE-B41B184E6084}"/>
    <dgm:cxn modelId="{42F25E12-29A8-4336-A0A2-BEE505ED22E7}" type="presOf" srcId="{20F996EE-5EBC-44A0-B0C6-B72F1C73840E}" destId="{83EE6415-CD5E-4232-908B-A29E96E02E5F}" srcOrd="0" destOrd="0" presId="urn:microsoft.com/office/officeart/2005/8/layout/chevron1"/>
    <dgm:cxn modelId="{DD54FF25-5250-4E63-AD57-F263388BBCDB}" type="presOf" srcId="{3521541A-2090-4E83-8B79-752F2FD963ED}" destId="{97F931B9-57A6-4BCF-8710-C171FD7F7534}" srcOrd="0" destOrd="0" presId="urn:microsoft.com/office/officeart/2005/8/layout/chevron1"/>
    <dgm:cxn modelId="{25BCC030-C7D9-410E-82CF-B8524A1660AB}" type="presOf" srcId="{53C272A9-FBE2-4D7C-8784-13524713E8DD}" destId="{ECC57A52-09EF-4AA3-9A8C-99EA4FE903A5}" srcOrd="0" destOrd="0" presId="urn:microsoft.com/office/officeart/2005/8/layout/chevron1"/>
    <dgm:cxn modelId="{49BB4964-7361-478D-980B-E8CA5DB13D4C}" srcId="{3521541A-2090-4E83-8B79-752F2FD963ED}" destId="{660318AD-C099-4534-A017-CACA842DC05D}" srcOrd="1" destOrd="0" parTransId="{0C6EDE36-041D-4D59-AB3C-F7375E8E4C3E}" sibTransId="{FA4E04CE-47EF-42F5-BD94-D88D23CCC91A}"/>
    <dgm:cxn modelId="{7B588246-243B-42DA-B4AC-389D7BE64B8E}" srcId="{F694322C-19A9-484E-9A76-E0D5EAEDB3C4}" destId="{35642302-26E1-437B-83C6-E524257C59BF}" srcOrd="0" destOrd="0" parTransId="{B056915D-11AC-440C-86F3-D8B9AEA93CB6}" sibTransId="{B9C95F16-591F-4986-9A3E-366EC5AD3A85}"/>
    <dgm:cxn modelId="{2B3AD248-1881-43B9-BAA7-CA77B60C4196}" srcId="{4043314B-8B5E-4C97-B25A-B68CAA3940E1}" destId="{53C272A9-FBE2-4D7C-8784-13524713E8DD}" srcOrd="0" destOrd="0" parTransId="{33862A23-3D86-443A-8F6F-CEE69D37E6B1}" sibTransId="{4F4936F9-C70D-4018-99B0-66323E9CE799}"/>
    <dgm:cxn modelId="{CBCCAA6D-2214-4C7A-AC75-7787DC97E938}" srcId="{3521541A-2090-4E83-8B79-752F2FD963ED}" destId="{4043314B-8B5E-4C97-B25A-B68CAA3940E1}" srcOrd="3" destOrd="0" parTransId="{00FE456B-828B-4FC6-88A2-9A26BB3103A5}" sibTransId="{01007C20-DF81-488E-8EFD-C4CF47C081FF}"/>
    <dgm:cxn modelId="{B3B3A68A-2D5E-46B5-AFF0-7A5D9DF231B4}" type="presOf" srcId="{F694322C-19A9-484E-9A76-E0D5EAEDB3C4}" destId="{1AA5961C-393C-458A-B8AA-C7EC92697A4C}" srcOrd="0" destOrd="0" presId="urn:microsoft.com/office/officeart/2005/8/layout/chevron1"/>
    <dgm:cxn modelId="{3EF31E9B-9B50-4849-86A4-A320D2368C73}" type="presOf" srcId="{35642302-26E1-437B-83C6-E524257C59BF}" destId="{01581BEA-8417-47EA-B1A4-C37EA9A263E0}" srcOrd="0" destOrd="0" presId="urn:microsoft.com/office/officeart/2005/8/layout/chevron1"/>
    <dgm:cxn modelId="{A82176A0-6086-4C65-8327-7DBEE5CA6A98}" srcId="{3521541A-2090-4E83-8B79-752F2FD963ED}" destId="{C8B4C6D9-D0D6-40DF-AF30-D37294224738}" srcOrd="4" destOrd="0" parTransId="{44797C41-4943-46CF-8C8E-A696A2695E42}" sibTransId="{82C24417-6905-4B4A-BB4B-2A941A1F3517}"/>
    <dgm:cxn modelId="{99AEFCA7-DA79-4EC1-A0DA-70713DA4C0EA}" type="presOf" srcId="{1947712D-8DA4-4EAC-830E-E24ABCE4D947}" destId="{2516401E-E8D5-4AAB-9131-ABC279FF3B32}" srcOrd="0" destOrd="0" presId="urn:microsoft.com/office/officeart/2005/8/layout/chevron1"/>
    <dgm:cxn modelId="{64ABDAA8-BAA9-417A-89CC-5125773762D1}" type="presOf" srcId="{7EEE69A5-34C9-421F-B5EC-6FA3FFE6C691}" destId="{0A5F01BE-55C1-4100-AA24-295E9ED1F805}" srcOrd="0" destOrd="0" presId="urn:microsoft.com/office/officeart/2005/8/layout/chevron1"/>
    <dgm:cxn modelId="{9A4E71AE-C188-4027-B589-50FCC287EDE0}" srcId="{660318AD-C099-4534-A017-CACA842DC05D}" destId="{6619F418-CA7A-4859-A751-C6736BD7679D}" srcOrd="0" destOrd="0" parTransId="{69EAF4E6-B2EB-46DB-9DE7-1EFAAB35B0E3}" sibTransId="{B84A4264-423C-474A-8EFA-BB0608645F39}"/>
    <dgm:cxn modelId="{74E074AE-63F8-4C3B-87DB-FC26627EFA1F}" type="presOf" srcId="{6619F418-CA7A-4859-A751-C6736BD7679D}" destId="{EB16BEAE-C4BA-4B33-89F3-812E0619A2A2}" srcOrd="0" destOrd="0" presId="urn:microsoft.com/office/officeart/2005/8/layout/chevron1"/>
    <dgm:cxn modelId="{09E693C8-C89B-4E94-B916-3CA83B8054E8}" srcId="{3521541A-2090-4E83-8B79-752F2FD963ED}" destId="{F694322C-19A9-484E-9A76-E0D5EAEDB3C4}" srcOrd="0" destOrd="0" parTransId="{7DC3FEF2-74C2-40FD-AB12-BED42611DABE}" sibTransId="{003398F1-FC84-4823-9246-9900F6D473CA}"/>
    <dgm:cxn modelId="{325AE9DC-4769-4B68-90B8-E8E01946FC13}" srcId="{7EEE69A5-34C9-421F-B5EC-6FA3FFE6C691}" destId="{1947712D-8DA4-4EAC-830E-E24ABCE4D947}" srcOrd="0" destOrd="0" parTransId="{AD6A2D05-EF7B-4767-A823-71E71D75AC64}" sibTransId="{2583C4C4-BD5D-4D6E-AD25-922D9362CA36}"/>
    <dgm:cxn modelId="{7F0B97DD-9DF1-4D96-A5A5-2EB261C92BF1}" type="presOf" srcId="{4043314B-8B5E-4C97-B25A-B68CAA3940E1}" destId="{DF5C9F92-8340-462B-9ECD-A68541F02D1C}" srcOrd="0" destOrd="0" presId="urn:microsoft.com/office/officeart/2005/8/layout/chevron1"/>
    <dgm:cxn modelId="{D1DCF2DF-8096-4086-8419-D84A098E6377}" srcId="{3521541A-2090-4E83-8B79-752F2FD963ED}" destId="{7EEE69A5-34C9-421F-B5EC-6FA3FFE6C691}" srcOrd="2" destOrd="0" parTransId="{F56D47BE-888B-4EB6-9033-513C049A93CA}" sibTransId="{D9329435-7ECA-499D-895D-0D192603B30F}"/>
    <dgm:cxn modelId="{DD5434FC-2524-41C1-BA2D-D98E84817531}" type="presOf" srcId="{660318AD-C099-4534-A017-CACA842DC05D}" destId="{4057B53D-4FB7-4CCB-A7A3-16D3478D3A20}" srcOrd="0" destOrd="0" presId="urn:microsoft.com/office/officeart/2005/8/layout/chevron1"/>
    <dgm:cxn modelId="{813EA1FC-2490-4E72-8073-D3CEB2E62ADB}" type="presOf" srcId="{C8B4C6D9-D0D6-40DF-AF30-D37294224738}" destId="{BA5E5EAC-3A63-4B0D-97CC-B85867E5D09D}" srcOrd="0" destOrd="0" presId="urn:microsoft.com/office/officeart/2005/8/layout/chevron1"/>
    <dgm:cxn modelId="{D17E89D3-482D-4450-B064-9957316256A7}" type="presParOf" srcId="{97F931B9-57A6-4BCF-8710-C171FD7F7534}" destId="{CF1A0E19-DCDC-4FC0-B984-685636196E82}" srcOrd="0" destOrd="0" presId="urn:microsoft.com/office/officeart/2005/8/layout/chevron1"/>
    <dgm:cxn modelId="{B3FC46D9-C59A-42CF-8391-CACEF6896BEA}" type="presParOf" srcId="{CF1A0E19-DCDC-4FC0-B984-685636196E82}" destId="{1AA5961C-393C-458A-B8AA-C7EC92697A4C}" srcOrd="0" destOrd="0" presId="urn:microsoft.com/office/officeart/2005/8/layout/chevron1"/>
    <dgm:cxn modelId="{1D89B71B-294B-4C3A-91CA-3F026407225B}" type="presParOf" srcId="{CF1A0E19-DCDC-4FC0-B984-685636196E82}" destId="{01581BEA-8417-47EA-B1A4-C37EA9A263E0}" srcOrd="1" destOrd="0" presId="urn:microsoft.com/office/officeart/2005/8/layout/chevron1"/>
    <dgm:cxn modelId="{43D49242-9EE9-4795-BF88-B7DB9DC651A5}" type="presParOf" srcId="{97F931B9-57A6-4BCF-8710-C171FD7F7534}" destId="{4B973014-7541-45C7-85E5-FB5BDBC2D8A0}" srcOrd="1" destOrd="0" presId="urn:microsoft.com/office/officeart/2005/8/layout/chevron1"/>
    <dgm:cxn modelId="{7CC3D76C-D47E-42F5-BC69-40152D3F8DAF}" type="presParOf" srcId="{97F931B9-57A6-4BCF-8710-C171FD7F7534}" destId="{B5E41BE5-8B01-4547-BE3D-81BD090F2B6B}" srcOrd="2" destOrd="0" presId="urn:microsoft.com/office/officeart/2005/8/layout/chevron1"/>
    <dgm:cxn modelId="{BCB89BD3-47C5-4666-9AA8-8106A7BB0920}" type="presParOf" srcId="{B5E41BE5-8B01-4547-BE3D-81BD090F2B6B}" destId="{4057B53D-4FB7-4CCB-A7A3-16D3478D3A20}" srcOrd="0" destOrd="0" presId="urn:microsoft.com/office/officeart/2005/8/layout/chevron1"/>
    <dgm:cxn modelId="{AFF80552-1F69-409D-BB9F-31D5617C531D}" type="presParOf" srcId="{B5E41BE5-8B01-4547-BE3D-81BD090F2B6B}" destId="{EB16BEAE-C4BA-4B33-89F3-812E0619A2A2}" srcOrd="1" destOrd="0" presId="urn:microsoft.com/office/officeart/2005/8/layout/chevron1"/>
    <dgm:cxn modelId="{94BAA30E-CFC0-4E9A-931C-7A527A883373}" type="presParOf" srcId="{97F931B9-57A6-4BCF-8710-C171FD7F7534}" destId="{1D2DC4FA-9B9A-4927-981C-17A51BC26566}" srcOrd="3" destOrd="0" presId="urn:microsoft.com/office/officeart/2005/8/layout/chevron1"/>
    <dgm:cxn modelId="{5ADB6700-0DE1-4996-9937-2FF96AD39F88}" type="presParOf" srcId="{97F931B9-57A6-4BCF-8710-C171FD7F7534}" destId="{062CC5E8-7E74-42AE-B974-86D3EBE2E420}" srcOrd="4" destOrd="0" presId="urn:microsoft.com/office/officeart/2005/8/layout/chevron1"/>
    <dgm:cxn modelId="{D3337600-FA72-4161-B32F-A796438BB862}" type="presParOf" srcId="{062CC5E8-7E74-42AE-B974-86D3EBE2E420}" destId="{0A5F01BE-55C1-4100-AA24-295E9ED1F805}" srcOrd="0" destOrd="0" presId="urn:microsoft.com/office/officeart/2005/8/layout/chevron1"/>
    <dgm:cxn modelId="{23C5FF4B-3E3F-485E-87F6-77A4A8D81A35}" type="presParOf" srcId="{062CC5E8-7E74-42AE-B974-86D3EBE2E420}" destId="{2516401E-E8D5-4AAB-9131-ABC279FF3B32}" srcOrd="1" destOrd="0" presId="urn:microsoft.com/office/officeart/2005/8/layout/chevron1"/>
    <dgm:cxn modelId="{796C6924-541C-460B-8257-40BF1AA1A17C}" type="presParOf" srcId="{97F931B9-57A6-4BCF-8710-C171FD7F7534}" destId="{468878BF-AF01-4C67-86FB-F128731F37AC}" srcOrd="5" destOrd="0" presId="urn:microsoft.com/office/officeart/2005/8/layout/chevron1"/>
    <dgm:cxn modelId="{B49428EC-1CF7-4B60-84D1-00FD21A8CAE4}" type="presParOf" srcId="{97F931B9-57A6-4BCF-8710-C171FD7F7534}" destId="{4BDA573E-C92B-4107-BB3A-BE12EABA3493}" srcOrd="6" destOrd="0" presId="urn:microsoft.com/office/officeart/2005/8/layout/chevron1"/>
    <dgm:cxn modelId="{346F323E-F326-4B8C-9C33-38F22A9CA1D4}" type="presParOf" srcId="{4BDA573E-C92B-4107-BB3A-BE12EABA3493}" destId="{DF5C9F92-8340-462B-9ECD-A68541F02D1C}" srcOrd="0" destOrd="0" presId="urn:microsoft.com/office/officeart/2005/8/layout/chevron1"/>
    <dgm:cxn modelId="{24D4D94F-8D24-471B-9D96-49CCECA94BDB}" type="presParOf" srcId="{4BDA573E-C92B-4107-BB3A-BE12EABA3493}" destId="{ECC57A52-09EF-4AA3-9A8C-99EA4FE903A5}" srcOrd="1" destOrd="0" presId="urn:microsoft.com/office/officeart/2005/8/layout/chevron1"/>
    <dgm:cxn modelId="{A5BDC678-9066-4DA9-A374-0CA9DCC0D932}" type="presParOf" srcId="{97F931B9-57A6-4BCF-8710-C171FD7F7534}" destId="{8700DDCE-C37C-48F9-8E6B-6446C30707BD}" srcOrd="7" destOrd="0" presId="urn:microsoft.com/office/officeart/2005/8/layout/chevron1"/>
    <dgm:cxn modelId="{97D28854-BFD7-49E8-B837-609FDFE7D20B}" type="presParOf" srcId="{97F931B9-57A6-4BCF-8710-C171FD7F7534}" destId="{471F1FC1-B4B5-4C96-B2BB-542CD60825F4}" srcOrd="8" destOrd="0" presId="urn:microsoft.com/office/officeart/2005/8/layout/chevron1"/>
    <dgm:cxn modelId="{FD5F7420-F8CD-4E06-9CD6-A970673F11D4}" type="presParOf" srcId="{471F1FC1-B4B5-4C96-B2BB-542CD60825F4}" destId="{BA5E5EAC-3A63-4B0D-97CC-B85867E5D09D}" srcOrd="0" destOrd="0" presId="urn:microsoft.com/office/officeart/2005/8/layout/chevron1"/>
    <dgm:cxn modelId="{1783C6D1-2F43-4D46-B454-9CD9B6B6BAB6}" type="presParOf" srcId="{471F1FC1-B4B5-4C96-B2BB-542CD60825F4}" destId="{83EE6415-CD5E-4232-908B-A29E96E02E5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6ABEF-6693-418E-AF8B-B657F1ECAB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2A4E6EF-F1D3-4AB9-833D-9EC6E4738F6E}">
      <dgm:prSet/>
      <dgm:spPr/>
      <dgm:t>
        <a:bodyPr/>
        <a:lstStyle/>
        <a:p>
          <a:r>
            <a:rPr lang="en-GB"/>
            <a:t>Revenge is not necessary (“The best revenge is not to be like your enemy”)</a:t>
          </a:r>
          <a:endParaRPr lang="en-US"/>
        </a:p>
      </dgm:t>
    </dgm:pt>
    <dgm:pt modelId="{B7CDF5BE-28B7-4753-8CDA-314AEB2E9916}" type="parTrans" cxnId="{A354A44E-2D3E-4FDE-88C5-572554A2247E}">
      <dgm:prSet/>
      <dgm:spPr/>
      <dgm:t>
        <a:bodyPr/>
        <a:lstStyle/>
        <a:p>
          <a:endParaRPr lang="en-US"/>
        </a:p>
      </dgm:t>
    </dgm:pt>
    <dgm:pt modelId="{C0A7F7A4-AC58-47A5-8422-084150D1D96E}" type="sibTrans" cxnId="{A354A44E-2D3E-4FDE-88C5-572554A2247E}">
      <dgm:prSet/>
      <dgm:spPr/>
      <dgm:t>
        <a:bodyPr/>
        <a:lstStyle/>
        <a:p>
          <a:endParaRPr lang="en-US"/>
        </a:p>
      </dgm:t>
    </dgm:pt>
    <dgm:pt modelId="{3E3766D5-C5B5-463F-A070-91792A177879}">
      <dgm:prSet/>
      <dgm:spPr/>
      <dgm:t>
        <a:bodyPr/>
        <a:lstStyle/>
        <a:p>
          <a:r>
            <a:rPr lang="en-GB"/>
            <a:t>Have patience (control your reactions to stressful things) </a:t>
          </a:r>
          <a:endParaRPr lang="en-US"/>
        </a:p>
      </dgm:t>
    </dgm:pt>
    <dgm:pt modelId="{D9249A51-1C86-4A50-BE1F-9C4B7FF2CA51}" type="parTrans" cxnId="{C61797DC-9779-4515-B178-E4DCB67476AD}">
      <dgm:prSet/>
      <dgm:spPr/>
      <dgm:t>
        <a:bodyPr/>
        <a:lstStyle/>
        <a:p>
          <a:endParaRPr lang="en-US"/>
        </a:p>
      </dgm:t>
    </dgm:pt>
    <dgm:pt modelId="{6686E580-EC6D-49EF-9A40-7D1B0A86560F}" type="sibTrans" cxnId="{C61797DC-9779-4515-B178-E4DCB67476AD}">
      <dgm:prSet/>
      <dgm:spPr/>
      <dgm:t>
        <a:bodyPr/>
        <a:lstStyle/>
        <a:p>
          <a:endParaRPr lang="en-US"/>
        </a:p>
      </dgm:t>
    </dgm:pt>
    <dgm:pt modelId="{F50BB62A-731D-47ED-BBD0-904734D0C41B}">
      <dgm:prSet/>
      <dgm:spPr/>
      <dgm:t>
        <a:bodyPr/>
        <a:lstStyle/>
        <a:p>
          <a:r>
            <a:rPr lang="en-GB"/>
            <a:t>Maintain Social Relationships (have friends and family, form friendships and maintain contact with them). </a:t>
          </a:r>
          <a:endParaRPr lang="en-US"/>
        </a:p>
      </dgm:t>
    </dgm:pt>
    <dgm:pt modelId="{F780E249-1D02-427E-8EB2-37F64084A577}" type="parTrans" cxnId="{6D226B16-494E-498C-A12A-58AF852254AB}">
      <dgm:prSet/>
      <dgm:spPr/>
      <dgm:t>
        <a:bodyPr/>
        <a:lstStyle/>
        <a:p>
          <a:endParaRPr lang="en-US"/>
        </a:p>
      </dgm:t>
    </dgm:pt>
    <dgm:pt modelId="{6AD1D231-2747-4AE2-A4F2-C8BF8F6A1C30}" type="sibTrans" cxnId="{6D226B16-494E-498C-A12A-58AF852254AB}">
      <dgm:prSet/>
      <dgm:spPr/>
      <dgm:t>
        <a:bodyPr/>
        <a:lstStyle/>
        <a:p>
          <a:endParaRPr lang="en-US"/>
        </a:p>
      </dgm:t>
    </dgm:pt>
    <dgm:pt modelId="{8D8D4820-F1BF-4ACF-B324-5553FC8DA966}">
      <dgm:prSet/>
      <dgm:spPr/>
      <dgm:t>
        <a:bodyPr/>
        <a:lstStyle/>
        <a:p>
          <a:r>
            <a:rPr lang="en-GB"/>
            <a:t>Be genuine, modest, serene and truthful (be true to yourself and others) </a:t>
          </a:r>
          <a:endParaRPr lang="en-US"/>
        </a:p>
      </dgm:t>
    </dgm:pt>
    <dgm:pt modelId="{3F13B4FF-0A16-4E73-B3DF-733C90528497}" type="parTrans" cxnId="{85C7D23B-071F-4039-91E2-62BA1F41CFAF}">
      <dgm:prSet/>
      <dgm:spPr/>
      <dgm:t>
        <a:bodyPr/>
        <a:lstStyle/>
        <a:p>
          <a:endParaRPr lang="en-US"/>
        </a:p>
      </dgm:t>
    </dgm:pt>
    <dgm:pt modelId="{E7B30A76-AC5C-4DDF-B240-738C0A17A41A}" type="sibTrans" cxnId="{85C7D23B-071F-4039-91E2-62BA1F41CFAF}">
      <dgm:prSet/>
      <dgm:spPr/>
      <dgm:t>
        <a:bodyPr/>
        <a:lstStyle/>
        <a:p>
          <a:endParaRPr lang="en-US"/>
        </a:p>
      </dgm:t>
    </dgm:pt>
    <dgm:pt modelId="{93A947B8-2FE0-46F8-AB93-B25CB2D6E012}">
      <dgm:prSet/>
      <dgm:spPr/>
      <dgm:t>
        <a:bodyPr/>
        <a:lstStyle/>
        <a:p>
          <a:r>
            <a:rPr lang="en-GB"/>
            <a:t>Accept and appreciate yourself (love who you are and stop worrying about what others think of you – you can’t control that) </a:t>
          </a:r>
          <a:endParaRPr lang="en-US"/>
        </a:p>
      </dgm:t>
    </dgm:pt>
    <dgm:pt modelId="{536A9010-B378-467D-8987-42423DE679FA}" type="parTrans" cxnId="{6B8D88FD-E860-46DC-831E-BCC73993FB34}">
      <dgm:prSet/>
      <dgm:spPr/>
      <dgm:t>
        <a:bodyPr/>
        <a:lstStyle/>
        <a:p>
          <a:endParaRPr lang="en-US"/>
        </a:p>
      </dgm:t>
    </dgm:pt>
    <dgm:pt modelId="{002C5F3F-7BE6-4703-BCA7-A9E449697BBB}" type="sibTrans" cxnId="{6B8D88FD-E860-46DC-831E-BCC73993FB34}">
      <dgm:prSet/>
      <dgm:spPr/>
      <dgm:t>
        <a:bodyPr/>
        <a:lstStyle/>
        <a:p>
          <a:endParaRPr lang="en-US"/>
        </a:p>
      </dgm:t>
    </dgm:pt>
    <dgm:pt modelId="{E63E8243-CBAC-4B99-830C-2C747D13F7B3}" type="pres">
      <dgm:prSet presAssocID="{0BA6ABEF-6693-418E-AF8B-B657F1ECABB5}" presName="linear" presStyleCnt="0">
        <dgm:presLayoutVars>
          <dgm:animLvl val="lvl"/>
          <dgm:resizeHandles val="exact"/>
        </dgm:presLayoutVars>
      </dgm:prSet>
      <dgm:spPr/>
    </dgm:pt>
    <dgm:pt modelId="{8629EF08-35E3-40DA-BF4C-F58E5C677809}" type="pres">
      <dgm:prSet presAssocID="{82A4E6EF-F1D3-4AB9-833D-9EC6E4738F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6FA004-E964-4D35-8FC0-32B04C14EF4E}" type="pres">
      <dgm:prSet presAssocID="{C0A7F7A4-AC58-47A5-8422-084150D1D96E}" presName="spacer" presStyleCnt="0"/>
      <dgm:spPr/>
    </dgm:pt>
    <dgm:pt modelId="{60FBD1C6-BD89-410D-8606-2DC288436DA3}" type="pres">
      <dgm:prSet presAssocID="{3E3766D5-C5B5-463F-A070-91792A1778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A13EC7-1FF6-401A-A7B2-4E66407D1529}" type="pres">
      <dgm:prSet presAssocID="{6686E580-EC6D-49EF-9A40-7D1B0A86560F}" presName="spacer" presStyleCnt="0"/>
      <dgm:spPr/>
    </dgm:pt>
    <dgm:pt modelId="{8EF4ACD7-7152-4B3B-BEEE-B362B3103AF8}" type="pres">
      <dgm:prSet presAssocID="{F50BB62A-731D-47ED-BBD0-904734D0C41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EA7329-2D26-4596-B0C3-A1EC5BE649A8}" type="pres">
      <dgm:prSet presAssocID="{6AD1D231-2747-4AE2-A4F2-C8BF8F6A1C30}" presName="spacer" presStyleCnt="0"/>
      <dgm:spPr/>
    </dgm:pt>
    <dgm:pt modelId="{ED9C803C-D585-4382-B8FC-54AEDAF366BF}" type="pres">
      <dgm:prSet presAssocID="{8D8D4820-F1BF-4ACF-B324-5553FC8DA9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C85101-BFD1-42DE-A268-7FAA74DB02FC}" type="pres">
      <dgm:prSet presAssocID="{E7B30A76-AC5C-4DDF-B240-738C0A17A41A}" presName="spacer" presStyleCnt="0"/>
      <dgm:spPr/>
    </dgm:pt>
    <dgm:pt modelId="{12ADF27A-15F9-4E52-B2F5-A5F32759813C}" type="pres">
      <dgm:prSet presAssocID="{93A947B8-2FE0-46F8-AB93-B25CB2D6E01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226B16-494E-498C-A12A-58AF852254AB}" srcId="{0BA6ABEF-6693-418E-AF8B-B657F1ECABB5}" destId="{F50BB62A-731D-47ED-BBD0-904734D0C41B}" srcOrd="2" destOrd="0" parTransId="{F780E249-1D02-427E-8EB2-37F64084A577}" sibTransId="{6AD1D231-2747-4AE2-A4F2-C8BF8F6A1C30}"/>
    <dgm:cxn modelId="{85C7D23B-071F-4039-91E2-62BA1F41CFAF}" srcId="{0BA6ABEF-6693-418E-AF8B-B657F1ECABB5}" destId="{8D8D4820-F1BF-4ACF-B324-5553FC8DA966}" srcOrd="3" destOrd="0" parTransId="{3F13B4FF-0A16-4E73-B3DF-733C90528497}" sibTransId="{E7B30A76-AC5C-4DDF-B240-738C0A17A41A}"/>
    <dgm:cxn modelId="{A354A44E-2D3E-4FDE-88C5-572554A2247E}" srcId="{0BA6ABEF-6693-418E-AF8B-B657F1ECABB5}" destId="{82A4E6EF-F1D3-4AB9-833D-9EC6E4738F6E}" srcOrd="0" destOrd="0" parTransId="{B7CDF5BE-28B7-4753-8CDA-314AEB2E9916}" sibTransId="{C0A7F7A4-AC58-47A5-8422-084150D1D96E}"/>
    <dgm:cxn modelId="{8574DF50-FB52-4A25-831A-5B7ECE27B9E5}" type="presOf" srcId="{0BA6ABEF-6693-418E-AF8B-B657F1ECABB5}" destId="{E63E8243-CBAC-4B99-830C-2C747D13F7B3}" srcOrd="0" destOrd="0" presId="urn:microsoft.com/office/officeart/2005/8/layout/vList2"/>
    <dgm:cxn modelId="{3509E287-F367-4651-A0E3-B94B4DCDFDB8}" type="presOf" srcId="{93A947B8-2FE0-46F8-AB93-B25CB2D6E012}" destId="{12ADF27A-15F9-4E52-B2F5-A5F32759813C}" srcOrd="0" destOrd="0" presId="urn:microsoft.com/office/officeart/2005/8/layout/vList2"/>
    <dgm:cxn modelId="{7F420392-8FC8-4F9F-9540-6B4362015216}" type="presOf" srcId="{3E3766D5-C5B5-463F-A070-91792A177879}" destId="{60FBD1C6-BD89-410D-8606-2DC288436DA3}" srcOrd="0" destOrd="0" presId="urn:microsoft.com/office/officeart/2005/8/layout/vList2"/>
    <dgm:cxn modelId="{250E09C5-33C3-4840-B28D-F9EADAC9F3B3}" type="presOf" srcId="{F50BB62A-731D-47ED-BBD0-904734D0C41B}" destId="{8EF4ACD7-7152-4B3B-BEEE-B362B3103AF8}" srcOrd="0" destOrd="0" presId="urn:microsoft.com/office/officeart/2005/8/layout/vList2"/>
    <dgm:cxn modelId="{C61797DC-9779-4515-B178-E4DCB67476AD}" srcId="{0BA6ABEF-6693-418E-AF8B-B657F1ECABB5}" destId="{3E3766D5-C5B5-463F-A070-91792A177879}" srcOrd="1" destOrd="0" parTransId="{D9249A51-1C86-4A50-BE1F-9C4B7FF2CA51}" sibTransId="{6686E580-EC6D-49EF-9A40-7D1B0A86560F}"/>
    <dgm:cxn modelId="{29C3F9E4-2E4C-469E-9AD1-EA89F8D2970A}" type="presOf" srcId="{8D8D4820-F1BF-4ACF-B324-5553FC8DA966}" destId="{ED9C803C-D585-4382-B8FC-54AEDAF366BF}" srcOrd="0" destOrd="0" presId="urn:microsoft.com/office/officeart/2005/8/layout/vList2"/>
    <dgm:cxn modelId="{7E48A7F8-4A17-4A8A-B0E9-B59426DB7126}" type="presOf" srcId="{82A4E6EF-F1D3-4AB9-833D-9EC6E4738F6E}" destId="{8629EF08-35E3-40DA-BF4C-F58E5C677809}" srcOrd="0" destOrd="0" presId="urn:microsoft.com/office/officeart/2005/8/layout/vList2"/>
    <dgm:cxn modelId="{6B8D88FD-E860-46DC-831E-BCC73993FB34}" srcId="{0BA6ABEF-6693-418E-AF8B-B657F1ECABB5}" destId="{93A947B8-2FE0-46F8-AB93-B25CB2D6E012}" srcOrd="4" destOrd="0" parTransId="{536A9010-B378-467D-8987-42423DE679FA}" sibTransId="{002C5F3F-7BE6-4703-BCA7-A9E449697BBB}"/>
    <dgm:cxn modelId="{AE94E2B3-9671-470E-A920-326BEDB19AB4}" type="presParOf" srcId="{E63E8243-CBAC-4B99-830C-2C747D13F7B3}" destId="{8629EF08-35E3-40DA-BF4C-F58E5C677809}" srcOrd="0" destOrd="0" presId="urn:microsoft.com/office/officeart/2005/8/layout/vList2"/>
    <dgm:cxn modelId="{87A40679-0392-44F4-B7C9-8952DDBFEDD7}" type="presParOf" srcId="{E63E8243-CBAC-4B99-830C-2C747D13F7B3}" destId="{536FA004-E964-4D35-8FC0-32B04C14EF4E}" srcOrd="1" destOrd="0" presId="urn:microsoft.com/office/officeart/2005/8/layout/vList2"/>
    <dgm:cxn modelId="{CA1C7297-E1EB-4975-A767-025F2D1F2821}" type="presParOf" srcId="{E63E8243-CBAC-4B99-830C-2C747D13F7B3}" destId="{60FBD1C6-BD89-410D-8606-2DC288436DA3}" srcOrd="2" destOrd="0" presId="urn:microsoft.com/office/officeart/2005/8/layout/vList2"/>
    <dgm:cxn modelId="{D50421C5-5D60-42FC-9643-1E5ECEC34DBF}" type="presParOf" srcId="{E63E8243-CBAC-4B99-830C-2C747D13F7B3}" destId="{3AA13EC7-1FF6-401A-A7B2-4E66407D1529}" srcOrd="3" destOrd="0" presId="urn:microsoft.com/office/officeart/2005/8/layout/vList2"/>
    <dgm:cxn modelId="{B6242D3F-E9A2-42E1-BBA2-4D3AF0D5C7BC}" type="presParOf" srcId="{E63E8243-CBAC-4B99-830C-2C747D13F7B3}" destId="{8EF4ACD7-7152-4B3B-BEEE-B362B3103AF8}" srcOrd="4" destOrd="0" presId="urn:microsoft.com/office/officeart/2005/8/layout/vList2"/>
    <dgm:cxn modelId="{7716501C-F3BF-46DE-9044-D6415DC7E553}" type="presParOf" srcId="{E63E8243-CBAC-4B99-830C-2C747D13F7B3}" destId="{97EA7329-2D26-4596-B0C3-A1EC5BE649A8}" srcOrd="5" destOrd="0" presId="urn:microsoft.com/office/officeart/2005/8/layout/vList2"/>
    <dgm:cxn modelId="{F98051F3-FB70-40EC-AF0D-00E13BB42B32}" type="presParOf" srcId="{E63E8243-CBAC-4B99-830C-2C747D13F7B3}" destId="{ED9C803C-D585-4382-B8FC-54AEDAF366BF}" srcOrd="6" destOrd="0" presId="urn:microsoft.com/office/officeart/2005/8/layout/vList2"/>
    <dgm:cxn modelId="{1138C0BF-2879-44E5-8456-8FBBE6E89F32}" type="presParOf" srcId="{E63E8243-CBAC-4B99-830C-2C747D13F7B3}" destId="{36C85101-BFD1-42DE-A268-7FAA74DB02FC}" srcOrd="7" destOrd="0" presId="urn:microsoft.com/office/officeart/2005/8/layout/vList2"/>
    <dgm:cxn modelId="{DED7DE12-2C9F-4B9C-8C86-438B3B88956E}" type="presParOf" srcId="{E63E8243-CBAC-4B99-830C-2C747D13F7B3}" destId="{12ADF27A-15F9-4E52-B2F5-A5F3275981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B68E94-A986-4512-BEF6-E319FCEB3393}" type="doc">
      <dgm:prSet loTypeId="urn:microsoft.com/office/officeart/2005/8/layout/h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E3A0D427-9592-4708-9C9E-038C1B63E955}">
      <dgm:prSet phldrT="[Text]" phldr="1"/>
      <dgm:spPr/>
      <dgm:t>
        <a:bodyPr/>
        <a:lstStyle/>
        <a:p>
          <a:endParaRPr lang="en-GB" dirty="0"/>
        </a:p>
      </dgm:t>
    </dgm:pt>
    <dgm:pt modelId="{5B2E0C39-66F7-4902-BF1B-07DF5DE45AC7}" type="parTrans" cxnId="{AC5B3419-7A51-4114-ACA9-24754ACE73E1}">
      <dgm:prSet/>
      <dgm:spPr/>
      <dgm:t>
        <a:bodyPr/>
        <a:lstStyle/>
        <a:p>
          <a:endParaRPr lang="en-GB"/>
        </a:p>
      </dgm:t>
    </dgm:pt>
    <dgm:pt modelId="{5740C9A8-8A23-4180-8CA1-A53D6DEB6CBE}" type="sibTrans" cxnId="{AC5B3419-7A51-4114-ACA9-24754ACE73E1}">
      <dgm:prSet/>
      <dgm:spPr/>
      <dgm:t>
        <a:bodyPr/>
        <a:lstStyle/>
        <a:p>
          <a:endParaRPr lang="en-GB"/>
        </a:p>
      </dgm:t>
    </dgm:pt>
    <dgm:pt modelId="{835A20F2-0D0F-43BE-9383-48C17936E09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GB" dirty="0"/>
        </a:p>
      </dgm:t>
    </dgm:pt>
    <dgm:pt modelId="{C4D08568-CEC7-4411-B7EF-7BAB034965AE}" type="parTrans" cxnId="{C8C14969-0287-4AE7-90C1-4E9328069CBA}">
      <dgm:prSet/>
      <dgm:spPr/>
      <dgm:t>
        <a:bodyPr/>
        <a:lstStyle/>
        <a:p>
          <a:endParaRPr lang="en-GB"/>
        </a:p>
      </dgm:t>
    </dgm:pt>
    <dgm:pt modelId="{B7B9BF00-4ADA-43E6-8957-05769F7647A8}" type="sibTrans" cxnId="{C8C14969-0287-4AE7-90C1-4E9328069CBA}">
      <dgm:prSet/>
      <dgm:spPr/>
      <dgm:t>
        <a:bodyPr/>
        <a:lstStyle/>
        <a:p>
          <a:endParaRPr lang="en-GB"/>
        </a:p>
      </dgm:t>
    </dgm:pt>
    <dgm:pt modelId="{D8CCC08A-2582-4624-A348-FD7F99D5DE5D}">
      <dgm:prSet phldrT="[Text]" phldr="1"/>
      <dgm:spPr/>
      <dgm:t>
        <a:bodyPr/>
        <a:lstStyle/>
        <a:p>
          <a:endParaRPr lang="en-GB"/>
        </a:p>
      </dgm:t>
    </dgm:pt>
    <dgm:pt modelId="{091F8FF5-1FB6-4CBA-97C7-761A59879E67}" type="parTrans" cxnId="{CE132E27-9671-49F1-8922-5FA4F5FC7846}">
      <dgm:prSet/>
      <dgm:spPr/>
      <dgm:t>
        <a:bodyPr/>
        <a:lstStyle/>
        <a:p>
          <a:endParaRPr lang="en-GB"/>
        </a:p>
      </dgm:t>
    </dgm:pt>
    <dgm:pt modelId="{5076FA59-4FE8-4B2B-AABE-6FC0E899CC4D}" type="sibTrans" cxnId="{CE132E27-9671-49F1-8922-5FA4F5FC7846}">
      <dgm:prSet/>
      <dgm:spPr/>
      <dgm:t>
        <a:bodyPr/>
        <a:lstStyle/>
        <a:p>
          <a:endParaRPr lang="en-GB"/>
        </a:p>
      </dgm:t>
    </dgm:pt>
    <dgm:pt modelId="{A4D56C1A-77E6-44C5-818D-77FB48253DB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>
              <a:latin typeface="+mj-lt"/>
            </a:rPr>
            <a:t>WE LIVE ONLY NOW. EVERYTHING ELSE IS EITHER PASSED OR IS UNKNOWN.</a:t>
          </a:r>
          <a:endParaRPr lang="en-GB" dirty="0"/>
        </a:p>
      </dgm:t>
    </dgm:pt>
    <dgm:pt modelId="{9020BE86-4C65-49BC-9A02-4CAE72D46048}" type="parTrans" cxnId="{32BE3AF7-534B-4DA8-985E-AF33EE850C6A}">
      <dgm:prSet/>
      <dgm:spPr/>
      <dgm:t>
        <a:bodyPr/>
        <a:lstStyle/>
        <a:p>
          <a:endParaRPr lang="en-GB"/>
        </a:p>
      </dgm:t>
    </dgm:pt>
    <dgm:pt modelId="{CD33ED0C-6C8D-424F-B4FB-3748249A5D7A}" type="sibTrans" cxnId="{32BE3AF7-534B-4DA8-985E-AF33EE850C6A}">
      <dgm:prSet/>
      <dgm:spPr/>
      <dgm:t>
        <a:bodyPr/>
        <a:lstStyle/>
        <a:p>
          <a:endParaRPr lang="en-GB"/>
        </a:p>
      </dgm:t>
    </dgm:pt>
    <dgm:pt modelId="{37E9824B-6FEF-4A36-BC21-A242FB665145}">
      <dgm:prSet phldrT="[Text]" phldr="1"/>
      <dgm:spPr/>
      <dgm:t>
        <a:bodyPr/>
        <a:lstStyle/>
        <a:p>
          <a:endParaRPr lang="en-GB"/>
        </a:p>
      </dgm:t>
    </dgm:pt>
    <dgm:pt modelId="{AF143DD8-2581-4DB4-B61D-7B5107C1B0DB}" type="parTrans" cxnId="{83D7E8AF-956D-4286-8501-F2EFB29826CE}">
      <dgm:prSet/>
      <dgm:spPr/>
      <dgm:t>
        <a:bodyPr/>
        <a:lstStyle/>
        <a:p>
          <a:endParaRPr lang="en-GB"/>
        </a:p>
      </dgm:t>
    </dgm:pt>
    <dgm:pt modelId="{61B84B49-E143-4411-A81A-F04B55EA70D5}" type="sibTrans" cxnId="{83D7E8AF-956D-4286-8501-F2EFB29826CE}">
      <dgm:prSet/>
      <dgm:spPr/>
      <dgm:t>
        <a:bodyPr/>
        <a:lstStyle/>
        <a:p>
          <a:endParaRPr lang="en-GB"/>
        </a:p>
      </dgm:t>
    </dgm:pt>
    <dgm:pt modelId="{59BB9E80-4DCE-40A9-B614-A096AC96198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>
              <a:latin typeface="+mj-lt"/>
            </a:rPr>
            <a:t>HOW RIDICULOUS AND HOW STRANGE TO BE SURPRISED AT ANYTHING WHICH HAPPENS IN LIFE.</a:t>
          </a:r>
          <a:endParaRPr lang="en-GB" dirty="0"/>
        </a:p>
      </dgm:t>
    </dgm:pt>
    <dgm:pt modelId="{2F4F5DBD-8E81-44F7-B19F-D604BE3E95F9}" type="parTrans" cxnId="{5A6C6CE5-D089-4D76-BEC6-F3C9831EA075}">
      <dgm:prSet/>
      <dgm:spPr/>
      <dgm:t>
        <a:bodyPr/>
        <a:lstStyle/>
        <a:p>
          <a:endParaRPr lang="en-GB"/>
        </a:p>
      </dgm:t>
    </dgm:pt>
    <dgm:pt modelId="{83873B48-21A7-454C-8CA8-BD12DC22FE6C}" type="sibTrans" cxnId="{5A6C6CE5-D089-4D76-BEC6-F3C9831EA075}">
      <dgm:prSet/>
      <dgm:spPr/>
      <dgm:t>
        <a:bodyPr/>
        <a:lstStyle/>
        <a:p>
          <a:endParaRPr lang="en-GB"/>
        </a:p>
      </dgm:t>
    </dgm:pt>
    <dgm:pt modelId="{67C861FE-EA24-449D-821B-0CCAF31A7D95}">
      <dgm:prSet/>
      <dgm:spPr/>
      <dgm:t>
        <a:bodyPr/>
        <a:lstStyle/>
        <a:p>
          <a:r>
            <a:rPr lang="en-US" altLang="en-US" dirty="0">
              <a:latin typeface="+mj-lt"/>
            </a:rPr>
            <a:t>LIVE OUT YOUR LIFE IN TRUTH AND JUSTICE, TOLERANT OF THOSE WHO ARE NEITHER TRUE NOR JUST.</a:t>
          </a:r>
        </a:p>
      </dgm:t>
    </dgm:pt>
    <dgm:pt modelId="{7B9512BE-E129-435B-8D2B-930004F4AD96}" type="parTrans" cxnId="{2DCCC08C-82C3-4FCF-B28B-E307D3F0F074}">
      <dgm:prSet/>
      <dgm:spPr/>
      <dgm:t>
        <a:bodyPr/>
        <a:lstStyle/>
        <a:p>
          <a:endParaRPr lang="en-GB"/>
        </a:p>
      </dgm:t>
    </dgm:pt>
    <dgm:pt modelId="{FEE7AA04-1F3E-44EB-A482-2FE14BC21FE1}" type="sibTrans" cxnId="{2DCCC08C-82C3-4FCF-B28B-E307D3F0F074}">
      <dgm:prSet/>
      <dgm:spPr/>
      <dgm:t>
        <a:bodyPr/>
        <a:lstStyle/>
        <a:p>
          <a:endParaRPr lang="en-GB"/>
        </a:p>
      </dgm:t>
    </dgm:pt>
    <dgm:pt modelId="{630AFE3E-BA2B-4FA2-A81D-68A07153B2D6}" type="pres">
      <dgm:prSet presAssocID="{4FB68E94-A986-4512-BEF6-E319FCEB3393}" presName="linearFlow" presStyleCnt="0">
        <dgm:presLayoutVars>
          <dgm:dir/>
          <dgm:animLvl val="lvl"/>
          <dgm:resizeHandles/>
        </dgm:presLayoutVars>
      </dgm:prSet>
      <dgm:spPr/>
    </dgm:pt>
    <dgm:pt modelId="{C6AFB095-F7BD-4DF6-85C9-30E7B59B3AED}" type="pres">
      <dgm:prSet presAssocID="{E3A0D427-9592-4708-9C9E-038C1B63E955}" presName="compositeNode" presStyleCnt="0">
        <dgm:presLayoutVars>
          <dgm:bulletEnabled val="1"/>
        </dgm:presLayoutVars>
      </dgm:prSet>
      <dgm:spPr/>
    </dgm:pt>
    <dgm:pt modelId="{B326CD43-A695-45DB-815B-A7152488A30E}" type="pres">
      <dgm:prSet presAssocID="{E3A0D427-9592-4708-9C9E-038C1B63E95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7B16B80-5DB1-4595-B286-7153DD68C8B6}" type="pres">
      <dgm:prSet presAssocID="{E3A0D427-9592-4708-9C9E-038C1B63E955}" presName="childNode" presStyleLbl="node1" presStyleIdx="0" presStyleCnt="3">
        <dgm:presLayoutVars>
          <dgm:bulletEnabled val="1"/>
        </dgm:presLayoutVars>
      </dgm:prSet>
      <dgm:spPr/>
    </dgm:pt>
    <dgm:pt modelId="{54603C02-1DDF-4F9B-8349-ED0ED50D072B}" type="pres">
      <dgm:prSet presAssocID="{E3A0D427-9592-4708-9C9E-038C1B63E95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6E40017B-B96B-4903-931C-853333FE6066}" type="pres">
      <dgm:prSet presAssocID="{5740C9A8-8A23-4180-8CA1-A53D6DEB6CBE}" presName="sibTrans" presStyleCnt="0"/>
      <dgm:spPr/>
    </dgm:pt>
    <dgm:pt modelId="{61AC8B94-0B21-4E3A-9ABD-9FB3A6089BCF}" type="pres">
      <dgm:prSet presAssocID="{D8CCC08A-2582-4624-A348-FD7F99D5DE5D}" presName="compositeNode" presStyleCnt="0">
        <dgm:presLayoutVars>
          <dgm:bulletEnabled val="1"/>
        </dgm:presLayoutVars>
      </dgm:prSet>
      <dgm:spPr/>
    </dgm:pt>
    <dgm:pt modelId="{A5C72608-F38F-491F-8409-2025FEDD87F4}" type="pres">
      <dgm:prSet presAssocID="{D8CCC08A-2582-4624-A348-FD7F99D5DE5D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A2F4FD9-0182-4959-9738-8CCEDF8C6A5F}" type="pres">
      <dgm:prSet presAssocID="{D8CCC08A-2582-4624-A348-FD7F99D5DE5D}" presName="childNode" presStyleLbl="node1" presStyleIdx="1" presStyleCnt="3">
        <dgm:presLayoutVars>
          <dgm:bulletEnabled val="1"/>
        </dgm:presLayoutVars>
      </dgm:prSet>
      <dgm:spPr/>
    </dgm:pt>
    <dgm:pt modelId="{8D8A2FF1-CE07-44DB-9EC6-C81959D0A18E}" type="pres">
      <dgm:prSet presAssocID="{D8CCC08A-2582-4624-A348-FD7F99D5DE5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D119E62-F23A-471C-A6E9-9307E2BC4E89}" type="pres">
      <dgm:prSet presAssocID="{5076FA59-4FE8-4B2B-AABE-6FC0E899CC4D}" presName="sibTrans" presStyleCnt="0"/>
      <dgm:spPr/>
    </dgm:pt>
    <dgm:pt modelId="{DB33DAD4-0B23-4535-A66C-296785BF713E}" type="pres">
      <dgm:prSet presAssocID="{37E9824B-6FEF-4A36-BC21-A242FB665145}" presName="compositeNode" presStyleCnt="0">
        <dgm:presLayoutVars>
          <dgm:bulletEnabled val="1"/>
        </dgm:presLayoutVars>
      </dgm:prSet>
      <dgm:spPr/>
    </dgm:pt>
    <dgm:pt modelId="{9C63FCEF-153E-4724-A76E-AB0BBB0B97E7}" type="pres">
      <dgm:prSet presAssocID="{37E9824B-6FEF-4A36-BC21-A242FB665145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rprised face with no fill"/>
        </a:ext>
      </dgm:extLst>
    </dgm:pt>
    <dgm:pt modelId="{6713E194-C6E4-4124-8F63-E83AF85E24D3}" type="pres">
      <dgm:prSet presAssocID="{37E9824B-6FEF-4A36-BC21-A242FB665145}" presName="childNode" presStyleLbl="node1" presStyleIdx="2" presStyleCnt="3" custLinFactNeighborY="-941">
        <dgm:presLayoutVars>
          <dgm:bulletEnabled val="1"/>
        </dgm:presLayoutVars>
      </dgm:prSet>
      <dgm:spPr/>
    </dgm:pt>
    <dgm:pt modelId="{32EFC611-8B89-4D79-A65D-ADB2760CA852}" type="pres">
      <dgm:prSet presAssocID="{37E9824B-6FEF-4A36-BC21-A242FB66514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F4CCC0F-FCD7-47BB-BC92-E651E226543A}" type="presOf" srcId="{37E9824B-6FEF-4A36-BC21-A242FB665145}" destId="{32EFC611-8B89-4D79-A65D-ADB2760CA852}" srcOrd="0" destOrd="0" presId="urn:microsoft.com/office/officeart/2005/8/layout/hList2"/>
    <dgm:cxn modelId="{AC5B3419-7A51-4114-ACA9-24754ACE73E1}" srcId="{4FB68E94-A986-4512-BEF6-E319FCEB3393}" destId="{E3A0D427-9592-4708-9C9E-038C1B63E955}" srcOrd="0" destOrd="0" parTransId="{5B2E0C39-66F7-4902-BF1B-07DF5DE45AC7}" sibTransId="{5740C9A8-8A23-4180-8CA1-A53D6DEB6CBE}"/>
    <dgm:cxn modelId="{CE132E27-9671-49F1-8922-5FA4F5FC7846}" srcId="{4FB68E94-A986-4512-BEF6-E319FCEB3393}" destId="{D8CCC08A-2582-4624-A348-FD7F99D5DE5D}" srcOrd="1" destOrd="0" parTransId="{091F8FF5-1FB6-4CBA-97C7-761A59879E67}" sibTransId="{5076FA59-4FE8-4B2B-AABE-6FC0E899CC4D}"/>
    <dgm:cxn modelId="{C8C14969-0287-4AE7-90C1-4E9328069CBA}" srcId="{E3A0D427-9592-4708-9C9E-038C1B63E955}" destId="{835A20F2-0D0F-43BE-9383-48C17936E09E}" srcOrd="0" destOrd="0" parTransId="{C4D08568-CEC7-4411-B7EF-7BAB034965AE}" sibTransId="{B7B9BF00-4ADA-43E6-8957-05769F7647A8}"/>
    <dgm:cxn modelId="{2DCCC08C-82C3-4FCF-B28B-E307D3F0F074}" srcId="{E3A0D427-9592-4708-9C9E-038C1B63E955}" destId="{67C861FE-EA24-449D-821B-0CCAF31A7D95}" srcOrd="1" destOrd="0" parTransId="{7B9512BE-E129-435B-8D2B-930004F4AD96}" sibTransId="{FEE7AA04-1F3E-44EB-A482-2FE14BC21FE1}"/>
    <dgm:cxn modelId="{C960C39D-F6A1-4092-9994-942895529CF4}" type="presOf" srcId="{E3A0D427-9592-4708-9C9E-038C1B63E955}" destId="{54603C02-1DDF-4F9B-8349-ED0ED50D072B}" srcOrd="0" destOrd="0" presId="urn:microsoft.com/office/officeart/2005/8/layout/hList2"/>
    <dgm:cxn modelId="{83D7E8AF-956D-4286-8501-F2EFB29826CE}" srcId="{4FB68E94-A986-4512-BEF6-E319FCEB3393}" destId="{37E9824B-6FEF-4A36-BC21-A242FB665145}" srcOrd="2" destOrd="0" parTransId="{AF143DD8-2581-4DB4-B61D-7B5107C1B0DB}" sibTransId="{61B84B49-E143-4411-A81A-F04B55EA70D5}"/>
    <dgm:cxn modelId="{7F600AB4-BAC7-49C3-88AB-67B4A4DE7E7C}" type="presOf" srcId="{67C861FE-EA24-449D-821B-0CCAF31A7D95}" destId="{77B16B80-5DB1-4595-B286-7153DD68C8B6}" srcOrd="0" destOrd="1" presId="urn:microsoft.com/office/officeart/2005/8/layout/hList2"/>
    <dgm:cxn modelId="{6502D5B6-5618-4E15-BF60-0F2D988A6DA7}" type="presOf" srcId="{835A20F2-0D0F-43BE-9383-48C17936E09E}" destId="{77B16B80-5DB1-4595-B286-7153DD68C8B6}" srcOrd="0" destOrd="0" presId="urn:microsoft.com/office/officeart/2005/8/layout/hList2"/>
    <dgm:cxn modelId="{C25CC1B9-7CAD-46B1-A2CC-69C5285032A7}" type="presOf" srcId="{4FB68E94-A986-4512-BEF6-E319FCEB3393}" destId="{630AFE3E-BA2B-4FA2-A81D-68A07153B2D6}" srcOrd="0" destOrd="0" presId="urn:microsoft.com/office/officeart/2005/8/layout/hList2"/>
    <dgm:cxn modelId="{B7C400BA-7EA5-498B-9FE5-72654842EF27}" type="presOf" srcId="{D8CCC08A-2582-4624-A348-FD7F99D5DE5D}" destId="{8D8A2FF1-CE07-44DB-9EC6-C81959D0A18E}" srcOrd="0" destOrd="0" presId="urn:microsoft.com/office/officeart/2005/8/layout/hList2"/>
    <dgm:cxn modelId="{5A6C6CE5-D089-4D76-BEC6-F3C9831EA075}" srcId="{37E9824B-6FEF-4A36-BC21-A242FB665145}" destId="{59BB9E80-4DCE-40A9-B614-A096AC961987}" srcOrd="0" destOrd="0" parTransId="{2F4F5DBD-8E81-44F7-B19F-D604BE3E95F9}" sibTransId="{83873B48-21A7-454C-8CA8-BD12DC22FE6C}"/>
    <dgm:cxn modelId="{2A2060F1-9B87-4A9C-B378-4EC9203790EC}" type="presOf" srcId="{A4D56C1A-77E6-44C5-818D-77FB48253DBD}" destId="{6A2F4FD9-0182-4959-9738-8CCEDF8C6A5F}" srcOrd="0" destOrd="0" presId="urn:microsoft.com/office/officeart/2005/8/layout/hList2"/>
    <dgm:cxn modelId="{32BE3AF7-534B-4DA8-985E-AF33EE850C6A}" srcId="{D8CCC08A-2582-4624-A348-FD7F99D5DE5D}" destId="{A4D56C1A-77E6-44C5-818D-77FB48253DBD}" srcOrd="0" destOrd="0" parTransId="{9020BE86-4C65-49BC-9A02-4CAE72D46048}" sibTransId="{CD33ED0C-6C8D-424F-B4FB-3748249A5D7A}"/>
    <dgm:cxn modelId="{09BD5BF8-EF8E-46CC-BBEF-3C1AA49CA97D}" type="presOf" srcId="{59BB9E80-4DCE-40A9-B614-A096AC961987}" destId="{6713E194-C6E4-4124-8F63-E83AF85E24D3}" srcOrd="0" destOrd="0" presId="urn:microsoft.com/office/officeart/2005/8/layout/hList2"/>
    <dgm:cxn modelId="{DA31D0D4-8E89-4E35-B723-388336305F2E}" type="presParOf" srcId="{630AFE3E-BA2B-4FA2-A81D-68A07153B2D6}" destId="{C6AFB095-F7BD-4DF6-85C9-30E7B59B3AED}" srcOrd="0" destOrd="0" presId="urn:microsoft.com/office/officeart/2005/8/layout/hList2"/>
    <dgm:cxn modelId="{B7C90D4F-1DB2-495E-8A0E-402DA360E990}" type="presParOf" srcId="{C6AFB095-F7BD-4DF6-85C9-30E7B59B3AED}" destId="{B326CD43-A695-45DB-815B-A7152488A30E}" srcOrd="0" destOrd="0" presId="urn:microsoft.com/office/officeart/2005/8/layout/hList2"/>
    <dgm:cxn modelId="{DADA5A8E-9319-4009-BE11-1C2CFB9ACB10}" type="presParOf" srcId="{C6AFB095-F7BD-4DF6-85C9-30E7B59B3AED}" destId="{77B16B80-5DB1-4595-B286-7153DD68C8B6}" srcOrd="1" destOrd="0" presId="urn:microsoft.com/office/officeart/2005/8/layout/hList2"/>
    <dgm:cxn modelId="{8595B952-BBA5-4C0A-988C-616856D2D96C}" type="presParOf" srcId="{C6AFB095-F7BD-4DF6-85C9-30E7B59B3AED}" destId="{54603C02-1DDF-4F9B-8349-ED0ED50D072B}" srcOrd="2" destOrd="0" presId="urn:microsoft.com/office/officeart/2005/8/layout/hList2"/>
    <dgm:cxn modelId="{B229999F-A7B6-434A-8734-9FB1E0C84841}" type="presParOf" srcId="{630AFE3E-BA2B-4FA2-A81D-68A07153B2D6}" destId="{6E40017B-B96B-4903-931C-853333FE6066}" srcOrd="1" destOrd="0" presId="urn:microsoft.com/office/officeart/2005/8/layout/hList2"/>
    <dgm:cxn modelId="{5625279A-1139-4A8D-A23E-CC28A3E900C9}" type="presParOf" srcId="{630AFE3E-BA2B-4FA2-A81D-68A07153B2D6}" destId="{61AC8B94-0B21-4E3A-9ABD-9FB3A6089BCF}" srcOrd="2" destOrd="0" presId="urn:microsoft.com/office/officeart/2005/8/layout/hList2"/>
    <dgm:cxn modelId="{5EBC9343-A358-4749-BC00-B06AC47FC081}" type="presParOf" srcId="{61AC8B94-0B21-4E3A-9ABD-9FB3A6089BCF}" destId="{A5C72608-F38F-491F-8409-2025FEDD87F4}" srcOrd="0" destOrd="0" presId="urn:microsoft.com/office/officeart/2005/8/layout/hList2"/>
    <dgm:cxn modelId="{5A5B94AB-390C-4B29-BF7D-D2262BEC35EC}" type="presParOf" srcId="{61AC8B94-0B21-4E3A-9ABD-9FB3A6089BCF}" destId="{6A2F4FD9-0182-4959-9738-8CCEDF8C6A5F}" srcOrd="1" destOrd="0" presId="urn:microsoft.com/office/officeart/2005/8/layout/hList2"/>
    <dgm:cxn modelId="{36CAE4BE-0DC3-436A-A167-41B2D9BFFFB7}" type="presParOf" srcId="{61AC8B94-0B21-4E3A-9ABD-9FB3A6089BCF}" destId="{8D8A2FF1-CE07-44DB-9EC6-C81959D0A18E}" srcOrd="2" destOrd="0" presId="urn:microsoft.com/office/officeart/2005/8/layout/hList2"/>
    <dgm:cxn modelId="{34D36E67-9CEC-4012-BB8C-FF3C804F87D9}" type="presParOf" srcId="{630AFE3E-BA2B-4FA2-A81D-68A07153B2D6}" destId="{0D119E62-F23A-471C-A6E9-9307E2BC4E89}" srcOrd="3" destOrd="0" presId="urn:microsoft.com/office/officeart/2005/8/layout/hList2"/>
    <dgm:cxn modelId="{7964A325-347F-4B0A-9A05-9A52217D0D75}" type="presParOf" srcId="{630AFE3E-BA2B-4FA2-A81D-68A07153B2D6}" destId="{DB33DAD4-0B23-4535-A66C-296785BF713E}" srcOrd="4" destOrd="0" presId="urn:microsoft.com/office/officeart/2005/8/layout/hList2"/>
    <dgm:cxn modelId="{823C8B65-4DC4-4BC7-B053-BF27C11CA1E9}" type="presParOf" srcId="{DB33DAD4-0B23-4535-A66C-296785BF713E}" destId="{9C63FCEF-153E-4724-A76E-AB0BBB0B97E7}" srcOrd="0" destOrd="0" presId="urn:microsoft.com/office/officeart/2005/8/layout/hList2"/>
    <dgm:cxn modelId="{97919417-0196-4AC7-9A5A-90D0EAD7070D}" type="presParOf" srcId="{DB33DAD4-0B23-4535-A66C-296785BF713E}" destId="{6713E194-C6E4-4124-8F63-E83AF85E24D3}" srcOrd="1" destOrd="0" presId="urn:microsoft.com/office/officeart/2005/8/layout/hList2"/>
    <dgm:cxn modelId="{30F0F02C-E305-4059-90E0-8105A065185E}" type="presParOf" srcId="{DB33DAD4-0B23-4535-A66C-296785BF713E}" destId="{32EFC611-8B89-4D79-A65D-ADB2760CA85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5961C-393C-458A-B8AA-C7EC92697A4C}">
      <dsp:nvSpPr>
        <dsp:cNvPr id="0" name=""/>
        <dsp:cNvSpPr/>
      </dsp:nvSpPr>
      <dsp:spPr>
        <a:xfrm>
          <a:off x="1155" y="245973"/>
          <a:ext cx="2224358" cy="8897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Gratitude</a:t>
          </a:r>
        </a:p>
      </dsp:txBody>
      <dsp:txXfrm>
        <a:off x="446027" y="245973"/>
        <a:ext cx="1334615" cy="889743"/>
      </dsp:txXfrm>
    </dsp:sp>
    <dsp:sp modelId="{01581BEA-8417-47EA-B1A4-C37EA9A263E0}">
      <dsp:nvSpPr>
        <dsp:cNvPr id="0" name=""/>
        <dsp:cNvSpPr/>
      </dsp:nvSpPr>
      <dsp:spPr>
        <a:xfrm>
          <a:off x="1155" y="1246935"/>
          <a:ext cx="1779487" cy="18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Be grateful. (keeping a gratitude journal) </a:t>
          </a:r>
        </a:p>
      </dsp:txBody>
      <dsp:txXfrm>
        <a:off x="1155" y="1246935"/>
        <a:ext cx="1779487" cy="1878662"/>
      </dsp:txXfrm>
    </dsp:sp>
    <dsp:sp modelId="{4057B53D-4FB7-4CCB-A7A3-16D3478D3A20}">
      <dsp:nvSpPr>
        <dsp:cNvPr id="0" name=""/>
        <dsp:cNvSpPr/>
      </dsp:nvSpPr>
      <dsp:spPr>
        <a:xfrm>
          <a:off x="2009514" y="245973"/>
          <a:ext cx="2224358" cy="8897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Empathy</a:t>
          </a:r>
        </a:p>
      </dsp:txBody>
      <dsp:txXfrm>
        <a:off x="2454386" y="245973"/>
        <a:ext cx="1334615" cy="889743"/>
      </dsp:txXfrm>
    </dsp:sp>
    <dsp:sp modelId="{EB16BEAE-C4BA-4B33-89F3-812E0619A2A2}">
      <dsp:nvSpPr>
        <dsp:cNvPr id="0" name=""/>
        <dsp:cNvSpPr/>
      </dsp:nvSpPr>
      <dsp:spPr>
        <a:xfrm>
          <a:off x="2009514" y="1246935"/>
          <a:ext cx="1779487" cy="18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Show empathy (understand why someone has done wrong things to you. </a:t>
          </a:r>
        </a:p>
      </dsp:txBody>
      <dsp:txXfrm>
        <a:off x="2009514" y="1246935"/>
        <a:ext cx="1779487" cy="1878662"/>
      </dsp:txXfrm>
    </dsp:sp>
    <dsp:sp modelId="{0A5F01BE-55C1-4100-AA24-295E9ED1F805}">
      <dsp:nvSpPr>
        <dsp:cNvPr id="0" name=""/>
        <dsp:cNvSpPr/>
      </dsp:nvSpPr>
      <dsp:spPr>
        <a:xfrm>
          <a:off x="4017873" y="245973"/>
          <a:ext cx="2224358" cy="8897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Mindfulness</a:t>
          </a:r>
        </a:p>
      </dsp:txBody>
      <dsp:txXfrm>
        <a:off x="4462745" y="245973"/>
        <a:ext cx="1334615" cy="889743"/>
      </dsp:txXfrm>
    </dsp:sp>
    <dsp:sp modelId="{2516401E-E8D5-4AAB-9131-ABC279FF3B32}">
      <dsp:nvSpPr>
        <dsp:cNvPr id="0" name=""/>
        <dsp:cNvSpPr/>
      </dsp:nvSpPr>
      <dsp:spPr>
        <a:xfrm>
          <a:off x="4017873" y="1246935"/>
          <a:ext cx="1779487" cy="18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Be mindful (be systematic in your thinking and stop caring about what other people do and say. </a:t>
          </a:r>
        </a:p>
      </dsp:txBody>
      <dsp:txXfrm>
        <a:off x="4017873" y="1246935"/>
        <a:ext cx="1779487" cy="1878662"/>
      </dsp:txXfrm>
    </dsp:sp>
    <dsp:sp modelId="{DF5C9F92-8340-462B-9ECD-A68541F02D1C}">
      <dsp:nvSpPr>
        <dsp:cNvPr id="0" name=""/>
        <dsp:cNvSpPr/>
      </dsp:nvSpPr>
      <dsp:spPr>
        <a:xfrm>
          <a:off x="6026232" y="245973"/>
          <a:ext cx="2224358" cy="8897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Virtue</a:t>
          </a:r>
        </a:p>
      </dsp:txBody>
      <dsp:txXfrm>
        <a:off x="6471104" y="245973"/>
        <a:ext cx="1334615" cy="889743"/>
      </dsp:txXfrm>
    </dsp:sp>
    <dsp:sp modelId="{ECC57A52-09EF-4AA3-9A8C-99EA4FE903A5}">
      <dsp:nvSpPr>
        <dsp:cNvPr id="0" name=""/>
        <dsp:cNvSpPr/>
      </dsp:nvSpPr>
      <dsp:spPr>
        <a:xfrm>
          <a:off x="6026232" y="1246935"/>
          <a:ext cx="1779487" cy="18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Practice Virtuousness (be a good person even if no one notices – be honest, brave and kind. </a:t>
          </a:r>
        </a:p>
      </dsp:txBody>
      <dsp:txXfrm>
        <a:off x="6026232" y="1246935"/>
        <a:ext cx="1779487" cy="1878662"/>
      </dsp:txXfrm>
    </dsp:sp>
    <dsp:sp modelId="{BA5E5EAC-3A63-4B0D-97CC-B85867E5D09D}">
      <dsp:nvSpPr>
        <dsp:cNvPr id="0" name=""/>
        <dsp:cNvSpPr/>
      </dsp:nvSpPr>
      <dsp:spPr>
        <a:xfrm>
          <a:off x="8034591" y="245973"/>
          <a:ext cx="2224358" cy="8897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Contribute</a:t>
          </a:r>
        </a:p>
      </dsp:txBody>
      <dsp:txXfrm>
        <a:off x="8479463" y="245973"/>
        <a:ext cx="1334615" cy="889743"/>
      </dsp:txXfrm>
    </dsp:sp>
    <dsp:sp modelId="{83EE6415-CD5E-4232-908B-A29E96E02E5F}">
      <dsp:nvSpPr>
        <dsp:cNvPr id="0" name=""/>
        <dsp:cNvSpPr/>
      </dsp:nvSpPr>
      <dsp:spPr>
        <a:xfrm>
          <a:off x="8034591" y="1246935"/>
          <a:ext cx="1779487" cy="18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Willingly contribute (do good deeds and work) </a:t>
          </a:r>
        </a:p>
      </dsp:txBody>
      <dsp:txXfrm>
        <a:off x="8034591" y="1246935"/>
        <a:ext cx="1779487" cy="1878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9EF08-35E3-40DA-BF4C-F58E5C677809}">
      <dsp:nvSpPr>
        <dsp:cNvPr id="0" name=""/>
        <dsp:cNvSpPr/>
      </dsp:nvSpPr>
      <dsp:spPr>
        <a:xfrm>
          <a:off x="0" y="144963"/>
          <a:ext cx="6367912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Revenge is not necessary (“The best revenge is not to be like your enemy”)</a:t>
          </a:r>
          <a:endParaRPr lang="en-US" sz="2100" kern="1200"/>
        </a:p>
      </dsp:txBody>
      <dsp:txXfrm>
        <a:off x="57347" y="202310"/>
        <a:ext cx="6253218" cy="1060059"/>
      </dsp:txXfrm>
    </dsp:sp>
    <dsp:sp modelId="{60FBD1C6-BD89-410D-8606-2DC288436DA3}">
      <dsp:nvSpPr>
        <dsp:cNvPr id="0" name=""/>
        <dsp:cNvSpPr/>
      </dsp:nvSpPr>
      <dsp:spPr>
        <a:xfrm>
          <a:off x="0" y="1380196"/>
          <a:ext cx="6367912" cy="117475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Have patience (control your reactions to stressful things) </a:t>
          </a:r>
          <a:endParaRPr lang="en-US" sz="2100" kern="1200"/>
        </a:p>
      </dsp:txBody>
      <dsp:txXfrm>
        <a:off x="57347" y="1437543"/>
        <a:ext cx="6253218" cy="1060059"/>
      </dsp:txXfrm>
    </dsp:sp>
    <dsp:sp modelId="{8EF4ACD7-7152-4B3B-BEEE-B362B3103AF8}">
      <dsp:nvSpPr>
        <dsp:cNvPr id="0" name=""/>
        <dsp:cNvSpPr/>
      </dsp:nvSpPr>
      <dsp:spPr>
        <a:xfrm>
          <a:off x="0" y="2615429"/>
          <a:ext cx="6367912" cy="11747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Maintain Social Relationships (have friends and family, form friendships and maintain contact with them). </a:t>
          </a:r>
          <a:endParaRPr lang="en-US" sz="2100" kern="1200"/>
        </a:p>
      </dsp:txBody>
      <dsp:txXfrm>
        <a:off x="57347" y="2672776"/>
        <a:ext cx="6253218" cy="1060059"/>
      </dsp:txXfrm>
    </dsp:sp>
    <dsp:sp modelId="{ED9C803C-D585-4382-B8FC-54AEDAF366BF}">
      <dsp:nvSpPr>
        <dsp:cNvPr id="0" name=""/>
        <dsp:cNvSpPr/>
      </dsp:nvSpPr>
      <dsp:spPr>
        <a:xfrm>
          <a:off x="0" y="3850663"/>
          <a:ext cx="6367912" cy="117475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Be genuine, modest, serene and truthful (be true to yourself and others) </a:t>
          </a:r>
          <a:endParaRPr lang="en-US" sz="2100" kern="1200"/>
        </a:p>
      </dsp:txBody>
      <dsp:txXfrm>
        <a:off x="57347" y="3908010"/>
        <a:ext cx="6253218" cy="1060059"/>
      </dsp:txXfrm>
    </dsp:sp>
    <dsp:sp modelId="{12ADF27A-15F9-4E52-B2F5-A5F32759813C}">
      <dsp:nvSpPr>
        <dsp:cNvPr id="0" name=""/>
        <dsp:cNvSpPr/>
      </dsp:nvSpPr>
      <dsp:spPr>
        <a:xfrm>
          <a:off x="0" y="5085896"/>
          <a:ext cx="6367912" cy="11747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Accept and appreciate yourself (love who you are and stop worrying about what others think of you – you can’t control that) </a:t>
          </a:r>
          <a:endParaRPr lang="en-US" sz="2100" kern="1200"/>
        </a:p>
      </dsp:txBody>
      <dsp:txXfrm>
        <a:off x="57347" y="5143243"/>
        <a:ext cx="6253218" cy="1060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03C02-1DDF-4F9B-8349-ED0ED50D072B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>
        <a:off x="-1867795" y="2772097"/>
        <a:ext cx="4226560" cy="392277"/>
      </dsp:txXfrm>
    </dsp:sp>
    <dsp:sp modelId="{77B16B80-5DB1-4595-B286-7153DD68C8B6}">
      <dsp:nvSpPr>
        <dsp:cNvPr id="0" name=""/>
        <dsp:cNvSpPr/>
      </dsp:nvSpPr>
      <dsp:spPr>
        <a:xfrm>
          <a:off x="441623" y="854956"/>
          <a:ext cx="1953958" cy="422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45967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j-lt"/>
            </a:rPr>
            <a:t>LIVE OUT YOUR LIFE IN TRUTH AND JUSTICE, TOLERANT OF THOSE WHO ARE NEITHER TRUE NOR JUST.</a:t>
          </a:r>
        </a:p>
      </dsp:txBody>
      <dsp:txXfrm>
        <a:off x="441623" y="854956"/>
        <a:ext cx="1953958" cy="4226560"/>
      </dsp:txXfrm>
    </dsp:sp>
    <dsp:sp modelId="{B326CD43-A695-45DB-815B-A7152488A30E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A2FF1-CE07-44DB-9EC6-C81959D0A18E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73740" y="2772097"/>
        <a:ext cx="4226560" cy="392277"/>
      </dsp:txXfrm>
    </dsp:sp>
    <dsp:sp modelId="{6A2F4FD9-0182-4959-9738-8CCEDF8C6A5F}">
      <dsp:nvSpPr>
        <dsp:cNvPr id="0" name=""/>
        <dsp:cNvSpPr/>
      </dsp:nvSpPr>
      <dsp:spPr>
        <a:xfrm>
          <a:off x="3283159" y="854956"/>
          <a:ext cx="1953958" cy="422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45967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en-US" sz="2000" kern="1200">
              <a:latin typeface="+mj-lt"/>
            </a:rPr>
            <a:t>WE LIVE ONLY NOW. EVERYTHING ELSE IS EITHER PASSED OR IS UNKNOWN.</a:t>
          </a:r>
          <a:endParaRPr lang="en-GB" sz="2000" kern="1200" dirty="0"/>
        </a:p>
      </dsp:txBody>
      <dsp:txXfrm>
        <a:off x="3283159" y="854956"/>
        <a:ext cx="1953958" cy="4226560"/>
      </dsp:txXfrm>
    </dsp:sp>
    <dsp:sp modelId="{A5C72608-F38F-491F-8409-2025FEDD87F4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FC611-8B89-4D79-A65D-ADB2760CA852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3815276" y="2772097"/>
        <a:ext cx="4226560" cy="392277"/>
      </dsp:txXfrm>
    </dsp:sp>
    <dsp:sp modelId="{6713E194-C6E4-4124-8F63-E83AF85E24D3}">
      <dsp:nvSpPr>
        <dsp:cNvPr id="0" name=""/>
        <dsp:cNvSpPr/>
      </dsp:nvSpPr>
      <dsp:spPr>
        <a:xfrm>
          <a:off x="6124695" y="815184"/>
          <a:ext cx="1953958" cy="422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45967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en-US" sz="2000" kern="1200">
              <a:latin typeface="+mj-lt"/>
            </a:rPr>
            <a:t>HOW RIDICULOUS AND HOW STRANGE TO BE SURPRISED AT ANYTHING WHICH HAPPENS IN LIFE.</a:t>
          </a:r>
          <a:endParaRPr lang="en-GB" sz="2000" kern="1200" dirty="0"/>
        </a:p>
      </dsp:txBody>
      <dsp:txXfrm>
        <a:off x="6124695" y="815184"/>
        <a:ext cx="1953958" cy="4226560"/>
      </dsp:txXfrm>
    </dsp:sp>
    <dsp:sp modelId="{9C63FCEF-153E-4724-A76E-AB0BBB0B97E7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C657-352F-417B-9BCB-F0E1000DE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36396-545D-4B9C-98C1-C2EF476B6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6749E-7DFC-4546-8533-B3F9E2D8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01397-8C37-4015-A3D8-4478926F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31E95-73A6-4F95-880A-0C4C839A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21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68A0-E628-49F9-B572-86DE1CC2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419D8-3304-47E2-A249-D03A0350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DCCD8-06E4-4F72-B7F5-EC5E83B0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30253-69E7-4584-BAE8-027057A7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A263-C8B0-4214-8EAD-FF67D0A5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197FE-5059-4217-B04E-FFAC1B7EA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FC828-2DDC-41D9-BA19-A35F160F8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896A2-81BD-456C-ACE6-9DF863F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2649-2C3C-4311-BA7A-F89F5437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28E8A-4400-456A-81E8-21DD1FA7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3640-925E-44CE-BC77-BA444527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AFC35-DCE9-488B-AAA9-53FA45A9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EBD94-D5E5-47E6-9282-D74AD61F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D2729-8E6B-48E5-AA9B-30C2922C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37DB-6FE7-42DB-8D29-4E109552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2DF-4DFA-455D-BF71-AED9A01F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456E2-78DA-43BD-BDC9-4462AE90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B1D0F-0B88-47EE-8DC8-9257B451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1B8B-FE29-405D-8AC1-63092582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981A4-9771-4044-A691-E83F53FE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B24A-694C-463F-B67E-1ED591F9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F99E7-6562-4C48-A97F-D70F86E9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97CF2-73AE-4852-8FC0-482F773D6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C3ED7-43B8-4FF1-A0E2-2358D219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D5479-4D75-48F6-A9AF-CF32705E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4B837-3F65-41B2-A9CD-0689F940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7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DB80-A8CF-4038-AD5F-EBAF79DF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D1A51-6968-4791-8E80-FC0CB8505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BDEEA-7AD9-4F6A-9300-2EB398259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A7A6E-0BA6-4E7E-9A40-8F8BBE1EF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E7B72-09D8-40B3-A289-D56B391C5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3EA65-33AC-404F-A1E0-D69C0FAD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DD479-76B8-4958-AF4E-50738184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53F87-995D-4B36-BF08-CC1C2531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0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7A7D-5890-468D-AB21-7A718B39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E8735-6D06-4716-94D5-0E15DF42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7ACD9-153F-497C-9698-196E38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CB7F8-9C63-4FAC-A63F-A992F756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C38C3-F10A-4E67-8689-3CC78E81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69854-8394-43E7-BCBD-47A92E03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20D21-2F60-4640-9335-D563C64F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4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69E1-BAEC-4C46-8884-23FA7B33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5CA5-DDB6-4AD4-9D4F-CB5B5306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57AD8-DBC3-42D2-945D-EC6E27797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C75E6-BD4C-4F1D-A492-ECAD94D6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6898D-22E6-455F-9791-9E2E9A5E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B7CB5-CB04-4A62-8037-429A3A16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5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B3BE-7E10-4C9C-8743-4C692922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C4DDB-9AD7-48F9-A2A3-D96F41F1F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C03B4-B5AD-4D79-BA63-32E111C8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9F117-CA8E-4068-A5A9-819A9DE4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22DE9-6BDD-475C-962D-C99C2F5B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FD2DE-8694-4902-AD04-0C7E50A2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9E40D-6C96-46DB-9820-59D02887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E2749-1B2C-4BC2-8436-4BD81CDA5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2B76-54BE-4463-9F2D-72476C627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B166-4AE3-418C-8E86-5441FC2A1706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53B33-22DE-4D23-B8E4-455D4A78D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9FF0-F954-4C69-B0CB-89E1E5E10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EB71-E0DA-478E-BFF1-FD582F73D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0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Marcus_Aureli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greekworld.blogspot.com/2015/03/greece-50-shades-of-blue-brilliant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equestrian-statue-of-roman-emperor-marcus-aureliu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itation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A2FC-120D-4353-93DE-0415BBB35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Marcus Aurelius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FA77D-2B3B-439D-A9B4-D3E77D743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Stoicism – Mental Health, Philosophy and 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B95BA-E8D8-4780-88CD-30EF8D23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30" b="3498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5A2D3-A57C-4F86-953B-4618F9EC1F04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simple.wikipedia.org/wiki/Marcus_Aureli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1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5885A-DD30-46FC-8293-505F5040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393" y="457200"/>
            <a:ext cx="51412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4DE0D-3CC8-4B60-B5B2-0F5607C7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5019"/>
            <a:ext cx="11277600" cy="5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0017C3-71E8-409B-A141-26849CA089C9}"/>
              </a:ext>
            </a:extLst>
          </p:cNvPr>
          <p:cNvSpPr/>
          <p:nvPr/>
        </p:nvSpPr>
        <p:spPr>
          <a:xfrm>
            <a:off x="1016896" y="901280"/>
            <a:ext cx="60960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555555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555555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555555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555555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ADC63-3FBD-4CB8-9B47-F4B6E47312CB}"/>
              </a:ext>
            </a:extLst>
          </p:cNvPr>
          <p:cNvSpPr/>
          <p:nvPr/>
        </p:nvSpPr>
        <p:spPr>
          <a:xfrm>
            <a:off x="1454426" y="2306927"/>
            <a:ext cx="332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555555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555555"/>
              </a:solidFill>
              <a:latin typeface="+mj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FD6F7B-3F5A-4C7F-8197-C54996251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962122"/>
              </p:ext>
            </p:extLst>
          </p:nvPr>
        </p:nvGraphicFramePr>
        <p:xfrm>
          <a:off x="2151269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88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BDB90-8BF0-423F-9B4F-54B65DFF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What about the other Stoics? </a:t>
            </a:r>
          </a:p>
        </p:txBody>
      </p:sp>
      <p:pic>
        <p:nvPicPr>
          <p:cNvPr id="5" name="Content Placeholder 4" descr="A picture containing sky, water, outdoor, beach&#10;&#10;Description automatically generated">
            <a:extLst>
              <a:ext uri="{FF2B5EF4-FFF2-40B4-BE49-F238E27FC236}">
                <a16:creationId xmlns:a16="http://schemas.microsoft.com/office/drawing/2014/main" id="{6CE5A21F-4E6C-46D7-82C8-189946790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79" r="3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7F145B-333A-4816-AA60-52D9A0D1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Diogenes slept in a wine barrel</a:t>
            </a:r>
          </a:p>
          <a:p>
            <a:r>
              <a:rPr lang="en-US" sz="2200" dirty="0"/>
              <a:t>Went to the toilet wherever he liked</a:t>
            </a:r>
          </a:p>
          <a:p>
            <a:r>
              <a:rPr lang="en-US" sz="2200" dirty="0"/>
              <a:t>Walked around holding a lamp in the middle of the day claiming he was ‘looking for an honest man.’ </a:t>
            </a:r>
          </a:p>
          <a:p>
            <a:r>
              <a:rPr lang="en-US" sz="2200" dirty="0"/>
              <a:t>Told Alexander the Great to get out of his sunlight!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0796E-C51F-4056-B7DA-FB412055C8DA}"/>
              </a:ext>
            </a:extLst>
          </p:cNvPr>
          <p:cNvSpPr txBox="1"/>
          <p:nvPr/>
        </p:nvSpPr>
        <p:spPr>
          <a:xfrm>
            <a:off x="4637364" y="5976907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globalgreekworld.blogspot.com/2015/03/greece-50-shades-of-blue-brillia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3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07C00E-E6E2-4994-8DA5-71DB9045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1BC3359-0213-47DC-8ECA-72538FE74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D52211A-8EF1-49C6-B315-2D5C80CE1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BB7240-99C8-423F-925F-9DE77169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What can we learn from Stoicism?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CD50-2A32-4E59-A015-32D19D0F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054" y="515587"/>
            <a:ext cx="9243391" cy="5826826"/>
          </a:xfrm>
        </p:spPr>
        <p:txBody>
          <a:bodyPr anchor="ctr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Be grateful. (keeping a gratitude journal)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Show empathy (understand why someone has done wrong things to you.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Be mindful (be systematic in your thinking and stop caring about what other people do and say.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Practice Virtuousness (be a good person even if no one notices – be honest, brave and kind.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Willingly contribute (do good deeds and work) </a:t>
            </a:r>
          </a:p>
          <a:p>
            <a:pPr marL="514350" indent="-514350">
              <a:buAutoNum type="arabicPeriod" startAt="6"/>
            </a:pPr>
            <a:r>
              <a:rPr lang="en-GB" sz="2600" dirty="0">
                <a:solidFill>
                  <a:schemeClr val="bg1"/>
                </a:solidFill>
              </a:rPr>
              <a:t>Revenge is not necessary (“The best revenge is not to be like your enemy”)</a:t>
            </a:r>
          </a:p>
          <a:p>
            <a:pPr marL="514350" indent="-514350">
              <a:buAutoNum type="arabicPeriod" startAt="6"/>
            </a:pPr>
            <a:r>
              <a:rPr lang="en-GB" sz="2600" dirty="0">
                <a:solidFill>
                  <a:schemeClr val="bg1"/>
                </a:solidFill>
              </a:rPr>
              <a:t>Have patience (control your reactions to stressful things) </a:t>
            </a:r>
          </a:p>
          <a:p>
            <a:pPr marL="514350" indent="-514350">
              <a:buAutoNum type="arabicPeriod" startAt="6"/>
            </a:pPr>
            <a:r>
              <a:rPr lang="en-GB" sz="2600" dirty="0">
                <a:solidFill>
                  <a:schemeClr val="bg1"/>
                </a:solidFill>
              </a:rPr>
              <a:t>Maintain Social Relationships (have friends and family, form friendships and maintain contact with them). </a:t>
            </a:r>
          </a:p>
          <a:p>
            <a:pPr marL="514350" indent="-514350">
              <a:buAutoNum type="arabicPeriod" startAt="6"/>
            </a:pPr>
            <a:r>
              <a:rPr lang="en-GB" sz="2600" dirty="0">
                <a:solidFill>
                  <a:schemeClr val="bg1"/>
                </a:solidFill>
              </a:rPr>
              <a:t>Be genuine, modest, serene and truthful (be true to yourself and others) </a:t>
            </a:r>
          </a:p>
          <a:p>
            <a:pPr marL="514350" indent="-514350">
              <a:buAutoNum type="arabicPeriod" startAt="6"/>
            </a:pPr>
            <a:r>
              <a:rPr lang="en-GB" sz="2600" dirty="0">
                <a:solidFill>
                  <a:schemeClr val="bg1"/>
                </a:solidFill>
              </a:rPr>
              <a:t>Accept and appreciate yourself (love who you are and stop worrying about what others think of you – you can’t control that) 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CAF39-D564-46BB-840A-32F08ABE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0000"/>
                </a:solidFill>
              </a:rPr>
              <a:t>Why Marcus Aurelius?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B6C4C9C3-BD03-4BED-915F-664864BE0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6145" y="871183"/>
            <a:ext cx="1138736" cy="11387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1792-0BC2-4833-8E23-CA3F5FBF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68" y="2421682"/>
            <a:ext cx="4133360" cy="3639289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Aurelius was a stoic. </a:t>
            </a:r>
          </a:p>
          <a:p>
            <a:r>
              <a:rPr lang="en-GB" sz="2000">
                <a:solidFill>
                  <a:srgbClr val="000000"/>
                </a:solidFill>
              </a:rPr>
              <a:t>Stoicism is built on 4 principles: </a:t>
            </a:r>
          </a:p>
          <a:p>
            <a:pPr lvl="1"/>
            <a:r>
              <a:rPr lang="en-GB" sz="2000">
                <a:solidFill>
                  <a:srgbClr val="000000"/>
                </a:solidFill>
              </a:rPr>
              <a:t>Moderation</a:t>
            </a:r>
          </a:p>
          <a:p>
            <a:pPr lvl="1"/>
            <a:r>
              <a:rPr lang="en-GB" sz="2000">
                <a:solidFill>
                  <a:srgbClr val="000000"/>
                </a:solidFill>
              </a:rPr>
              <a:t>Wisdom</a:t>
            </a:r>
          </a:p>
          <a:p>
            <a:pPr lvl="1"/>
            <a:r>
              <a:rPr lang="en-GB" sz="2000">
                <a:solidFill>
                  <a:srgbClr val="000000"/>
                </a:solidFill>
              </a:rPr>
              <a:t>Courage</a:t>
            </a:r>
          </a:p>
          <a:p>
            <a:pPr lvl="1"/>
            <a:r>
              <a:rPr lang="en-GB" sz="2000">
                <a:solidFill>
                  <a:srgbClr val="000000"/>
                </a:solidFill>
              </a:rPr>
              <a:t>Justice</a:t>
            </a:r>
          </a:p>
          <a:p>
            <a:r>
              <a:rPr lang="en-GB" sz="2000">
                <a:solidFill>
                  <a:srgbClr val="000000"/>
                </a:solidFill>
              </a:rPr>
              <a:t>He was a Roman Emperor and focused on how to live a ‘good life’</a:t>
            </a:r>
          </a:p>
          <a:p>
            <a:r>
              <a:rPr lang="en-GB" sz="2000">
                <a:solidFill>
                  <a:srgbClr val="000000"/>
                </a:solidFill>
              </a:rPr>
              <a:t>He talks about a way to lead life without fear, worry and sadness.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Climbing">
            <a:extLst>
              <a:ext uri="{FF2B5EF4-FFF2-40B4-BE49-F238E27FC236}">
                <a16:creationId xmlns:a16="http://schemas.microsoft.com/office/drawing/2014/main" id="{1AA5DC4B-68FD-4B9D-9E07-098FBE803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4788" y="211666"/>
            <a:ext cx="2319387" cy="2319387"/>
          </a:xfrm>
          <a:prstGeom prst="rect">
            <a:avLst/>
          </a:prstGeom>
        </p:spPr>
      </p:pic>
      <p:pic>
        <p:nvPicPr>
          <p:cNvPr id="6" name="Graphic 5" descr="Wine">
            <a:extLst>
              <a:ext uri="{FF2B5EF4-FFF2-40B4-BE49-F238E27FC236}">
                <a16:creationId xmlns:a16="http://schemas.microsoft.com/office/drawing/2014/main" id="{87953987-BE60-486E-B756-0598102FF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1079" y="3434981"/>
            <a:ext cx="1735071" cy="1735071"/>
          </a:xfrm>
          <a:prstGeom prst="rect">
            <a:avLst/>
          </a:prstGeom>
        </p:spPr>
      </p:pic>
      <p:sp>
        <p:nvSpPr>
          <p:cNvPr id="27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 descr="Scales of justice">
            <a:extLst>
              <a:ext uri="{FF2B5EF4-FFF2-40B4-BE49-F238E27FC236}">
                <a16:creationId xmlns:a16="http://schemas.microsoft.com/office/drawing/2014/main" id="{4F389D5D-F54B-4A39-9A08-1FE1CFFFA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97926" y="5020464"/>
            <a:ext cx="1629594" cy="16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tue of a person riding a horse&#10;&#10;Description automatically generated">
            <a:extLst>
              <a:ext uri="{FF2B5EF4-FFF2-40B4-BE49-F238E27FC236}">
                <a16:creationId xmlns:a16="http://schemas.microsoft.com/office/drawing/2014/main" id="{D4D96E73-079A-4C1F-BEAA-A2E7DDA07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87" b="1536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73F9A-7718-4796-B5EA-C70FCF9A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Who? When?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B9D6-C212-4E62-B1F9-29CFDEDF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3311216"/>
          </a:xfrm>
        </p:spPr>
        <p:txBody>
          <a:bodyPr anchor="ctr">
            <a:normAutofit/>
          </a:bodyPr>
          <a:lstStyle/>
          <a:p>
            <a:r>
              <a:rPr lang="en-GB" sz="2000" dirty="0"/>
              <a:t>Marcus Aurelius: born 26 April 121 – died 17 March 180 AD</a:t>
            </a:r>
          </a:p>
          <a:p>
            <a:r>
              <a:rPr lang="en-GB" sz="2000" dirty="0"/>
              <a:t> known as the last of the ‘Good Emperors’</a:t>
            </a:r>
          </a:p>
          <a:p>
            <a:r>
              <a:rPr lang="en-GB" sz="2000" dirty="0"/>
              <a:t>Was hailed as a Philosopher King in his lifetime. </a:t>
            </a:r>
          </a:p>
          <a:p>
            <a:r>
              <a:rPr lang="en-GB" sz="2000" dirty="0"/>
              <a:t>He was probably a better philosopher than he was a father as his heir. Commodus was a terrible Emperor.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A25A7-9C42-49C0-9C9D-C65D900FD91D}"/>
              </a:ext>
            </a:extLst>
          </p:cNvPr>
          <p:cNvSpPr txBox="1"/>
          <p:nvPr/>
        </p:nvSpPr>
        <p:spPr>
          <a:xfrm>
            <a:off x="8164996" y="664031"/>
            <a:ext cx="2837621" cy="45089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"[The emperor's] Stoic philosophy – which is about self-restraint, duty, and respect for others – was so abjectly abandoned by the imperial line he anointed on his death.”  Historian Iain King. 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21BBA-8169-4D87-A22F-C40F3233A367}"/>
              </a:ext>
            </a:extLst>
          </p:cNvPr>
          <p:cNvSpPr txBox="1"/>
          <p:nvPr/>
        </p:nvSpPr>
        <p:spPr>
          <a:xfrm>
            <a:off x="9751908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brewminate.com/the-equestrian-statue-of-roman-emperor-marcus-aureliu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9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88D45EF-F2EF-4645-9A2C-1EE512FE3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85" r="8328" b="83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E5154-6A12-4F2D-AF02-6D26DD4D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124712"/>
          </a:xfrm>
        </p:spPr>
        <p:txBody>
          <a:bodyPr anchor="b">
            <a:normAutofit/>
          </a:bodyPr>
          <a:lstStyle/>
          <a:p>
            <a:r>
              <a:rPr lang="en-GB" sz="3600" dirty="0"/>
              <a:t>Why is he famous?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32B3-551B-44E3-AEF0-E362663A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202523" cy="3207258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His most famous work </a:t>
            </a:r>
            <a:r>
              <a:rPr lang="en-GB" sz="2400" i="1" dirty="0"/>
              <a:t>The Meditations </a:t>
            </a:r>
            <a:r>
              <a:rPr lang="en-GB" sz="2400" dirty="0"/>
              <a:t>features many of the major ideas of his stoicism. </a:t>
            </a:r>
          </a:p>
          <a:p>
            <a:r>
              <a:rPr lang="en-GB" sz="2400" dirty="0"/>
              <a:t>It teaches us to:</a:t>
            </a:r>
          </a:p>
          <a:p>
            <a:r>
              <a:rPr lang="en-GB" sz="2400" dirty="0"/>
              <a:t>find calm</a:t>
            </a:r>
          </a:p>
          <a:p>
            <a:r>
              <a:rPr lang="en-GB" sz="2400" dirty="0"/>
              <a:t>Take control over our own minds </a:t>
            </a:r>
          </a:p>
          <a:p>
            <a:r>
              <a:rPr lang="en-GB" sz="2400" dirty="0"/>
              <a:t>Look for the beautiful things in life. </a:t>
            </a:r>
          </a:p>
          <a:p>
            <a:r>
              <a:rPr lang="en-GB" sz="2400" dirty="0"/>
              <a:t>Stoicism didn’t start with Aurelius but it was certainly perfected by him….</a:t>
            </a:r>
          </a:p>
          <a:p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D2113-3A16-42A0-94A3-FAAB4225A022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Medit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3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25C5-7962-49EC-9DDA-30CD82B2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Why did he do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F1610-2D4C-45CE-A65E-EDC81ED3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/>
              <a:t>Stoicism started with Zeno of </a:t>
            </a:r>
            <a:r>
              <a:rPr lang="en-GB" sz="2000" dirty="0" err="1"/>
              <a:t>Citium</a:t>
            </a:r>
            <a:r>
              <a:rPr lang="en-GB" sz="2000" dirty="0"/>
              <a:t> of Athens, in city square called Stoa </a:t>
            </a:r>
            <a:r>
              <a:rPr lang="en-GB" sz="2000" dirty="0" err="1"/>
              <a:t>Poikile</a:t>
            </a:r>
            <a:r>
              <a:rPr lang="en-GB" sz="2000" dirty="0"/>
              <a:t> where we get it’s name. </a:t>
            </a:r>
          </a:p>
          <a:p>
            <a:r>
              <a:rPr lang="en-GB" sz="2000" dirty="0"/>
              <a:t>The famous Stoics put aside their need to be what society wanted them to be and found ways to abandon feelings like worry and sadness. </a:t>
            </a:r>
          </a:p>
          <a:p>
            <a:r>
              <a:rPr lang="en-GB" sz="2000" dirty="0"/>
              <a:t>Other famous stoics include: Diogenes (more about him later), Seneca the Younger and Epictetus but Marcus Aurelius was the last of them – although it has remained a popular philosophy since his death. 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93D50804-CA93-4560-ABB0-E13B3BABF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6" r="286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43CF00-4220-4283-8353-6930A70F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How did he do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89E0-12F6-4591-BAC1-8064D81E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714434" cy="395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>
                    <a:alpha val="80000"/>
                  </a:schemeClr>
                </a:solidFill>
              </a:rPr>
              <a:t>He said: 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bg1">
                    <a:alpha val="80000"/>
                  </a:schemeClr>
                </a:solidFill>
              </a:rPr>
              <a:t>“Waste no more time arguing what a good man should be. Be one.” 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7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8DB9B-D5F5-41A2-B7C3-94E1F8FC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10 Rules for Living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03268A-80BA-4294-8239-6C94AEC87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30628"/>
              </p:ext>
            </p:extLst>
          </p:nvPr>
        </p:nvGraphicFramePr>
        <p:xfrm>
          <a:off x="1093694" y="2425605"/>
          <a:ext cx="10260106" cy="337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94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EBC97F-F70B-41A1-AF7A-0DA9AB12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10 Rules for Living (continued…)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D125CA-C540-4E76-AD96-AD551CCFE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6216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41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07D6B-868D-4FFB-93F6-8843210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What is his legacy? (What is still important?)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D1B3-C035-478E-BF18-28F99183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People are still living their lives according to his rules. </a:t>
            </a:r>
          </a:p>
          <a:p>
            <a:r>
              <a:rPr lang="en-GB" sz="2400">
                <a:solidFill>
                  <a:schemeClr val="bg1"/>
                </a:solidFill>
              </a:rPr>
              <a:t>The are used by business leaders, celebrities, teachers and people who have previously suffered from mental illness. </a:t>
            </a:r>
          </a:p>
          <a:p>
            <a:r>
              <a:rPr lang="en-GB" sz="2400">
                <a:solidFill>
                  <a:schemeClr val="bg1"/>
                </a:solidFill>
              </a:rPr>
              <a:t>They are used by people who are going through a difficult time (like right now) </a:t>
            </a:r>
          </a:p>
          <a:p>
            <a:r>
              <a:rPr lang="en-GB" sz="2400">
                <a:solidFill>
                  <a:schemeClr val="bg1"/>
                </a:solidFill>
              </a:rPr>
              <a:t>They are used by people who want to be better at life. 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81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867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Marcus Aurelius </vt:lpstr>
      <vt:lpstr>Why Marcus Aurelius? </vt:lpstr>
      <vt:lpstr>Who? When? </vt:lpstr>
      <vt:lpstr>Why is he famous? </vt:lpstr>
      <vt:lpstr>Why did he do it? </vt:lpstr>
      <vt:lpstr>How did he do it? </vt:lpstr>
      <vt:lpstr>10 Rules for Living</vt:lpstr>
      <vt:lpstr>10 Rules for Living (continued…)</vt:lpstr>
      <vt:lpstr>What is his legacy? (What is still important?)</vt:lpstr>
      <vt:lpstr>PowerPoint Presentation</vt:lpstr>
      <vt:lpstr>PowerPoint Presentation</vt:lpstr>
      <vt:lpstr>PowerPoint Presentation</vt:lpstr>
      <vt:lpstr>What about the other Stoics? </vt:lpstr>
      <vt:lpstr>What can we learn from Stoicism?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Aurelius </dc:title>
  <dc:creator>J Semmens</dc:creator>
  <cp:lastModifiedBy>J Semmens</cp:lastModifiedBy>
  <cp:revision>1</cp:revision>
  <dcterms:created xsi:type="dcterms:W3CDTF">2021-02-04T13:59:45Z</dcterms:created>
  <dcterms:modified xsi:type="dcterms:W3CDTF">2021-02-04T14:02:06Z</dcterms:modified>
</cp:coreProperties>
</file>