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3" r:id="rId8"/>
    <p:sldId id="264" r:id="rId9"/>
    <p:sldId id="262" r:id="rId10"/>
    <p:sldId id="265" r:id="rId11"/>
    <p:sldId id="266" r:id="rId12"/>
    <p:sldId id="267" r:id="rId13"/>
    <p:sldId id="268" r:id="rId14"/>
    <p:sldId id="269"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D020697-1AF2-4C67-AFCC-B155295FA319}" v="11" dt="2021-01-23T14:03:13.1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06" autoAdjust="0"/>
    <p:restoredTop sz="94660"/>
  </p:normalViewPr>
  <p:slideViewPr>
    <p:cSldViewPr snapToGrid="0">
      <p:cViewPr>
        <p:scale>
          <a:sx n="42" d="100"/>
          <a:sy n="42" d="100"/>
        </p:scale>
        <p:origin x="1086" y="11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 Semmens" userId="880da4ff-bc01-442b-8efd-13b3aa398a74" providerId="ADAL" clId="{8D020697-1AF2-4C67-AFCC-B155295FA319}"/>
    <pc:docChg chg="undo custSel mod addSld delSld modSld">
      <pc:chgData name="J Semmens" userId="880da4ff-bc01-442b-8efd-13b3aa398a74" providerId="ADAL" clId="{8D020697-1AF2-4C67-AFCC-B155295FA319}" dt="2021-01-23T14:03:22.007" v="985" actId="26606"/>
      <pc:docMkLst>
        <pc:docMk/>
      </pc:docMkLst>
      <pc:sldChg chg="addSp delSp modSp mod setBg">
        <pc:chgData name="J Semmens" userId="880da4ff-bc01-442b-8efd-13b3aa398a74" providerId="ADAL" clId="{8D020697-1AF2-4C67-AFCC-B155295FA319}" dt="2021-01-23T13:42:09.813" v="10" actId="478"/>
        <pc:sldMkLst>
          <pc:docMk/>
          <pc:sldMk cId="2205502323" sldId="257"/>
        </pc:sldMkLst>
        <pc:spChg chg="mod">
          <ac:chgData name="J Semmens" userId="880da4ff-bc01-442b-8efd-13b3aa398a74" providerId="ADAL" clId="{8D020697-1AF2-4C67-AFCC-B155295FA319}" dt="2021-01-23T13:41:56.418" v="7" actId="26606"/>
          <ac:spMkLst>
            <pc:docMk/>
            <pc:sldMk cId="2205502323" sldId="257"/>
            <ac:spMk id="2" creationId="{E4F091D2-AFD3-45D1-9C0A-DC6B069E698C}"/>
          </ac:spMkLst>
        </pc:spChg>
        <pc:spChg chg="mod">
          <ac:chgData name="J Semmens" userId="880da4ff-bc01-442b-8efd-13b3aa398a74" providerId="ADAL" clId="{8D020697-1AF2-4C67-AFCC-B155295FA319}" dt="2021-01-23T13:41:56.418" v="7" actId="26606"/>
          <ac:spMkLst>
            <pc:docMk/>
            <pc:sldMk cId="2205502323" sldId="257"/>
            <ac:spMk id="3" creationId="{3F90A4D1-B618-4D30-8FAD-0E25F7071466}"/>
          </ac:spMkLst>
        </pc:spChg>
        <pc:spChg chg="add mod">
          <ac:chgData name="J Semmens" userId="880da4ff-bc01-442b-8efd-13b3aa398a74" providerId="ADAL" clId="{8D020697-1AF2-4C67-AFCC-B155295FA319}" dt="2021-01-23T13:41:56.418" v="7" actId="26606"/>
          <ac:spMkLst>
            <pc:docMk/>
            <pc:sldMk cId="2205502323" sldId="257"/>
            <ac:spMk id="6" creationId="{7E3B5CB3-7FA8-4656-8134-30644507F90B}"/>
          </ac:spMkLst>
        </pc:spChg>
        <pc:spChg chg="add del mod">
          <ac:chgData name="J Semmens" userId="880da4ff-bc01-442b-8efd-13b3aa398a74" providerId="ADAL" clId="{8D020697-1AF2-4C67-AFCC-B155295FA319}" dt="2021-01-23T13:42:09.813" v="10" actId="478"/>
          <ac:spMkLst>
            <pc:docMk/>
            <pc:sldMk cId="2205502323" sldId="257"/>
            <ac:spMk id="9" creationId="{B94141F3-4914-40BE-8950-0FFFC1F96A62}"/>
          </ac:spMkLst>
        </pc:spChg>
        <pc:spChg chg="add">
          <ac:chgData name="J Semmens" userId="880da4ff-bc01-442b-8efd-13b3aa398a74" providerId="ADAL" clId="{8D020697-1AF2-4C67-AFCC-B155295FA319}" dt="2021-01-23T13:41:56.418" v="7" actId="26606"/>
          <ac:spMkLst>
            <pc:docMk/>
            <pc:sldMk cId="2205502323" sldId="257"/>
            <ac:spMk id="14" creationId="{8F7AFB9A-7364-478C-B48B-8523CDD9AE8D}"/>
          </ac:spMkLst>
        </pc:spChg>
        <pc:spChg chg="add">
          <ac:chgData name="J Semmens" userId="880da4ff-bc01-442b-8efd-13b3aa398a74" providerId="ADAL" clId="{8D020697-1AF2-4C67-AFCC-B155295FA319}" dt="2021-01-23T13:41:56.418" v="7" actId="26606"/>
          <ac:spMkLst>
            <pc:docMk/>
            <pc:sldMk cId="2205502323" sldId="257"/>
            <ac:spMk id="16" creationId="{36678033-86B6-40E6-BE90-78D8ED4E3A31}"/>
          </ac:spMkLst>
        </pc:spChg>
        <pc:spChg chg="add">
          <ac:chgData name="J Semmens" userId="880da4ff-bc01-442b-8efd-13b3aa398a74" providerId="ADAL" clId="{8D020697-1AF2-4C67-AFCC-B155295FA319}" dt="2021-01-23T13:41:56.418" v="7" actId="26606"/>
          <ac:spMkLst>
            <pc:docMk/>
            <pc:sldMk cId="2205502323" sldId="257"/>
            <ac:spMk id="18" creationId="{D2542E1A-076E-4A34-BB67-2BF961754E0C}"/>
          </ac:spMkLst>
        </pc:spChg>
        <pc:spChg chg="add">
          <ac:chgData name="J Semmens" userId="880da4ff-bc01-442b-8efd-13b3aa398a74" providerId="ADAL" clId="{8D020697-1AF2-4C67-AFCC-B155295FA319}" dt="2021-01-23T13:41:56.418" v="7" actId="26606"/>
          <ac:spMkLst>
            <pc:docMk/>
            <pc:sldMk cId="2205502323" sldId="257"/>
            <ac:spMk id="20" creationId="{75C56826-D4E5-42ED-8529-079651CB3005}"/>
          </ac:spMkLst>
        </pc:spChg>
        <pc:spChg chg="add">
          <ac:chgData name="J Semmens" userId="880da4ff-bc01-442b-8efd-13b3aa398a74" providerId="ADAL" clId="{8D020697-1AF2-4C67-AFCC-B155295FA319}" dt="2021-01-23T13:41:56.418" v="7" actId="26606"/>
          <ac:spMkLst>
            <pc:docMk/>
            <pc:sldMk cId="2205502323" sldId="257"/>
            <ac:spMk id="22" creationId="{82095FCE-EF05-4443-B97A-85DEE3A5CA17}"/>
          </ac:spMkLst>
        </pc:spChg>
        <pc:picChg chg="add mod">
          <ac:chgData name="J Semmens" userId="880da4ff-bc01-442b-8efd-13b3aa398a74" providerId="ADAL" clId="{8D020697-1AF2-4C67-AFCC-B155295FA319}" dt="2021-01-23T13:41:56.418" v="7" actId="26606"/>
          <ac:picMkLst>
            <pc:docMk/>
            <pc:sldMk cId="2205502323" sldId="257"/>
            <ac:picMk id="5" creationId="{02A69555-99D2-4AB8-96CE-ECD350BA085F}"/>
          </ac:picMkLst>
        </pc:picChg>
        <pc:picChg chg="add mod ord">
          <ac:chgData name="J Semmens" userId="880da4ff-bc01-442b-8efd-13b3aa398a74" providerId="ADAL" clId="{8D020697-1AF2-4C67-AFCC-B155295FA319}" dt="2021-01-23T13:42:06.182" v="9" actId="1076"/>
          <ac:picMkLst>
            <pc:docMk/>
            <pc:sldMk cId="2205502323" sldId="257"/>
            <ac:picMk id="8" creationId="{28E11E00-7C51-4199-A671-536662CE5611}"/>
          </ac:picMkLst>
        </pc:picChg>
      </pc:sldChg>
      <pc:sldChg chg="addSp modSp mod setBg">
        <pc:chgData name="J Semmens" userId="880da4ff-bc01-442b-8efd-13b3aa398a74" providerId="ADAL" clId="{8D020697-1AF2-4C67-AFCC-B155295FA319}" dt="2021-01-23T13:45:25.878" v="25" actId="403"/>
        <pc:sldMkLst>
          <pc:docMk/>
          <pc:sldMk cId="2624615326" sldId="258"/>
        </pc:sldMkLst>
        <pc:spChg chg="mod">
          <ac:chgData name="J Semmens" userId="880da4ff-bc01-442b-8efd-13b3aa398a74" providerId="ADAL" clId="{8D020697-1AF2-4C67-AFCC-B155295FA319}" dt="2021-01-23T13:45:05.896" v="17" actId="26606"/>
          <ac:spMkLst>
            <pc:docMk/>
            <pc:sldMk cId="2624615326" sldId="258"/>
            <ac:spMk id="2" creationId="{5F9DDBFB-F596-4D26-A990-9E7F32E5526F}"/>
          </ac:spMkLst>
        </pc:spChg>
        <pc:spChg chg="mod ord">
          <ac:chgData name="J Semmens" userId="880da4ff-bc01-442b-8efd-13b3aa398a74" providerId="ADAL" clId="{8D020697-1AF2-4C67-AFCC-B155295FA319}" dt="2021-01-23T13:45:25.878" v="25" actId="403"/>
          <ac:spMkLst>
            <pc:docMk/>
            <pc:sldMk cId="2624615326" sldId="258"/>
            <ac:spMk id="3" creationId="{773F7B19-C71D-4763-8C11-97726E15EC83}"/>
          </ac:spMkLst>
        </pc:spChg>
        <pc:spChg chg="add mod">
          <ac:chgData name="J Semmens" userId="880da4ff-bc01-442b-8efd-13b3aa398a74" providerId="ADAL" clId="{8D020697-1AF2-4C67-AFCC-B155295FA319}" dt="2021-01-23T13:45:05.896" v="17" actId="26606"/>
          <ac:spMkLst>
            <pc:docMk/>
            <pc:sldMk cId="2624615326" sldId="258"/>
            <ac:spMk id="6" creationId="{A1B2DDCA-F93A-4897-AEF2-6CEC21A7F642}"/>
          </ac:spMkLst>
        </pc:spChg>
        <pc:spChg chg="add mod">
          <ac:chgData name="J Semmens" userId="880da4ff-bc01-442b-8efd-13b3aa398a74" providerId="ADAL" clId="{8D020697-1AF2-4C67-AFCC-B155295FA319}" dt="2021-01-23T13:45:05.896" v="17" actId="26606"/>
          <ac:spMkLst>
            <pc:docMk/>
            <pc:sldMk cId="2624615326" sldId="258"/>
            <ac:spMk id="9" creationId="{5D94BA6B-4B10-4DA2-9DF2-2E0768BC5425}"/>
          </ac:spMkLst>
        </pc:spChg>
        <pc:spChg chg="add">
          <ac:chgData name="J Semmens" userId="880da4ff-bc01-442b-8efd-13b3aa398a74" providerId="ADAL" clId="{8D020697-1AF2-4C67-AFCC-B155295FA319}" dt="2021-01-23T13:45:05.896" v="17" actId="26606"/>
          <ac:spMkLst>
            <pc:docMk/>
            <pc:sldMk cId="2624615326" sldId="258"/>
            <ac:spMk id="14" creationId="{7A203437-703A-4E00-A8C0-91D328D6C7C7}"/>
          </ac:spMkLst>
        </pc:spChg>
        <pc:spChg chg="add">
          <ac:chgData name="J Semmens" userId="880da4ff-bc01-442b-8efd-13b3aa398a74" providerId="ADAL" clId="{8D020697-1AF2-4C67-AFCC-B155295FA319}" dt="2021-01-23T13:45:05.896" v="17" actId="26606"/>
          <ac:spMkLst>
            <pc:docMk/>
            <pc:sldMk cId="2624615326" sldId="258"/>
            <ac:spMk id="16" creationId="{CD84038B-4A56-439B-A184-79B2D4506692}"/>
          </ac:spMkLst>
        </pc:spChg>
        <pc:spChg chg="add">
          <ac:chgData name="J Semmens" userId="880da4ff-bc01-442b-8efd-13b3aa398a74" providerId="ADAL" clId="{8D020697-1AF2-4C67-AFCC-B155295FA319}" dt="2021-01-23T13:45:05.896" v="17" actId="26606"/>
          <ac:spMkLst>
            <pc:docMk/>
            <pc:sldMk cId="2624615326" sldId="258"/>
            <ac:spMk id="18" creationId="{4F96EE13-2C4D-4262-812E-DDE5FC35F0AD}"/>
          </ac:spMkLst>
        </pc:spChg>
        <pc:picChg chg="add mod">
          <ac:chgData name="J Semmens" userId="880da4ff-bc01-442b-8efd-13b3aa398a74" providerId="ADAL" clId="{8D020697-1AF2-4C67-AFCC-B155295FA319}" dt="2021-01-23T13:45:05.896" v="17" actId="26606"/>
          <ac:picMkLst>
            <pc:docMk/>
            <pc:sldMk cId="2624615326" sldId="258"/>
            <ac:picMk id="5" creationId="{D6F444DB-6397-4EC5-B0EE-7AE2B2CF8305}"/>
          </ac:picMkLst>
        </pc:picChg>
        <pc:picChg chg="add mod ord">
          <ac:chgData name="J Semmens" userId="880da4ff-bc01-442b-8efd-13b3aa398a74" providerId="ADAL" clId="{8D020697-1AF2-4C67-AFCC-B155295FA319}" dt="2021-01-23T13:45:05.896" v="17" actId="26606"/>
          <ac:picMkLst>
            <pc:docMk/>
            <pc:sldMk cId="2624615326" sldId="258"/>
            <ac:picMk id="8" creationId="{787147DF-65C4-48A9-A891-58EA8DC56526}"/>
          </ac:picMkLst>
        </pc:picChg>
      </pc:sldChg>
      <pc:sldChg chg="addSp delSp modSp mod setBg">
        <pc:chgData name="J Semmens" userId="880da4ff-bc01-442b-8efd-13b3aa398a74" providerId="ADAL" clId="{8D020697-1AF2-4C67-AFCC-B155295FA319}" dt="2021-01-23T13:49:04.469" v="37" actId="26606"/>
        <pc:sldMkLst>
          <pc:docMk/>
          <pc:sldMk cId="2923381623" sldId="259"/>
        </pc:sldMkLst>
        <pc:spChg chg="mod">
          <ac:chgData name="J Semmens" userId="880da4ff-bc01-442b-8efd-13b3aa398a74" providerId="ADAL" clId="{8D020697-1AF2-4C67-AFCC-B155295FA319}" dt="2021-01-23T13:49:04.469" v="37" actId="26606"/>
          <ac:spMkLst>
            <pc:docMk/>
            <pc:sldMk cId="2923381623" sldId="259"/>
            <ac:spMk id="2" creationId="{35057E6D-3214-4AA7-A4AB-14CEF2D9F025}"/>
          </ac:spMkLst>
        </pc:spChg>
        <pc:spChg chg="mod">
          <ac:chgData name="J Semmens" userId="880da4ff-bc01-442b-8efd-13b3aa398a74" providerId="ADAL" clId="{8D020697-1AF2-4C67-AFCC-B155295FA319}" dt="2021-01-23T13:49:04.469" v="37" actId="26606"/>
          <ac:spMkLst>
            <pc:docMk/>
            <pc:sldMk cId="2923381623" sldId="259"/>
            <ac:spMk id="3" creationId="{72B7E17C-75F5-4BEC-9B24-1D15DA741CCA}"/>
          </ac:spMkLst>
        </pc:spChg>
        <pc:spChg chg="add del mod">
          <ac:chgData name="J Semmens" userId="880da4ff-bc01-442b-8efd-13b3aa398a74" providerId="ADAL" clId="{8D020697-1AF2-4C67-AFCC-B155295FA319}" dt="2021-01-23T13:46:34.914" v="29" actId="478"/>
          <ac:spMkLst>
            <pc:docMk/>
            <pc:sldMk cId="2923381623" sldId="259"/>
            <ac:spMk id="6" creationId="{9E949953-CCEF-4293-A13F-A2825847D001}"/>
          </ac:spMkLst>
        </pc:spChg>
        <pc:spChg chg="add mod">
          <ac:chgData name="J Semmens" userId="880da4ff-bc01-442b-8efd-13b3aa398a74" providerId="ADAL" clId="{8D020697-1AF2-4C67-AFCC-B155295FA319}" dt="2021-01-23T13:49:04.469" v="37" actId="26606"/>
          <ac:spMkLst>
            <pc:docMk/>
            <pc:sldMk cId="2923381623" sldId="259"/>
            <ac:spMk id="9" creationId="{1E52913D-CEDD-44DF-9AA4-3F856A45AF50}"/>
          </ac:spMkLst>
        </pc:spChg>
        <pc:spChg chg="add mod">
          <ac:chgData name="J Semmens" userId="880da4ff-bc01-442b-8efd-13b3aa398a74" providerId="ADAL" clId="{8D020697-1AF2-4C67-AFCC-B155295FA319}" dt="2021-01-23T13:49:04.469" v="37" actId="26606"/>
          <ac:spMkLst>
            <pc:docMk/>
            <pc:sldMk cId="2923381623" sldId="259"/>
            <ac:spMk id="12" creationId="{ACAA50DB-62F0-40D5-A6D5-09DF3FB6FBDB}"/>
          </ac:spMkLst>
        </pc:spChg>
        <pc:spChg chg="add">
          <ac:chgData name="J Semmens" userId="880da4ff-bc01-442b-8efd-13b3aa398a74" providerId="ADAL" clId="{8D020697-1AF2-4C67-AFCC-B155295FA319}" dt="2021-01-23T13:49:04.469" v="37" actId="26606"/>
          <ac:spMkLst>
            <pc:docMk/>
            <pc:sldMk cId="2923381623" sldId="259"/>
            <ac:spMk id="17" creationId="{D2B783EE-0239-4717-BBEA-8C9EAC61C824}"/>
          </ac:spMkLst>
        </pc:spChg>
        <pc:spChg chg="add">
          <ac:chgData name="J Semmens" userId="880da4ff-bc01-442b-8efd-13b3aa398a74" providerId="ADAL" clId="{8D020697-1AF2-4C67-AFCC-B155295FA319}" dt="2021-01-23T13:49:04.469" v="37" actId="26606"/>
          <ac:spMkLst>
            <pc:docMk/>
            <pc:sldMk cId="2923381623" sldId="259"/>
            <ac:spMk id="19" creationId="{A7B99495-F43F-4D80-A44F-2CB4764EB90B}"/>
          </ac:spMkLst>
        </pc:spChg>
        <pc:spChg chg="add">
          <ac:chgData name="J Semmens" userId="880da4ff-bc01-442b-8efd-13b3aa398a74" providerId="ADAL" clId="{8D020697-1AF2-4C67-AFCC-B155295FA319}" dt="2021-01-23T13:49:04.469" v="37" actId="26606"/>
          <ac:spMkLst>
            <pc:docMk/>
            <pc:sldMk cId="2923381623" sldId="259"/>
            <ac:spMk id="21" creationId="{70BEB1E7-2F88-40BC-B73D-42E5B6F80BFC}"/>
          </ac:spMkLst>
        </pc:spChg>
        <pc:picChg chg="add del mod">
          <ac:chgData name="J Semmens" userId="880da4ff-bc01-442b-8efd-13b3aa398a74" providerId="ADAL" clId="{8D020697-1AF2-4C67-AFCC-B155295FA319}" dt="2021-01-23T13:46:34.914" v="29" actId="478"/>
          <ac:picMkLst>
            <pc:docMk/>
            <pc:sldMk cId="2923381623" sldId="259"/>
            <ac:picMk id="5" creationId="{D81F3DD0-B193-46A1-9DFF-7D256DA83C95}"/>
          </ac:picMkLst>
        </pc:picChg>
        <pc:picChg chg="add mod">
          <ac:chgData name="J Semmens" userId="880da4ff-bc01-442b-8efd-13b3aa398a74" providerId="ADAL" clId="{8D020697-1AF2-4C67-AFCC-B155295FA319}" dt="2021-01-23T13:49:04.469" v="37" actId="26606"/>
          <ac:picMkLst>
            <pc:docMk/>
            <pc:sldMk cId="2923381623" sldId="259"/>
            <ac:picMk id="8" creationId="{0F022D79-904E-4F40-9C70-EDB768AD8839}"/>
          </ac:picMkLst>
        </pc:picChg>
        <pc:picChg chg="add mod ord">
          <ac:chgData name="J Semmens" userId="880da4ff-bc01-442b-8efd-13b3aa398a74" providerId="ADAL" clId="{8D020697-1AF2-4C67-AFCC-B155295FA319}" dt="2021-01-23T13:49:04.469" v="37" actId="26606"/>
          <ac:picMkLst>
            <pc:docMk/>
            <pc:sldMk cId="2923381623" sldId="259"/>
            <ac:picMk id="11" creationId="{CC2775E1-D410-4E10-8AE4-AA5A67129E79}"/>
          </ac:picMkLst>
        </pc:picChg>
      </pc:sldChg>
      <pc:sldChg chg="addSp delSp modSp mod setBg">
        <pc:chgData name="J Semmens" userId="880da4ff-bc01-442b-8efd-13b3aa398a74" providerId="ADAL" clId="{8D020697-1AF2-4C67-AFCC-B155295FA319}" dt="2021-01-23T13:50:04.285" v="59" actId="1076"/>
        <pc:sldMkLst>
          <pc:docMk/>
          <pc:sldMk cId="3866286418" sldId="260"/>
        </pc:sldMkLst>
        <pc:spChg chg="mod">
          <ac:chgData name="J Semmens" userId="880da4ff-bc01-442b-8efd-13b3aa398a74" providerId="ADAL" clId="{8D020697-1AF2-4C67-AFCC-B155295FA319}" dt="2021-01-23T13:50:04.285" v="59" actId="1076"/>
          <ac:spMkLst>
            <pc:docMk/>
            <pc:sldMk cId="3866286418" sldId="260"/>
            <ac:spMk id="2" creationId="{4FB89F85-6BD7-44CE-9686-D848CB320AB4}"/>
          </ac:spMkLst>
        </pc:spChg>
        <pc:spChg chg="del">
          <ac:chgData name="J Semmens" userId="880da4ff-bc01-442b-8efd-13b3aa398a74" providerId="ADAL" clId="{8D020697-1AF2-4C67-AFCC-B155295FA319}" dt="2021-01-23T13:49:42.599" v="54" actId="26606"/>
          <ac:spMkLst>
            <pc:docMk/>
            <pc:sldMk cId="3866286418" sldId="260"/>
            <ac:spMk id="3" creationId="{B319C84C-9720-43F4-AEAE-D955B86C72E3}"/>
          </ac:spMkLst>
        </pc:spChg>
        <pc:spChg chg="add">
          <ac:chgData name="J Semmens" userId="880da4ff-bc01-442b-8efd-13b3aa398a74" providerId="ADAL" clId="{8D020697-1AF2-4C67-AFCC-B155295FA319}" dt="2021-01-23T13:49:42.599" v="54" actId="26606"/>
          <ac:spMkLst>
            <pc:docMk/>
            <pc:sldMk cId="3866286418" sldId="260"/>
            <ac:spMk id="9" creationId="{840C6A03-A965-473C-ADDE-B0F1C5C5C30D}"/>
          </ac:spMkLst>
        </pc:spChg>
        <pc:spChg chg="add">
          <ac:chgData name="J Semmens" userId="880da4ff-bc01-442b-8efd-13b3aa398a74" providerId="ADAL" clId="{8D020697-1AF2-4C67-AFCC-B155295FA319}" dt="2021-01-23T13:49:42.599" v="54" actId="26606"/>
          <ac:spMkLst>
            <pc:docMk/>
            <pc:sldMk cId="3866286418" sldId="260"/>
            <ac:spMk id="11" creationId="{158B3569-73B2-4D05-8E95-886A6EE17F1F}"/>
          </ac:spMkLst>
        </pc:spChg>
        <pc:spChg chg="add">
          <ac:chgData name="J Semmens" userId="880da4ff-bc01-442b-8efd-13b3aa398a74" providerId="ADAL" clId="{8D020697-1AF2-4C67-AFCC-B155295FA319}" dt="2021-01-23T13:49:42.599" v="54" actId="26606"/>
          <ac:spMkLst>
            <pc:docMk/>
            <pc:sldMk cId="3866286418" sldId="260"/>
            <ac:spMk id="13" creationId="{B71758F4-3F46-45DA-8AC5-4E508DA080BA}"/>
          </ac:spMkLst>
        </pc:spChg>
        <pc:spChg chg="add">
          <ac:chgData name="J Semmens" userId="880da4ff-bc01-442b-8efd-13b3aa398a74" providerId="ADAL" clId="{8D020697-1AF2-4C67-AFCC-B155295FA319}" dt="2021-01-23T13:49:42.599" v="54" actId="26606"/>
          <ac:spMkLst>
            <pc:docMk/>
            <pc:sldMk cId="3866286418" sldId="260"/>
            <ac:spMk id="17" creationId="{8D61482F-F3C5-4D66-8C5D-C6BBE3E1275C}"/>
          </ac:spMkLst>
        </pc:spChg>
        <pc:picChg chg="mod">
          <ac:chgData name="J Semmens" userId="880da4ff-bc01-442b-8efd-13b3aa398a74" providerId="ADAL" clId="{8D020697-1AF2-4C67-AFCC-B155295FA319}" dt="2021-01-23T13:49:55.734" v="58" actId="1076"/>
          <ac:picMkLst>
            <pc:docMk/>
            <pc:sldMk cId="3866286418" sldId="260"/>
            <ac:picMk id="4" creationId="{A5511C69-8BDE-4F57-BF95-034BC180D1E8}"/>
          </ac:picMkLst>
        </pc:picChg>
        <pc:cxnChg chg="add">
          <ac:chgData name="J Semmens" userId="880da4ff-bc01-442b-8efd-13b3aa398a74" providerId="ADAL" clId="{8D020697-1AF2-4C67-AFCC-B155295FA319}" dt="2021-01-23T13:49:42.599" v="54" actId="26606"/>
          <ac:cxnSpMkLst>
            <pc:docMk/>
            <pc:sldMk cId="3866286418" sldId="260"/>
            <ac:cxnSpMk id="15" creationId="{56020367-4FD5-4596-8E10-C5F095CD8DBF}"/>
          </ac:cxnSpMkLst>
        </pc:cxnChg>
      </pc:sldChg>
      <pc:sldChg chg="addSp delSp modSp mod setBg setClrOvrMap">
        <pc:chgData name="J Semmens" userId="880da4ff-bc01-442b-8efd-13b3aa398a74" providerId="ADAL" clId="{8D020697-1AF2-4C67-AFCC-B155295FA319}" dt="2021-01-23T13:54:16.416" v="117" actId="403"/>
        <pc:sldMkLst>
          <pc:docMk/>
          <pc:sldMk cId="2573354304" sldId="261"/>
        </pc:sldMkLst>
        <pc:spChg chg="mod">
          <ac:chgData name="J Semmens" userId="880da4ff-bc01-442b-8efd-13b3aa398a74" providerId="ADAL" clId="{8D020697-1AF2-4C67-AFCC-B155295FA319}" dt="2021-01-23T13:54:04.944" v="112" actId="14100"/>
          <ac:spMkLst>
            <pc:docMk/>
            <pc:sldMk cId="2573354304" sldId="261"/>
            <ac:spMk id="2" creationId="{1C54D3B9-7FD7-49A7-92C1-D1D563D8C35B}"/>
          </ac:spMkLst>
        </pc:spChg>
        <pc:spChg chg="mod">
          <ac:chgData name="J Semmens" userId="880da4ff-bc01-442b-8efd-13b3aa398a74" providerId="ADAL" clId="{8D020697-1AF2-4C67-AFCC-B155295FA319}" dt="2021-01-23T13:54:16.416" v="117" actId="403"/>
          <ac:spMkLst>
            <pc:docMk/>
            <pc:sldMk cId="2573354304" sldId="261"/>
            <ac:spMk id="3" creationId="{26C2BC96-B9DB-470D-BA1F-D0DCD53A7A03}"/>
          </ac:spMkLst>
        </pc:spChg>
        <pc:spChg chg="add del mod">
          <ac:chgData name="J Semmens" userId="880da4ff-bc01-442b-8efd-13b3aa398a74" providerId="ADAL" clId="{8D020697-1AF2-4C67-AFCC-B155295FA319}" dt="2021-01-23T13:53:05.840" v="96" actId="478"/>
          <ac:spMkLst>
            <pc:docMk/>
            <pc:sldMk cId="2573354304" sldId="261"/>
            <ac:spMk id="6" creationId="{5AC46C15-8819-4763-9201-A534B18DD21B}"/>
          </ac:spMkLst>
        </pc:spChg>
        <pc:spChg chg="add del mod">
          <ac:chgData name="J Semmens" userId="880da4ff-bc01-442b-8efd-13b3aa398a74" providerId="ADAL" clId="{8D020697-1AF2-4C67-AFCC-B155295FA319}" dt="2021-01-23T13:53:27.806" v="100" actId="478"/>
          <ac:spMkLst>
            <pc:docMk/>
            <pc:sldMk cId="2573354304" sldId="261"/>
            <ac:spMk id="9" creationId="{1872A463-589B-4E94-9159-CEEB08EC80DD}"/>
          </ac:spMkLst>
        </pc:spChg>
        <pc:spChg chg="add del mod">
          <ac:chgData name="J Semmens" userId="880da4ff-bc01-442b-8efd-13b3aa398a74" providerId="ADAL" clId="{8D020697-1AF2-4C67-AFCC-B155295FA319}" dt="2021-01-23T13:53:30.056" v="101" actId="478"/>
          <ac:spMkLst>
            <pc:docMk/>
            <pc:sldMk cId="2573354304" sldId="261"/>
            <ac:spMk id="12" creationId="{E8BB1D26-552D-4DC1-B1D8-5A8EA92FD6BD}"/>
          </ac:spMkLst>
        </pc:spChg>
        <pc:spChg chg="add del mod">
          <ac:chgData name="J Semmens" userId="880da4ff-bc01-442b-8efd-13b3aa398a74" providerId="ADAL" clId="{8D020697-1AF2-4C67-AFCC-B155295FA319}" dt="2021-01-23T13:53:23.471" v="98" actId="478"/>
          <ac:spMkLst>
            <pc:docMk/>
            <pc:sldMk cId="2573354304" sldId="261"/>
            <ac:spMk id="15" creationId="{98337410-B988-4144-8EA8-53FFD1B7BC42}"/>
          </ac:spMkLst>
        </pc:spChg>
        <pc:spChg chg="add del mod">
          <ac:chgData name="J Semmens" userId="880da4ff-bc01-442b-8efd-13b3aa398a74" providerId="ADAL" clId="{8D020697-1AF2-4C67-AFCC-B155295FA319}" dt="2021-01-23T13:53:32.028" v="102" actId="478"/>
          <ac:spMkLst>
            <pc:docMk/>
            <pc:sldMk cId="2573354304" sldId="261"/>
            <ac:spMk id="18" creationId="{197B9DBC-4C51-40EA-8636-92249910C1AE}"/>
          </ac:spMkLst>
        </pc:spChg>
        <pc:spChg chg="add del mod">
          <ac:chgData name="J Semmens" userId="880da4ff-bc01-442b-8efd-13b3aa398a74" providerId="ADAL" clId="{8D020697-1AF2-4C67-AFCC-B155295FA319}" dt="2021-01-23T13:53:49.336" v="109" actId="478"/>
          <ac:spMkLst>
            <pc:docMk/>
            <pc:sldMk cId="2573354304" sldId="261"/>
            <ac:spMk id="21" creationId="{B3BCFDDA-D0C9-460D-8549-A37CEDFB9287}"/>
          </ac:spMkLst>
        </pc:spChg>
        <pc:spChg chg="add del mod">
          <ac:chgData name="J Semmens" userId="880da4ff-bc01-442b-8efd-13b3aa398a74" providerId="ADAL" clId="{8D020697-1AF2-4C67-AFCC-B155295FA319}" dt="2021-01-23T13:53:41.840" v="106" actId="478"/>
          <ac:spMkLst>
            <pc:docMk/>
            <pc:sldMk cId="2573354304" sldId="261"/>
            <ac:spMk id="24" creationId="{ADFC27F1-720C-489D-807E-A45FC6BBAA99}"/>
          </ac:spMkLst>
        </pc:spChg>
        <pc:spChg chg="add">
          <ac:chgData name="J Semmens" userId="880da4ff-bc01-442b-8efd-13b3aa398a74" providerId="ADAL" clId="{8D020697-1AF2-4C67-AFCC-B155295FA319}" dt="2021-01-23T13:53:57.038" v="110" actId="26606"/>
          <ac:spMkLst>
            <pc:docMk/>
            <pc:sldMk cId="2573354304" sldId="261"/>
            <ac:spMk id="28" creationId="{07977D39-626F-40D7-B00F-16E02602DD5A}"/>
          </ac:spMkLst>
        </pc:spChg>
        <pc:spChg chg="add">
          <ac:chgData name="J Semmens" userId="880da4ff-bc01-442b-8efd-13b3aa398a74" providerId="ADAL" clId="{8D020697-1AF2-4C67-AFCC-B155295FA319}" dt="2021-01-23T13:53:57.038" v="110" actId="26606"/>
          <ac:spMkLst>
            <pc:docMk/>
            <pc:sldMk cId="2573354304" sldId="261"/>
            <ac:spMk id="30" creationId="{B905CDE4-B751-4B3E-B625-6E59F8903414}"/>
          </ac:spMkLst>
        </pc:spChg>
        <pc:spChg chg="add">
          <ac:chgData name="J Semmens" userId="880da4ff-bc01-442b-8efd-13b3aa398a74" providerId="ADAL" clId="{8D020697-1AF2-4C67-AFCC-B155295FA319}" dt="2021-01-23T13:53:57.038" v="110" actId="26606"/>
          <ac:spMkLst>
            <pc:docMk/>
            <pc:sldMk cId="2573354304" sldId="261"/>
            <ac:spMk id="32" creationId="{08108C16-F4C0-44AA-999D-17BD39219B24}"/>
          </ac:spMkLst>
        </pc:spChg>
        <pc:spChg chg="add">
          <ac:chgData name="J Semmens" userId="880da4ff-bc01-442b-8efd-13b3aa398a74" providerId="ADAL" clId="{8D020697-1AF2-4C67-AFCC-B155295FA319}" dt="2021-01-23T13:53:57.038" v="110" actId="26606"/>
          <ac:spMkLst>
            <pc:docMk/>
            <pc:sldMk cId="2573354304" sldId="261"/>
            <ac:spMk id="34" creationId="{CDC29AC1-2821-4FCC-B597-88DAF39C36FE}"/>
          </ac:spMkLst>
        </pc:spChg>
        <pc:spChg chg="add">
          <ac:chgData name="J Semmens" userId="880da4ff-bc01-442b-8efd-13b3aa398a74" providerId="ADAL" clId="{8D020697-1AF2-4C67-AFCC-B155295FA319}" dt="2021-01-23T13:53:57.038" v="110" actId="26606"/>
          <ac:spMkLst>
            <pc:docMk/>
            <pc:sldMk cId="2573354304" sldId="261"/>
            <ac:spMk id="36" creationId="{0640CCAE-325C-4DD0-BB26-38BF690F3BBB}"/>
          </ac:spMkLst>
        </pc:spChg>
        <pc:spChg chg="add">
          <ac:chgData name="J Semmens" userId="880da4ff-bc01-442b-8efd-13b3aa398a74" providerId="ADAL" clId="{8D020697-1AF2-4C67-AFCC-B155295FA319}" dt="2021-01-23T13:53:57.038" v="110" actId="26606"/>
          <ac:spMkLst>
            <pc:docMk/>
            <pc:sldMk cId="2573354304" sldId="261"/>
            <ac:spMk id="38" creationId="{C8F10CB3-3B5E-4C7A-98CF-B87454DDFA39}"/>
          </ac:spMkLst>
        </pc:spChg>
        <pc:picChg chg="add del mod">
          <ac:chgData name="J Semmens" userId="880da4ff-bc01-442b-8efd-13b3aa398a74" providerId="ADAL" clId="{8D020697-1AF2-4C67-AFCC-B155295FA319}" dt="2021-01-23T13:53:05.840" v="96" actId="478"/>
          <ac:picMkLst>
            <pc:docMk/>
            <pc:sldMk cId="2573354304" sldId="261"/>
            <ac:picMk id="5" creationId="{C11494CB-BF1C-4D3C-8442-1C5CDE7189F6}"/>
          </ac:picMkLst>
        </pc:picChg>
        <pc:picChg chg="add mod ord">
          <ac:chgData name="J Semmens" userId="880da4ff-bc01-442b-8efd-13b3aa398a74" providerId="ADAL" clId="{8D020697-1AF2-4C67-AFCC-B155295FA319}" dt="2021-01-23T13:53:57.038" v="110" actId="26606"/>
          <ac:picMkLst>
            <pc:docMk/>
            <pc:sldMk cId="2573354304" sldId="261"/>
            <ac:picMk id="8" creationId="{3C24455C-1620-45A0-853A-33A7ABE07A50}"/>
          </ac:picMkLst>
        </pc:picChg>
        <pc:picChg chg="add mod">
          <ac:chgData name="J Semmens" userId="880da4ff-bc01-442b-8efd-13b3aa398a74" providerId="ADAL" clId="{8D020697-1AF2-4C67-AFCC-B155295FA319}" dt="2021-01-23T13:53:57.038" v="110" actId="26606"/>
          <ac:picMkLst>
            <pc:docMk/>
            <pc:sldMk cId="2573354304" sldId="261"/>
            <ac:picMk id="11" creationId="{1B010E02-0CE0-459B-8217-6FD96C15FCEC}"/>
          </ac:picMkLst>
        </pc:picChg>
        <pc:picChg chg="add mod">
          <ac:chgData name="J Semmens" userId="880da4ff-bc01-442b-8efd-13b3aa398a74" providerId="ADAL" clId="{8D020697-1AF2-4C67-AFCC-B155295FA319}" dt="2021-01-23T13:53:57.038" v="110" actId="26606"/>
          <ac:picMkLst>
            <pc:docMk/>
            <pc:sldMk cId="2573354304" sldId="261"/>
            <ac:picMk id="14" creationId="{8AA93461-F10A-4688-9347-C5A3587395C8}"/>
          </ac:picMkLst>
        </pc:picChg>
        <pc:picChg chg="add mod">
          <ac:chgData name="J Semmens" userId="880da4ff-bc01-442b-8efd-13b3aa398a74" providerId="ADAL" clId="{8D020697-1AF2-4C67-AFCC-B155295FA319}" dt="2021-01-23T13:53:57.038" v="110" actId="26606"/>
          <ac:picMkLst>
            <pc:docMk/>
            <pc:sldMk cId="2573354304" sldId="261"/>
            <ac:picMk id="17" creationId="{7B8443B5-4967-4EBA-9081-DB7B829A47E4}"/>
          </ac:picMkLst>
        </pc:picChg>
        <pc:picChg chg="add mod">
          <ac:chgData name="J Semmens" userId="880da4ff-bc01-442b-8efd-13b3aa398a74" providerId="ADAL" clId="{8D020697-1AF2-4C67-AFCC-B155295FA319}" dt="2021-01-23T13:53:57.038" v="110" actId="26606"/>
          <ac:picMkLst>
            <pc:docMk/>
            <pc:sldMk cId="2573354304" sldId="261"/>
            <ac:picMk id="20" creationId="{91EC1F66-C797-4E02-A968-582448505795}"/>
          </ac:picMkLst>
        </pc:picChg>
        <pc:picChg chg="add del mod ord">
          <ac:chgData name="J Semmens" userId="880da4ff-bc01-442b-8efd-13b3aa398a74" providerId="ADAL" clId="{8D020697-1AF2-4C67-AFCC-B155295FA319}" dt="2021-01-23T13:53:57.038" v="110" actId="26606"/>
          <ac:picMkLst>
            <pc:docMk/>
            <pc:sldMk cId="2573354304" sldId="261"/>
            <ac:picMk id="23" creationId="{46BE9A39-C5C5-4AC8-BFB4-1B550281E01C}"/>
          </ac:picMkLst>
        </pc:picChg>
      </pc:sldChg>
      <pc:sldChg chg="addSp delSp modSp mod">
        <pc:chgData name="J Semmens" userId="880da4ff-bc01-442b-8efd-13b3aa398a74" providerId="ADAL" clId="{8D020697-1AF2-4C67-AFCC-B155295FA319}" dt="2021-01-23T13:56:26.099" v="159" actId="1076"/>
        <pc:sldMkLst>
          <pc:docMk/>
          <pc:sldMk cId="1603146199" sldId="263"/>
        </pc:sldMkLst>
        <pc:spChg chg="del">
          <ac:chgData name="J Semmens" userId="880da4ff-bc01-442b-8efd-13b3aa398a74" providerId="ADAL" clId="{8D020697-1AF2-4C67-AFCC-B155295FA319}" dt="2021-01-23T13:55:04.839" v="118" actId="931"/>
          <ac:spMkLst>
            <pc:docMk/>
            <pc:sldMk cId="1603146199" sldId="263"/>
            <ac:spMk id="3" creationId="{6E372742-FFC1-48E4-A1D5-C226B7A16677}"/>
          </ac:spMkLst>
        </pc:spChg>
        <pc:spChg chg="add mod">
          <ac:chgData name="J Semmens" userId="880da4ff-bc01-442b-8efd-13b3aa398a74" providerId="ADAL" clId="{8D020697-1AF2-4C67-AFCC-B155295FA319}" dt="2021-01-23T13:55:07.547" v="120" actId="962"/>
          <ac:spMkLst>
            <pc:docMk/>
            <pc:sldMk cId="1603146199" sldId="263"/>
            <ac:spMk id="8" creationId="{72CC6C4A-D2CB-4184-A8B3-766E5A0512C8}"/>
          </ac:spMkLst>
        </pc:spChg>
        <pc:spChg chg="add mod">
          <ac:chgData name="J Semmens" userId="880da4ff-bc01-442b-8efd-13b3aa398a74" providerId="ADAL" clId="{8D020697-1AF2-4C67-AFCC-B155295FA319}" dt="2021-01-23T13:56:26.099" v="159" actId="1076"/>
          <ac:spMkLst>
            <pc:docMk/>
            <pc:sldMk cId="1603146199" sldId="263"/>
            <ac:spMk id="9" creationId="{E5292B81-C694-4CC1-8C4C-B7C8F153CBC9}"/>
          </ac:spMkLst>
        </pc:spChg>
        <pc:picChg chg="mod">
          <ac:chgData name="J Semmens" userId="880da4ff-bc01-442b-8efd-13b3aa398a74" providerId="ADAL" clId="{8D020697-1AF2-4C67-AFCC-B155295FA319}" dt="2021-01-23T13:55:15.742" v="121" actId="1076"/>
          <ac:picMkLst>
            <pc:docMk/>
            <pc:sldMk cId="1603146199" sldId="263"/>
            <ac:picMk id="5" creationId="{9B1AABEA-6660-4A3D-AA7D-7F0F8FDA4C6F}"/>
          </ac:picMkLst>
        </pc:picChg>
        <pc:picChg chg="add mod">
          <ac:chgData name="J Semmens" userId="880da4ff-bc01-442b-8efd-13b3aa398a74" providerId="ADAL" clId="{8D020697-1AF2-4C67-AFCC-B155295FA319}" dt="2021-01-23T13:55:27.251" v="124" actId="1076"/>
          <ac:picMkLst>
            <pc:docMk/>
            <pc:sldMk cId="1603146199" sldId="263"/>
            <ac:picMk id="7" creationId="{A75DFCF5-60D8-48AB-A3A4-827D90749DA8}"/>
          </ac:picMkLst>
        </pc:picChg>
      </pc:sldChg>
      <pc:sldChg chg="addSp delSp modSp new mod setBg">
        <pc:chgData name="J Semmens" userId="880da4ff-bc01-442b-8efd-13b3aa398a74" providerId="ADAL" clId="{8D020697-1AF2-4C67-AFCC-B155295FA319}" dt="2021-01-23T14:03:22.007" v="985" actId="26606"/>
        <pc:sldMkLst>
          <pc:docMk/>
          <pc:sldMk cId="345785590" sldId="269"/>
        </pc:sldMkLst>
        <pc:spChg chg="mod">
          <ac:chgData name="J Semmens" userId="880da4ff-bc01-442b-8efd-13b3aa398a74" providerId="ADAL" clId="{8D020697-1AF2-4C67-AFCC-B155295FA319}" dt="2021-01-23T14:03:22.007" v="985" actId="26606"/>
          <ac:spMkLst>
            <pc:docMk/>
            <pc:sldMk cId="345785590" sldId="269"/>
            <ac:spMk id="2" creationId="{CD3EA9AB-24C1-4945-B77F-FAC5779B2383}"/>
          </ac:spMkLst>
        </pc:spChg>
        <pc:spChg chg="mod">
          <ac:chgData name="J Semmens" userId="880da4ff-bc01-442b-8efd-13b3aa398a74" providerId="ADAL" clId="{8D020697-1AF2-4C67-AFCC-B155295FA319}" dt="2021-01-23T14:03:22.007" v="985" actId="26606"/>
          <ac:spMkLst>
            <pc:docMk/>
            <pc:sldMk cId="345785590" sldId="269"/>
            <ac:spMk id="3" creationId="{16F0EA3E-71B6-43CE-A320-8CC3B9DF7CEA}"/>
          </ac:spMkLst>
        </pc:spChg>
        <pc:spChg chg="add mod ord">
          <ac:chgData name="J Semmens" userId="880da4ff-bc01-442b-8efd-13b3aa398a74" providerId="ADAL" clId="{8D020697-1AF2-4C67-AFCC-B155295FA319}" dt="2021-01-23T14:03:22.007" v="985" actId="26606"/>
          <ac:spMkLst>
            <pc:docMk/>
            <pc:sldMk cId="345785590" sldId="269"/>
            <ac:spMk id="6" creationId="{6FF88FDC-F8E2-424E-97C1-018D9F32ECBC}"/>
          </ac:spMkLst>
        </pc:spChg>
        <pc:spChg chg="add mod">
          <ac:chgData name="J Semmens" userId="880da4ff-bc01-442b-8efd-13b3aa398a74" providerId="ADAL" clId="{8D020697-1AF2-4C67-AFCC-B155295FA319}" dt="2021-01-23T14:03:22.007" v="985" actId="26606"/>
          <ac:spMkLst>
            <pc:docMk/>
            <pc:sldMk cId="345785590" sldId="269"/>
            <ac:spMk id="9" creationId="{9DC9E266-EE81-48DA-A6C4-72DCB0D38EA1}"/>
          </ac:spMkLst>
        </pc:spChg>
        <pc:spChg chg="add">
          <ac:chgData name="J Semmens" userId="880da4ff-bc01-442b-8efd-13b3aa398a74" providerId="ADAL" clId="{8D020697-1AF2-4C67-AFCC-B155295FA319}" dt="2021-01-23T14:03:22.007" v="985" actId="26606"/>
          <ac:spMkLst>
            <pc:docMk/>
            <pc:sldMk cId="345785590" sldId="269"/>
            <ac:spMk id="16" creationId="{D2B783EE-0239-4717-BBEA-8C9EAC61C824}"/>
          </ac:spMkLst>
        </pc:spChg>
        <pc:spChg chg="add">
          <ac:chgData name="J Semmens" userId="880da4ff-bc01-442b-8efd-13b3aa398a74" providerId="ADAL" clId="{8D020697-1AF2-4C67-AFCC-B155295FA319}" dt="2021-01-23T14:03:22.007" v="985" actId="26606"/>
          <ac:spMkLst>
            <pc:docMk/>
            <pc:sldMk cId="345785590" sldId="269"/>
            <ac:spMk id="18" creationId="{A7B99495-F43F-4D80-A44F-2CB4764EB90B}"/>
          </ac:spMkLst>
        </pc:spChg>
        <pc:spChg chg="add">
          <ac:chgData name="J Semmens" userId="880da4ff-bc01-442b-8efd-13b3aa398a74" providerId="ADAL" clId="{8D020697-1AF2-4C67-AFCC-B155295FA319}" dt="2021-01-23T14:03:22.007" v="985" actId="26606"/>
          <ac:spMkLst>
            <pc:docMk/>
            <pc:sldMk cId="345785590" sldId="269"/>
            <ac:spMk id="20" creationId="{70BEB1E7-2F88-40BC-B73D-42E5B6F80BFC}"/>
          </ac:spMkLst>
        </pc:spChg>
        <pc:picChg chg="add mod">
          <ac:chgData name="J Semmens" userId="880da4ff-bc01-442b-8efd-13b3aa398a74" providerId="ADAL" clId="{8D020697-1AF2-4C67-AFCC-B155295FA319}" dt="2021-01-23T14:03:22.007" v="985" actId="26606"/>
          <ac:picMkLst>
            <pc:docMk/>
            <pc:sldMk cId="345785590" sldId="269"/>
            <ac:picMk id="5" creationId="{755501A4-7A41-47DE-BDB3-0F53BFC4F59A}"/>
          </ac:picMkLst>
        </pc:picChg>
        <pc:picChg chg="add mod">
          <ac:chgData name="J Semmens" userId="880da4ff-bc01-442b-8efd-13b3aa398a74" providerId="ADAL" clId="{8D020697-1AF2-4C67-AFCC-B155295FA319}" dt="2021-01-23T14:03:22.007" v="985" actId="26606"/>
          <ac:picMkLst>
            <pc:docMk/>
            <pc:sldMk cId="345785590" sldId="269"/>
            <ac:picMk id="8" creationId="{6444A9D9-EF7D-42A2-868A-08B7E6C0C08E}"/>
          </ac:picMkLst>
        </pc:picChg>
        <pc:cxnChg chg="add del">
          <ac:chgData name="J Semmens" userId="880da4ff-bc01-442b-8efd-13b3aa398a74" providerId="ADAL" clId="{8D020697-1AF2-4C67-AFCC-B155295FA319}" dt="2021-01-23T14:03:22.007" v="985" actId="26606"/>
          <ac:cxnSpMkLst>
            <pc:docMk/>
            <pc:sldMk cId="345785590" sldId="269"/>
            <ac:cxnSpMk id="11" creationId="{A7F400EE-A8A5-48AF-B4D6-291B52C6F0B0}"/>
          </ac:cxnSpMkLst>
        </pc:cxnChg>
      </pc:sldChg>
      <pc:sldChg chg="del">
        <pc:chgData name="J Semmens" userId="880da4ff-bc01-442b-8efd-13b3aa398a74" providerId="ADAL" clId="{8D020697-1AF2-4C67-AFCC-B155295FA319}" dt="2021-01-23T13:40:10.564" v="0" actId="47"/>
        <pc:sldMkLst>
          <pc:docMk/>
          <pc:sldMk cId="1492957579" sldId="269"/>
        </pc:sldMkLst>
      </pc:sldChg>
      <pc:sldChg chg="new del">
        <pc:chgData name="J Semmens" userId="880da4ff-bc01-442b-8efd-13b3aa398a74" providerId="ADAL" clId="{8D020697-1AF2-4C67-AFCC-B155295FA319}" dt="2021-01-23T14:01:18.045" v="836" actId="47"/>
        <pc:sldMkLst>
          <pc:docMk/>
          <pc:sldMk cId="3975854584" sldId="270"/>
        </pc:sldMkLst>
      </pc:sldChg>
    </pc:docChg>
  </pc:docChgLst>
</pc:chgInfo>
</file>

<file path=ppt/diagrams/_rels/data1.xml.rels><?xml version="1.0" encoding="UTF-8" standalone="yes"?>
<Relationships xmlns="http://schemas.openxmlformats.org/package/2006/relationships"><Relationship Id="rId3" Type="http://schemas.openxmlformats.org/officeDocument/2006/relationships/hyperlink" Target="https://en.wikiquote.org/wiki/Justice" TargetMode="External"/><Relationship Id="rId2" Type="http://schemas.openxmlformats.org/officeDocument/2006/relationships/hyperlink" Target="https://en.wikiquote.org/wiki/Law" TargetMode="External"/><Relationship Id="rId1" Type="http://schemas.openxmlformats.org/officeDocument/2006/relationships/hyperlink" Target="https://en.wikiquote.org/wiki/Animals" TargetMode="External"/></Relationships>
</file>

<file path=ppt/diagrams/_rels/drawing1.xml.rels><?xml version="1.0" encoding="UTF-8" standalone="yes"?>
<Relationships xmlns="http://schemas.openxmlformats.org/package/2006/relationships"><Relationship Id="rId3" Type="http://schemas.openxmlformats.org/officeDocument/2006/relationships/hyperlink" Target="https://en.wikiquote.org/wiki/Justice" TargetMode="External"/><Relationship Id="rId2" Type="http://schemas.openxmlformats.org/officeDocument/2006/relationships/hyperlink" Target="https://en.wikiquote.org/wiki/Law" TargetMode="External"/><Relationship Id="rId1" Type="http://schemas.openxmlformats.org/officeDocument/2006/relationships/hyperlink" Target="https://en.wikiquote.org/wiki/Animals" TargetMode="Externa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62899F3-2797-4F24-B016-BE3B99FD68F1}"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C89BA40B-65E3-457D-9DE1-A6A1CFF3549B}">
      <dgm:prSet/>
      <dgm:spPr/>
      <dgm:t>
        <a:bodyPr/>
        <a:lstStyle/>
        <a:p>
          <a:r>
            <a:rPr lang="en-GB" b="1" i="1"/>
            <a:t>…Honour truth above our friends</a:t>
          </a:r>
          <a:r>
            <a:rPr lang="en-GB" i="1"/>
            <a:t>.</a:t>
          </a:r>
          <a:endParaRPr lang="en-US"/>
        </a:p>
      </dgm:t>
    </dgm:pt>
    <dgm:pt modelId="{9E689F01-22D2-4CF5-B016-5D93BF02DABE}" type="parTrans" cxnId="{E397DEE1-E704-40F0-BEB5-C730E1165816}">
      <dgm:prSet/>
      <dgm:spPr/>
      <dgm:t>
        <a:bodyPr/>
        <a:lstStyle/>
        <a:p>
          <a:endParaRPr lang="en-US"/>
        </a:p>
      </dgm:t>
    </dgm:pt>
    <dgm:pt modelId="{FB698DA9-D9F7-446D-835D-09BF7A414FE9}" type="sibTrans" cxnId="{E397DEE1-E704-40F0-BEB5-C730E1165816}">
      <dgm:prSet/>
      <dgm:spPr/>
      <dgm:t>
        <a:bodyPr/>
        <a:lstStyle/>
        <a:p>
          <a:endParaRPr lang="en-US"/>
        </a:p>
      </dgm:t>
    </dgm:pt>
    <dgm:pt modelId="{11E11737-7331-4DD4-B8B1-BBEBA7938E58}">
      <dgm:prSet/>
      <dgm:spPr/>
      <dgm:t>
        <a:bodyPr/>
        <a:lstStyle/>
        <a:p>
          <a:r>
            <a:rPr lang="en-GB"/>
            <a:t>It is simplicity that makes the uneducated more effective than the educated when addressing popular audiences.</a:t>
          </a:r>
          <a:endParaRPr lang="en-US"/>
        </a:p>
      </dgm:t>
    </dgm:pt>
    <dgm:pt modelId="{B0ABBD60-5A55-4A0E-B975-5478CFA544AF}" type="parTrans" cxnId="{5E45BB54-F082-4712-A8C7-30511909105C}">
      <dgm:prSet/>
      <dgm:spPr/>
      <dgm:t>
        <a:bodyPr/>
        <a:lstStyle/>
        <a:p>
          <a:endParaRPr lang="en-US"/>
        </a:p>
      </dgm:t>
    </dgm:pt>
    <dgm:pt modelId="{2F612096-9448-4850-8CB5-C3A0FAEB9FD1}" type="sibTrans" cxnId="{5E45BB54-F082-4712-A8C7-30511909105C}">
      <dgm:prSet/>
      <dgm:spPr/>
      <dgm:t>
        <a:bodyPr/>
        <a:lstStyle/>
        <a:p>
          <a:endParaRPr lang="en-US"/>
        </a:p>
      </dgm:t>
    </dgm:pt>
    <dgm:pt modelId="{91EC3794-F52F-4E77-AF03-830620B9A867}">
      <dgm:prSet/>
      <dgm:spPr/>
      <dgm:t>
        <a:bodyPr/>
        <a:lstStyle/>
        <a:p>
          <a:r>
            <a:rPr lang="en-GB" b="1"/>
            <a:t>Man, when perfected, is the best of </a:t>
          </a:r>
          <a:r>
            <a:rPr lang="en-GB" b="1">
              <a:hlinkClick xmlns:r="http://schemas.openxmlformats.org/officeDocument/2006/relationships" r:id="rId1"/>
            </a:rPr>
            <a:t>animals</a:t>
          </a:r>
          <a:r>
            <a:rPr lang="en-GB" b="1"/>
            <a:t>, but when separated from </a:t>
          </a:r>
          <a:r>
            <a:rPr lang="en-GB" b="1">
              <a:hlinkClick xmlns:r="http://schemas.openxmlformats.org/officeDocument/2006/relationships" r:id="rId2"/>
            </a:rPr>
            <a:t>law</a:t>
          </a:r>
          <a:r>
            <a:rPr lang="en-GB" b="1"/>
            <a:t> and </a:t>
          </a:r>
          <a:r>
            <a:rPr lang="en-GB" b="1">
              <a:hlinkClick xmlns:r="http://schemas.openxmlformats.org/officeDocument/2006/relationships" r:id="rId3"/>
            </a:rPr>
            <a:t>justice</a:t>
          </a:r>
          <a:r>
            <a:rPr lang="en-GB" b="1"/>
            <a:t>, he is the worst of all.</a:t>
          </a:r>
          <a:endParaRPr lang="en-US"/>
        </a:p>
      </dgm:t>
    </dgm:pt>
    <dgm:pt modelId="{2D1A70F0-B7C3-41A9-BE9E-9F250145AE03}" type="parTrans" cxnId="{0C39AFB7-BF0D-4F6A-9490-96F30A0B23EB}">
      <dgm:prSet/>
      <dgm:spPr/>
      <dgm:t>
        <a:bodyPr/>
        <a:lstStyle/>
        <a:p>
          <a:endParaRPr lang="en-US"/>
        </a:p>
      </dgm:t>
    </dgm:pt>
    <dgm:pt modelId="{DBAEBFE9-8140-4752-858B-B0CB4C76C43F}" type="sibTrans" cxnId="{0C39AFB7-BF0D-4F6A-9490-96F30A0B23EB}">
      <dgm:prSet/>
      <dgm:spPr/>
      <dgm:t>
        <a:bodyPr/>
        <a:lstStyle/>
        <a:p>
          <a:endParaRPr lang="en-US"/>
        </a:p>
      </dgm:t>
    </dgm:pt>
    <dgm:pt modelId="{FEC373F4-6477-4682-88C1-BB0E0385DBEC}" type="pres">
      <dgm:prSet presAssocID="{F62899F3-2797-4F24-B016-BE3B99FD68F1}" presName="linear" presStyleCnt="0">
        <dgm:presLayoutVars>
          <dgm:animLvl val="lvl"/>
          <dgm:resizeHandles val="exact"/>
        </dgm:presLayoutVars>
      </dgm:prSet>
      <dgm:spPr/>
    </dgm:pt>
    <dgm:pt modelId="{A95A4FF2-6B82-418E-9E4A-EBF14FE03137}" type="pres">
      <dgm:prSet presAssocID="{C89BA40B-65E3-457D-9DE1-A6A1CFF3549B}" presName="parentText" presStyleLbl="node1" presStyleIdx="0" presStyleCnt="3">
        <dgm:presLayoutVars>
          <dgm:chMax val="0"/>
          <dgm:bulletEnabled val="1"/>
        </dgm:presLayoutVars>
      </dgm:prSet>
      <dgm:spPr/>
    </dgm:pt>
    <dgm:pt modelId="{EB6E217A-ECBB-4829-BE4D-73940E5C35CF}" type="pres">
      <dgm:prSet presAssocID="{FB698DA9-D9F7-446D-835D-09BF7A414FE9}" presName="spacer" presStyleCnt="0"/>
      <dgm:spPr/>
    </dgm:pt>
    <dgm:pt modelId="{D0F9C640-CAF8-4F3A-840B-66EC0DFA8A0F}" type="pres">
      <dgm:prSet presAssocID="{11E11737-7331-4DD4-B8B1-BBEBA7938E58}" presName="parentText" presStyleLbl="node1" presStyleIdx="1" presStyleCnt="3">
        <dgm:presLayoutVars>
          <dgm:chMax val="0"/>
          <dgm:bulletEnabled val="1"/>
        </dgm:presLayoutVars>
      </dgm:prSet>
      <dgm:spPr/>
    </dgm:pt>
    <dgm:pt modelId="{6BAA8B13-62F5-49DD-A8C5-EC5F562E1A71}" type="pres">
      <dgm:prSet presAssocID="{2F612096-9448-4850-8CB5-C3A0FAEB9FD1}" presName="spacer" presStyleCnt="0"/>
      <dgm:spPr/>
    </dgm:pt>
    <dgm:pt modelId="{CF4AD57C-3334-490A-8330-311694296894}" type="pres">
      <dgm:prSet presAssocID="{91EC3794-F52F-4E77-AF03-830620B9A867}" presName="parentText" presStyleLbl="node1" presStyleIdx="2" presStyleCnt="3">
        <dgm:presLayoutVars>
          <dgm:chMax val="0"/>
          <dgm:bulletEnabled val="1"/>
        </dgm:presLayoutVars>
      </dgm:prSet>
      <dgm:spPr/>
    </dgm:pt>
  </dgm:ptLst>
  <dgm:cxnLst>
    <dgm:cxn modelId="{D09E9B14-F7DA-40A0-8B02-91C2A76F009B}" type="presOf" srcId="{F62899F3-2797-4F24-B016-BE3B99FD68F1}" destId="{FEC373F4-6477-4682-88C1-BB0E0385DBEC}" srcOrd="0" destOrd="0" presId="urn:microsoft.com/office/officeart/2005/8/layout/vList2"/>
    <dgm:cxn modelId="{5E45BB54-F082-4712-A8C7-30511909105C}" srcId="{F62899F3-2797-4F24-B016-BE3B99FD68F1}" destId="{11E11737-7331-4DD4-B8B1-BBEBA7938E58}" srcOrd="1" destOrd="0" parTransId="{B0ABBD60-5A55-4A0E-B975-5478CFA544AF}" sibTransId="{2F612096-9448-4850-8CB5-C3A0FAEB9FD1}"/>
    <dgm:cxn modelId="{F656EF92-0D5D-4A2A-9954-4F4A5B64F6AC}" type="presOf" srcId="{C89BA40B-65E3-457D-9DE1-A6A1CFF3549B}" destId="{A95A4FF2-6B82-418E-9E4A-EBF14FE03137}" srcOrd="0" destOrd="0" presId="urn:microsoft.com/office/officeart/2005/8/layout/vList2"/>
    <dgm:cxn modelId="{71EC679E-33F1-43EA-B1A5-7308B33DCD07}" type="presOf" srcId="{11E11737-7331-4DD4-B8B1-BBEBA7938E58}" destId="{D0F9C640-CAF8-4F3A-840B-66EC0DFA8A0F}" srcOrd="0" destOrd="0" presId="urn:microsoft.com/office/officeart/2005/8/layout/vList2"/>
    <dgm:cxn modelId="{4B6F96AF-C4F1-4544-97A2-953FC81E8072}" type="presOf" srcId="{91EC3794-F52F-4E77-AF03-830620B9A867}" destId="{CF4AD57C-3334-490A-8330-311694296894}" srcOrd="0" destOrd="0" presId="urn:microsoft.com/office/officeart/2005/8/layout/vList2"/>
    <dgm:cxn modelId="{0C39AFB7-BF0D-4F6A-9490-96F30A0B23EB}" srcId="{F62899F3-2797-4F24-B016-BE3B99FD68F1}" destId="{91EC3794-F52F-4E77-AF03-830620B9A867}" srcOrd="2" destOrd="0" parTransId="{2D1A70F0-B7C3-41A9-BE9E-9F250145AE03}" sibTransId="{DBAEBFE9-8140-4752-858B-B0CB4C76C43F}"/>
    <dgm:cxn modelId="{E397DEE1-E704-40F0-BEB5-C730E1165816}" srcId="{F62899F3-2797-4F24-B016-BE3B99FD68F1}" destId="{C89BA40B-65E3-457D-9DE1-A6A1CFF3549B}" srcOrd="0" destOrd="0" parTransId="{9E689F01-22D2-4CF5-B016-5D93BF02DABE}" sibTransId="{FB698DA9-D9F7-446D-835D-09BF7A414FE9}"/>
    <dgm:cxn modelId="{B1049828-1044-4DA1-91B6-391E386E4CFF}" type="presParOf" srcId="{FEC373F4-6477-4682-88C1-BB0E0385DBEC}" destId="{A95A4FF2-6B82-418E-9E4A-EBF14FE03137}" srcOrd="0" destOrd="0" presId="urn:microsoft.com/office/officeart/2005/8/layout/vList2"/>
    <dgm:cxn modelId="{10E077A4-41E0-4A27-A61D-98A86D0C5C0B}" type="presParOf" srcId="{FEC373F4-6477-4682-88C1-BB0E0385DBEC}" destId="{EB6E217A-ECBB-4829-BE4D-73940E5C35CF}" srcOrd="1" destOrd="0" presId="urn:microsoft.com/office/officeart/2005/8/layout/vList2"/>
    <dgm:cxn modelId="{5AA3B0A0-59C1-4D84-A049-98AFD19A94FE}" type="presParOf" srcId="{FEC373F4-6477-4682-88C1-BB0E0385DBEC}" destId="{D0F9C640-CAF8-4F3A-840B-66EC0DFA8A0F}" srcOrd="2" destOrd="0" presId="urn:microsoft.com/office/officeart/2005/8/layout/vList2"/>
    <dgm:cxn modelId="{8C193739-446E-41B2-B4B3-37EDF30CBAB0}" type="presParOf" srcId="{FEC373F4-6477-4682-88C1-BB0E0385DBEC}" destId="{6BAA8B13-62F5-49DD-A8C5-EC5F562E1A71}" srcOrd="3" destOrd="0" presId="urn:microsoft.com/office/officeart/2005/8/layout/vList2"/>
    <dgm:cxn modelId="{2837E9CB-5B45-474F-8D95-6098353B34FF}" type="presParOf" srcId="{FEC373F4-6477-4682-88C1-BB0E0385DBEC}" destId="{CF4AD57C-3334-490A-8330-311694296894}"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5A4FF2-6B82-418E-9E4A-EBF14FE03137}">
      <dsp:nvSpPr>
        <dsp:cNvPr id="0" name=""/>
        <dsp:cNvSpPr/>
      </dsp:nvSpPr>
      <dsp:spPr>
        <a:xfrm>
          <a:off x="0" y="54453"/>
          <a:ext cx="6367912" cy="2043222"/>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GB" sz="2900" b="1" i="1" kern="1200"/>
            <a:t>…Honour truth above our friends</a:t>
          </a:r>
          <a:r>
            <a:rPr lang="en-GB" sz="2900" i="1" kern="1200"/>
            <a:t>.</a:t>
          </a:r>
          <a:endParaRPr lang="en-US" sz="2900" kern="1200"/>
        </a:p>
      </dsp:txBody>
      <dsp:txXfrm>
        <a:off x="99742" y="154195"/>
        <a:ext cx="6168428" cy="1843738"/>
      </dsp:txXfrm>
    </dsp:sp>
    <dsp:sp modelId="{D0F9C640-CAF8-4F3A-840B-66EC0DFA8A0F}">
      <dsp:nvSpPr>
        <dsp:cNvPr id="0" name=""/>
        <dsp:cNvSpPr/>
      </dsp:nvSpPr>
      <dsp:spPr>
        <a:xfrm>
          <a:off x="0" y="2181195"/>
          <a:ext cx="6367912" cy="2043222"/>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GB" sz="2900" kern="1200"/>
            <a:t>It is simplicity that makes the uneducated more effective than the educated when addressing popular audiences.</a:t>
          </a:r>
          <a:endParaRPr lang="en-US" sz="2900" kern="1200"/>
        </a:p>
      </dsp:txBody>
      <dsp:txXfrm>
        <a:off x="99742" y="2280937"/>
        <a:ext cx="6168428" cy="1843738"/>
      </dsp:txXfrm>
    </dsp:sp>
    <dsp:sp modelId="{CF4AD57C-3334-490A-8330-311694296894}">
      <dsp:nvSpPr>
        <dsp:cNvPr id="0" name=""/>
        <dsp:cNvSpPr/>
      </dsp:nvSpPr>
      <dsp:spPr>
        <a:xfrm>
          <a:off x="0" y="4307937"/>
          <a:ext cx="6367912" cy="2043222"/>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GB" sz="2900" b="1" kern="1200"/>
            <a:t>Man, when perfected, is the best of </a:t>
          </a:r>
          <a:r>
            <a:rPr lang="en-GB" sz="2900" b="1" kern="1200">
              <a:hlinkClick xmlns:r="http://schemas.openxmlformats.org/officeDocument/2006/relationships" r:id="rId1"/>
            </a:rPr>
            <a:t>animals</a:t>
          </a:r>
          <a:r>
            <a:rPr lang="en-GB" sz="2900" b="1" kern="1200"/>
            <a:t>, but when separated from </a:t>
          </a:r>
          <a:r>
            <a:rPr lang="en-GB" sz="2900" b="1" kern="1200">
              <a:hlinkClick xmlns:r="http://schemas.openxmlformats.org/officeDocument/2006/relationships" r:id="rId2"/>
            </a:rPr>
            <a:t>law</a:t>
          </a:r>
          <a:r>
            <a:rPr lang="en-GB" sz="2900" b="1" kern="1200"/>
            <a:t> and </a:t>
          </a:r>
          <a:r>
            <a:rPr lang="en-GB" sz="2900" b="1" kern="1200">
              <a:hlinkClick xmlns:r="http://schemas.openxmlformats.org/officeDocument/2006/relationships" r:id="rId3"/>
            </a:rPr>
            <a:t>justice</a:t>
          </a:r>
          <a:r>
            <a:rPr lang="en-GB" sz="2900" b="1" kern="1200"/>
            <a:t>, he is the worst of all.</a:t>
          </a:r>
          <a:endParaRPr lang="en-US" sz="2900" kern="1200"/>
        </a:p>
      </dsp:txBody>
      <dsp:txXfrm>
        <a:off x="99742" y="4407679"/>
        <a:ext cx="6168428" cy="184373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E0B59-5FEF-4AA8-A41F-934DFE08CBA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4E74CD2-A0EA-4011-BDC0-2500F9165E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A35EB4F-5183-4695-9440-6D2182FF92A1}"/>
              </a:ext>
            </a:extLst>
          </p:cNvPr>
          <p:cNvSpPr>
            <a:spLocks noGrp="1"/>
          </p:cNvSpPr>
          <p:nvPr>
            <p:ph type="dt" sz="half" idx="10"/>
          </p:nvPr>
        </p:nvSpPr>
        <p:spPr/>
        <p:txBody>
          <a:bodyPr/>
          <a:lstStyle/>
          <a:p>
            <a:fld id="{E6F57874-06A4-453F-A2ED-97860150B0A0}" type="datetimeFigureOut">
              <a:rPr lang="en-GB" smtClean="0"/>
              <a:t>23/01/2021</a:t>
            </a:fld>
            <a:endParaRPr lang="en-GB"/>
          </a:p>
        </p:txBody>
      </p:sp>
      <p:sp>
        <p:nvSpPr>
          <p:cNvPr id="5" name="Footer Placeholder 4">
            <a:extLst>
              <a:ext uri="{FF2B5EF4-FFF2-40B4-BE49-F238E27FC236}">
                <a16:creationId xmlns:a16="http://schemas.microsoft.com/office/drawing/2014/main" id="{3511319C-D8D7-4E9C-B5ED-5E611D719B7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6C372E9-69FD-41AD-91C6-726240067DE2}"/>
              </a:ext>
            </a:extLst>
          </p:cNvPr>
          <p:cNvSpPr>
            <a:spLocks noGrp="1"/>
          </p:cNvSpPr>
          <p:nvPr>
            <p:ph type="sldNum" sz="quarter" idx="12"/>
          </p:nvPr>
        </p:nvSpPr>
        <p:spPr/>
        <p:txBody>
          <a:bodyPr/>
          <a:lstStyle/>
          <a:p>
            <a:fld id="{4F8BD358-15F9-4E7C-B3CC-9A7F9D339532}" type="slidenum">
              <a:rPr lang="en-GB" smtClean="0"/>
              <a:t>‹#›</a:t>
            </a:fld>
            <a:endParaRPr lang="en-GB"/>
          </a:p>
        </p:txBody>
      </p:sp>
    </p:spTree>
    <p:extLst>
      <p:ext uri="{BB962C8B-B14F-4D97-AF65-F5344CB8AC3E}">
        <p14:creationId xmlns:p14="http://schemas.microsoft.com/office/powerpoint/2010/main" val="30198431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4945F-F8C3-4698-BFBF-9E76592CA5C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6AA1C38-8376-4E43-AC36-A078AFD6DC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B85F147-E2CB-4819-BF84-780B759CD4D3}"/>
              </a:ext>
            </a:extLst>
          </p:cNvPr>
          <p:cNvSpPr>
            <a:spLocks noGrp="1"/>
          </p:cNvSpPr>
          <p:nvPr>
            <p:ph type="dt" sz="half" idx="10"/>
          </p:nvPr>
        </p:nvSpPr>
        <p:spPr/>
        <p:txBody>
          <a:bodyPr/>
          <a:lstStyle/>
          <a:p>
            <a:fld id="{E6F57874-06A4-453F-A2ED-97860150B0A0}" type="datetimeFigureOut">
              <a:rPr lang="en-GB" smtClean="0"/>
              <a:t>23/01/2021</a:t>
            </a:fld>
            <a:endParaRPr lang="en-GB"/>
          </a:p>
        </p:txBody>
      </p:sp>
      <p:sp>
        <p:nvSpPr>
          <p:cNvPr id="5" name="Footer Placeholder 4">
            <a:extLst>
              <a:ext uri="{FF2B5EF4-FFF2-40B4-BE49-F238E27FC236}">
                <a16:creationId xmlns:a16="http://schemas.microsoft.com/office/drawing/2014/main" id="{4AD0D8E0-D9AB-47EC-954E-32EA10AE78D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0952955-E723-49C1-9E7F-74E3CA184936}"/>
              </a:ext>
            </a:extLst>
          </p:cNvPr>
          <p:cNvSpPr>
            <a:spLocks noGrp="1"/>
          </p:cNvSpPr>
          <p:nvPr>
            <p:ph type="sldNum" sz="quarter" idx="12"/>
          </p:nvPr>
        </p:nvSpPr>
        <p:spPr/>
        <p:txBody>
          <a:bodyPr/>
          <a:lstStyle/>
          <a:p>
            <a:fld id="{4F8BD358-15F9-4E7C-B3CC-9A7F9D339532}" type="slidenum">
              <a:rPr lang="en-GB" smtClean="0"/>
              <a:t>‹#›</a:t>
            </a:fld>
            <a:endParaRPr lang="en-GB"/>
          </a:p>
        </p:txBody>
      </p:sp>
    </p:spTree>
    <p:extLst>
      <p:ext uri="{BB962C8B-B14F-4D97-AF65-F5344CB8AC3E}">
        <p14:creationId xmlns:p14="http://schemas.microsoft.com/office/powerpoint/2010/main" val="18268272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44F215-8B99-43A0-9094-AE98A1D7EFD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288783C-405F-4C9D-B389-B1671045056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760AE28-60B2-4DF8-B398-B810D4AD1D59}"/>
              </a:ext>
            </a:extLst>
          </p:cNvPr>
          <p:cNvSpPr>
            <a:spLocks noGrp="1"/>
          </p:cNvSpPr>
          <p:nvPr>
            <p:ph type="dt" sz="half" idx="10"/>
          </p:nvPr>
        </p:nvSpPr>
        <p:spPr/>
        <p:txBody>
          <a:bodyPr/>
          <a:lstStyle/>
          <a:p>
            <a:fld id="{E6F57874-06A4-453F-A2ED-97860150B0A0}" type="datetimeFigureOut">
              <a:rPr lang="en-GB" smtClean="0"/>
              <a:t>23/01/2021</a:t>
            </a:fld>
            <a:endParaRPr lang="en-GB"/>
          </a:p>
        </p:txBody>
      </p:sp>
      <p:sp>
        <p:nvSpPr>
          <p:cNvPr id="5" name="Footer Placeholder 4">
            <a:extLst>
              <a:ext uri="{FF2B5EF4-FFF2-40B4-BE49-F238E27FC236}">
                <a16:creationId xmlns:a16="http://schemas.microsoft.com/office/drawing/2014/main" id="{CCB2C125-A5D2-4741-B9BA-8238513C1C4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B97D5B1-731C-41B7-AB44-41CB2AF32FF3}"/>
              </a:ext>
            </a:extLst>
          </p:cNvPr>
          <p:cNvSpPr>
            <a:spLocks noGrp="1"/>
          </p:cNvSpPr>
          <p:nvPr>
            <p:ph type="sldNum" sz="quarter" idx="12"/>
          </p:nvPr>
        </p:nvSpPr>
        <p:spPr/>
        <p:txBody>
          <a:bodyPr/>
          <a:lstStyle/>
          <a:p>
            <a:fld id="{4F8BD358-15F9-4E7C-B3CC-9A7F9D339532}" type="slidenum">
              <a:rPr lang="en-GB" smtClean="0"/>
              <a:t>‹#›</a:t>
            </a:fld>
            <a:endParaRPr lang="en-GB"/>
          </a:p>
        </p:txBody>
      </p:sp>
    </p:spTree>
    <p:extLst>
      <p:ext uri="{BB962C8B-B14F-4D97-AF65-F5344CB8AC3E}">
        <p14:creationId xmlns:p14="http://schemas.microsoft.com/office/powerpoint/2010/main" val="10335239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E75E2-B5A9-474D-A27C-942198897FB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CDDB58B-B8FF-49C9-AFCF-89C131CD672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F2A3E06-1F5C-4696-911B-93035F892F8B}"/>
              </a:ext>
            </a:extLst>
          </p:cNvPr>
          <p:cNvSpPr>
            <a:spLocks noGrp="1"/>
          </p:cNvSpPr>
          <p:nvPr>
            <p:ph type="dt" sz="half" idx="10"/>
          </p:nvPr>
        </p:nvSpPr>
        <p:spPr/>
        <p:txBody>
          <a:bodyPr/>
          <a:lstStyle/>
          <a:p>
            <a:fld id="{E6F57874-06A4-453F-A2ED-97860150B0A0}" type="datetimeFigureOut">
              <a:rPr lang="en-GB" smtClean="0"/>
              <a:t>23/01/2021</a:t>
            </a:fld>
            <a:endParaRPr lang="en-GB"/>
          </a:p>
        </p:txBody>
      </p:sp>
      <p:sp>
        <p:nvSpPr>
          <p:cNvPr id="5" name="Footer Placeholder 4">
            <a:extLst>
              <a:ext uri="{FF2B5EF4-FFF2-40B4-BE49-F238E27FC236}">
                <a16:creationId xmlns:a16="http://schemas.microsoft.com/office/drawing/2014/main" id="{50F04BAB-BED5-4FCA-83F3-460112744E9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0D1B9FA-3FD0-40C3-BDF6-11B7891AD1CE}"/>
              </a:ext>
            </a:extLst>
          </p:cNvPr>
          <p:cNvSpPr>
            <a:spLocks noGrp="1"/>
          </p:cNvSpPr>
          <p:nvPr>
            <p:ph type="sldNum" sz="quarter" idx="12"/>
          </p:nvPr>
        </p:nvSpPr>
        <p:spPr/>
        <p:txBody>
          <a:bodyPr/>
          <a:lstStyle/>
          <a:p>
            <a:fld id="{4F8BD358-15F9-4E7C-B3CC-9A7F9D339532}" type="slidenum">
              <a:rPr lang="en-GB" smtClean="0"/>
              <a:t>‹#›</a:t>
            </a:fld>
            <a:endParaRPr lang="en-GB"/>
          </a:p>
        </p:txBody>
      </p:sp>
    </p:spTree>
    <p:extLst>
      <p:ext uri="{BB962C8B-B14F-4D97-AF65-F5344CB8AC3E}">
        <p14:creationId xmlns:p14="http://schemas.microsoft.com/office/powerpoint/2010/main" val="25463774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8EF32-8421-4D28-A78C-52BD0FBCAF2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5235F6E-5656-43D4-A858-0FF9E4DD4C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DC15894-08B5-4102-B943-C25ED36EB6BD}"/>
              </a:ext>
            </a:extLst>
          </p:cNvPr>
          <p:cNvSpPr>
            <a:spLocks noGrp="1"/>
          </p:cNvSpPr>
          <p:nvPr>
            <p:ph type="dt" sz="half" idx="10"/>
          </p:nvPr>
        </p:nvSpPr>
        <p:spPr/>
        <p:txBody>
          <a:bodyPr/>
          <a:lstStyle/>
          <a:p>
            <a:fld id="{E6F57874-06A4-453F-A2ED-97860150B0A0}" type="datetimeFigureOut">
              <a:rPr lang="en-GB" smtClean="0"/>
              <a:t>23/01/2021</a:t>
            </a:fld>
            <a:endParaRPr lang="en-GB"/>
          </a:p>
        </p:txBody>
      </p:sp>
      <p:sp>
        <p:nvSpPr>
          <p:cNvPr id="5" name="Footer Placeholder 4">
            <a:extLst>
              <a:ext uri="{FF2B5EF4-FFF2-40B4-BE49-F238E27FC236}">
                <a16:creationId xmlns:a16="http://schemas.microsoft.com/office/drawing/2014/main" id="{9A8BB441-6F23-46A1-8E7D-1FC6A6979F8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9DE3F32-ECCB-4148-BBDD-F86785AABBA0}"/>
              </a:ext>
            </a:extLst>
          </p:cNvPr>
          <p:cNvSpPr>
            <a:spLocks noGrp="1"/>
          </p:cNvSpPr>
          <p:nvPr>
            <p:ph type="sldNum" sz="quarter" idx="12"/>
          </p:nvPr>
        </p:nvSpPr>
        <p:spPr/>
        <p:txBody>
          <a:bodyPr/>
          <a:lstStyle/>
          <a:p>
            <a:fld id="{4F8BD358-15F9-4E7C-B3CC-9A7F9D339532}" type="slidenum">
              <a:rPr lang="en-GB" smtClean="0"/>
              <a:t>‹#›</a:t>
            </a:fld>
            <a:endParaRPr lang="en-GB"/>
          </a:p>
        </p:txBody>
      </p:sp>
    </p:spTree>
    <p:extLst>
      <p:ext uri="{BB962C8B-B14F-4D97-AF65-F5344CB8AC3E}">
        <p14:creationId xmlns:p14="http://schemas.microsoft.com/office/powerpoint/2010/main" val="39040601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AE6BE-7E14-4EA4-9A27-04265FB4589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39D2C01-F898-42C6-BE55-1B117EECE87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835F1EF-ED7C-4DC5-8597-5ED8492DBBE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A39CC9C-12BB-4981-8851-399142BA631B}"/>
              </a:ext>
            </a:extLst>
          </p:cNvPr>
          <p:cNvSpPr>
            <a:spLocks noGrp="1"/>
          </p:cNvSpPr>
          <p:nvPr>
            <p:ph type="dt" sz="half" idx="10"/>
          </p:nvPr>
        </p:nvSpPr>
        <p:spPr/>
        <p:txBody>
          <a:bodyPr/>
          <a:lstStyle/>
          <a:p>
            <a:fld id="{E6F57874-06A4-453F-A2ED-97860150B0A0}" type="datetimeFigureOut">
              <a:rPr lang="en-GB" smtClean="0"/>
              <a:t>23/01/2021</a:t>
            </a:fld>
            <a:endParaRPr lang="en-GB"/>
          </a:p>
        </p:txBody>
      </p:sp>
      <p:sp>
        <p:nvSpPr>
          <p:cNvPr id="6" name="Footer Placeholder 5">
            <a:extLst>
              <a:ext uri="{FF2B5EF4-FFF2-40B4-BE49-F238E27FC236}">
                <a16:creationId xmlns:a16="http://schemas.microsoft.com/office/drawing/2014/main" id="{187F4C3B-96CA-4A98-B974-3A432682D5E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BCB6765-D3F4-404E-AA0B-3672BE59F310}"/>
              </a:ext>
            </a:extLst>
          </p:cNvPr>
          <p:cNvSpPr>
            <a:spLocks noGrp="1"/>
          </p:cNvSpPr>
          <p:nvPr>
            <p:ph type="sldNum" sz="quarter" idx="12"/>
          </p:nvPr>
        </p:nvSpPr>
        <p:spPr/>
        <p:txBody>
          <a:bodyPr/>
          <a:lstStyle/>
          <a:p>
            <a:fld id="{4F8BD358-15F9-4E7C-B3CC-9A7F9D339532}" type="slidenum">
              <a:rPr lang="en-GB" smtClean="0"/>
              <a:t>‹#›</a:t>
            </a:fld>
            <a:endParaRPr lang="en-GB"/>
          </a:p>
        </p:txBody>
      </p:sp>
    </p:spTree>
    <p:extLst>
      <p:ext uri="{BB962C8B-B14F-4D97-AF65-F5344CB8AC3E}">
        <p14:creationId xmlns:p14="http://schemas.microsoft.com/office/powerpoint/2010/main" val="4002348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5F9E2-CDEC-4D49-9035-01F0C0DCAE8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B0F37DA-ABC3-4129-8524-C493FD82BFF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B96F0CB-1412-4470-85B7-C2447FC6532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4212495-F58F-41DC-9BBE-A96C40762D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935E290-01CE-4967-99CA-14B24961EFE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F240955-B858-4783-9020-1C7D2705A28C}"/>
              </a:ext>
            </a:extLst>
          </p:cNvPr>
          <p:cNvSpPr>
            <a:spLocks noGrp="1"/>
          </p:cNvSpPr>
          <p:nvPr>
            <p:ph type="dt" sz="half" idx="10"/>
          </p:nvPr>
        </p:nvSpPr>
        <p:spPr/>
        <p:txBody>
          <a:bodyPr/>
          <a:lstStyle/>
          <a:p>
            <a:fld id="{E6F57874-06A4-453F-A2ED-97860150B0A0}" type="datetimeFigureOut">
              <a:rPr lang="en-GB" smtClean="0"/>
              <a:t>23/01/2021</a:t>
            </a:fld>
            <a:endParaRPr lang="en-GB"/>
          </a:p>
        </p:txBody>
      </p:sp>
      <p:sp>
        <p:nvSpPr>
          <p:cNvPr id="8" name="Footer Placeholder 7">
            <a:extLst>
              <a:ext uri="{FF2B5EF4-FFF2-40B4-BE49-F238E27FC236}">
                <a16:creationId xmlns:a16="http://schemas.microsoft.com/office/drawing/2014/main" id="{4438CF46-6FC7-45FF-B0E2-314A8E33BF6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2732D8D-ED00-488C-B354-027994C5140F}"/>
              </a:ext>
            </a:extLst>
          </p:cNvPr>
          <p:cNvSpPr>
            <a:spLocks noGrp="1"/>
          </p:cNvSpPr>
          <p:nvPr>
            <p:ph type="sldNum" sz="quarter" idx="12"/>
          </p:nvPr>
        </p:nvSpPr>
        <p:spPr/>
        <p:txBody>
          <a:bodyPr/>
          <a:lstStyle/>
          <a:p>
            <a:fld id="{4F8BD358-15F9-4E7C-B3CC-9A7F9D339532}" type="slidenum">
              <a:rPr lang="en-GB" smtClean="0"/>
              <a:t>‹#›</a:t>
            </a:fld>
            <a:endParaRPr lang="en-GB"/>
          </a:p>
        </p:txBody>
      </p:sp>
    </p:spTree>
    <p:extLst>
      <p:ext uri="{BB962C8B-B14F-4D97-AF65-F5344CB8AC3E}">
        <p14:creationId xmlns:p14="http://schemas.microsoft.com/office/powerpoint/2010/main" val="27903963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8EACE-32C5-4CF3-8B50-B6E6036009B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494F355-3AB3-4703-AB82-FFD478DC3396}"/>
              </a:ext>
            </a:extLst>
          </p:cNvPr>
          <p:cNvSpPr>
            <a:spLocks noGrp="1"/>
          </p:cNvSpPr>
          <p:nvPr>
            <p:ph type="dt" sz="half" idx="10"/>
          </p:nvPr>
        </p:nvSpPr>
        <p:spPr/>
        <p:txBody>
          <a:bodyPr/>
          <a:lstStyle/>
          <a:p>
            <a:fld id="{E6F57874-06A4-453F-A2ED-97860150B0A0}" type="datetimeFigureOut">
              <a:rPr lang="en-GB" smtClean="0"/>
              <a:t>23/01/2021</a:t>
            </a:fld>
            <a:endParaRPr lang="en-GB"/>
          </a:p>
        </p:txBody>
      </p:sp>
      <p:sp>
        <p:nvSpPr>
          <p:cNvPr id="4" name="Footer Placeholder 3">
            <a:extLst>
              <a:ext uri="{FF2B5EF4-FFF2-40B4-BE49-F238E27FC236}">
                <a16:creationId xmlns:a16="http://schemas.microsoft.com/office/drawing/2014/main" id="{2437CB00-2DC1-4DF8-A815-2FC96D90622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E4BA7C0-05ED-4E7C-96DE-FD37E9E7DB94}"/>
              </a:ext>
            </a:extLst>
          </p:cNvPr>
          <p:cNvSpPr>
            <a:spLocks noGrp="1"/>
          </p:cNvSpPr>
          <p:nvPr>
            <p:ph type="sldNum" sz="quarter" idx="12"/>
          </p:nvPr>
        </p:nvSpPr>
        <p:spPr/>
        <p:txBody>
          <a:bodyPr/>
          <a:lstStyle/>
          <a:p>
            <a:fld id="{4F8BD358-15F9-4E7C-B3CC-9A7F9D339532}" type="slidenum">
              <a:rPr lang="en-GB" smtClean="0"/>
              <a:t>‹#›</a:t>
            </a:fld>
            <a:endParaRPr lang="en-GB"/>
          </a:p>
        </p:txBody>
      </p:sp>
    </p:spTree>
    <p:extLst>
      <p:ext uri="{BB962C8B-B14F-4D97-AF65-F5344CB8AC3E}">
        <p14:creationId xmlns:p14="http://schemas.microsoft.com/office/powerpoint/2010/main" val="42742782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E4F58F2-77A9-420A-92EE-FFCD4C661A3B}"/>
              </a:ext>
            </a:extLst>
          </p:cNvPr>
          <p:cNvSpPr>
            <a:spLocks noGrp="1"/>
          </p:cNvSpPr>
          <p:nvPr>
            <p:ph type="dt" sz="half" idx="10"/>
          </p:nvPr>
        </p:nvSpPr>
        <p:spPr/>
        <p:txBody>
          <a:bodyPr/>
          <a:lstStyle/>
          <a:p>
            <a:fld id="{E6F57874-06A4-453F-A2ED-97860150B0A0}" type="datetimeFigureOut">
              <a:rPr lang="en-GB" smtClean="0"/>
              <a:t>23/01/2021</a:t>
            </a:fld>
            <a:endParaRPr lang="en-GB"/>
          </a:p>
        </p:txBody>
      </p:sp>
      <p:sp>
        <p:nvSpPr>
          <p:cNvPr id="3" name="Footer Placeholder 2">
            <a:extLst>
              <a:ext uri="{FF2B5EF4-FFF2-40B4-BE49-F238E27FC236}">
                <a16:creationId xmlns:a16="http://schemas.microsoft.com/office/drawing/2014/main" id="{04A0280C-0AF2-49A6-B031-E00DDEB7754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809EBEC-7D9D-46EE-AB24-198348BE9B02}"/>
              </a:ext>
            </a:extLst>
          </p:cNvPr>
          <p:cNvSpPr>
            <a:spLocks noGrp="1"/>
          </p:cNvSpPr>
          <p:nvPr>
            <p:ph type="sldNum" sz="quarter" idx="12"/>
          </p:nvPr>
        </p:nvSpPr>
        <p:spPr/>
        <p:txBody>
          <a:bodyPr/>
          <a:lstStyle/>
          <a:p>
            <a:fld id="{4F8BD358-15F9-4E7C-B3CC-9A7F9D339532}" type="slidenum">
              <a:rPr lang="en-GB" smtClean="0"/>
              <a:t>‹#›</a:t>
            </a:fld>
            <a:endParaRPr lang="en-GB"/>
          </a:p>
        </p:txBody>
      </p:sp>
    </p:spTree>
    <p:extLst>
      <p:ext uri="{BB962C8B-B14F-4D97-AF65-F5344CB8AC3E}">
        <p14:creationId xmlns:p14="http://schemas.microsoft.com/office/powerpoint/2010/main" val="22893462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D2A81-5B28-4F98-B8EF-136FE189C4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10ABF16-9EB9-4A67-844D-B8B0523E91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F2F17E3-2D62-4A30-9B43-D3AF01F0A6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9528FD-D682-4B4C-A7CF-4AE7094CD2CE}"/>
              </a:ext>
            </a:extLst>
          </p:cNvPr>
          <p:cNvSpPr>
            <a:spLocks noGrp="1"/>
          </p:cNvSpPr>
          <p:nvPr>
            <p:ph type="dt" sz="half" idx="10"/>
          </p:nvPr>
        </p:nvSpPr>
        <p:spPr/>
        <p:txBody>
          <a:bodyPr/>
          <a:lstStyle/>
          <a:p>
            <a:fld id="{E6F57874-06A4-453F-A2ED-97860150B0A0}" type="datetimeFigureOut">
              <a:rPr lang="en-GB" smtClean="0"/>
              <a:t>23/01/2021</a:t>
            </a:fld>
            <a:endParaRPr lang="en-GB"/>
          </a:p>
        </p:txBody>
      </p:sp>
      <p:sp>
        <p:nvSpPr>
          <p:cNvPr id="6" name="Footer Placeholder 5">
            <a:extLst>
              <a:ext uri="{FF2B5EF4-FFF2-40B4-BE49-F238E27FC236}">
                <a16:creationId xmlns:a16="http://schemas.microsoft.com/office/drawing/2014/main" id="{D81A4147-A8EC-4315-90E4-AEBE2FE942A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33ADA1B-47B8-4B1F-A31B-A9F0126E8E5A}"/>
              </a:ext>
            </a:extLst>
          </p:cNvPr>
          <p:cNvSpPr>
            <a:spLocks noGrp="1"/>
          </p:cNvSpPr>
          <p:nvPr>
            <p:ph type="sldNum" sz="quarter" idx="12"/>
          </p:nvPr>
        </p:nvSpPr>
        <p:spPr/>
        <p:txBody>
          <a:bodyPr/>
          <a:lstStyle/>
          <a:p>
            <a:fld id="{4F8BD358-15F9-4E7C-B3CC-9A7F9D339532}" type="slidenum">
              <a:rPr lang="en-GB" smtClean="0"/>
              <a:t>‹#›</a:t>
            </a:fld>
            <a:endParaRPr lang="en-GB"/>
          </a:p>
        </p:txBody>
      </p:sp>
    </p:spTree>
    <p:extLst>
      <p:ext uri="{BB962C8B-B14F-4D97-AF65-F5344CB8AC3E}">
        <p14:creationId xmlns:p14="http://schemas.microsoft.com/office/powerpoint/2010/main" val="23511014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3DE00-D6DA-460F-9B25-6A4F7689A9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1F0A4CB-E0EF-471F-848D-74C91486DD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9AE8BF6-0448-4E5F-8608-AF3EA356D7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7F2D90-3BB7-44A8-9889-1EDE48A1B14B}"/>
              </a:ext>
            </a:extLst>
          </p:cNvPr>
          <p:cNvSpPr>
            <a:spLocks noGrp="1"/>
          </p:cNvSpPr>
          <p:nvPr>
            <p:ph type="dt" sz="half" idx="10"/>
          </p:nvPr>
        </p:nvSpPr>
        <p:spPr/>
        <p:txBody>
          <a:bodyPr/>
          <a:lstStyle/>
          <a:p>
            <a:fld id="{E6F57874-06A4-453F-A2ED-97860150B0A0}" type="datetimeFigureOut">
              <a:rPr lang="en-GB" smtClean="0"/>
              <a:t>23/01/2021</a:t>
            </a:fld>
            <a:endParaRPr lang="en-GB"/>
          </a:p>
        </p:txBody>
      </p:sp>
      <p:sp>
        <p:nvSpPr>
          <p:cNvPr id="6" name="Footer Placeholder 5">
            <a:extLst>
              <a:ext uri="{FF2B5EF4-FFF2-40B4-BE49-F238E27FC236}">
                <a16:creationId xmlns:a16="http://schemas.microsoft.com/office/drawing/2014/main" id="{B41F2D20-3844-43CA-AF5B-D46C920082D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1E0147F-5E80-4B30-B7A3-EC1661722282}"/>
              </a:ext>
            </a:extLst>
          </p:cNvPr>
          <p:cNvSpPr>
            <a:spLocks noGrp="1"/>
          </p:cNvSpPr>
          <p:nvPr>
            <p:ph type="sldNum" sz="quarter" idx="12"/>
          </p:nvPr>
        </p:nvSpPr>
        <p:spPr/>
        <p:txBody>
          <a:bodyPr/>
          <a:lstStyle/>
          <a:p>
            <a:fld id="{4F8BD358-15F9-4E7C-B3CC-9A7F9D339532}" type="slidenum">
              <a:rPr lang="en-GB" smtClean="0"/>
              <a:t>‹#›</a:t>
            </a:fld>
            <a:endParaRPr lang="en-GB"/>
          </a:p>
        </p:txBody>
      </p:sp>
    </p:spTree>
    <p:extLst>
      <p:ext uri="{BB962C8B-B14F-4D97-AF65-F5344CB8AC3E}">
        <p14:creationId xmlns:p14="http://schemas.microsoft.com/office/powerpoint/2010/main" val="3493084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CC3666-C929-4E91-B937-30FCCA4DC5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F92D838-AB92-47C0-B050-F4F5E40ECC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9B619C1-D31E-427E-874C-3FBEFF082A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F57874-06A4-453F-A2ED-97860150B0A0}" type="datetimeFigureOut">
              <a:rPr lang="en-GB" smtClean="0"/>
              <a:t>23/01/2021</a:t>
            </a:fld>
            <a:endParaRPr lang="en-GB"/>
          </a:p>
        </p:txBody>
      </p:sp>
      <p:sp>
        <p:nvSpPr>
          <p:cNvPr id="5" name="Footer Placeholder 4">
            <a:extLst>
              <a:ext uri="{FF2B5EF4-FFF2-40B4-BE49-F238E27FC236}">
                <a16:creationId xmlns:a16="http://schemas.microsoft.com/office/drawing/2014/main" id="{84D8B887-FA5E-4567-9673-386F689402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BE8CA5F-AAA2-44BD-A194-C6E2098D62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8BD358-15F9-4E7C-B3CC-9A7F9D339532}" type="slidenum">
              <a:rPr lang="en-GB" smtClean="0"/>
              <a:t>‹#›</a:t>
            </a:fld>
            <a:endParaRPr lang="en-GB"/>
          </a:p>
        </p:txBody>
      </p:sp>
    </p:spTree>
    <p:extLst>
      <p:ext uri="{BB962C8B-B14F-4D97-AF65-F5344CB8AC3E}">
        <p14:creationId xmlns:p14="http://schemas.microsoft.com/office/powerpoint/2010/main" val="24043969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licenses/by/3.0/" TargetMode="External"/><Relationship Id="rId3" Type="http://schemas.openxmlformats.org/officeDocument/2006/relationships/hyperlink" Target="https://owl.excelsior.edu/argument-and-critical-thinking/organizing-your-argument/organizing-your-argument-aristotelian/" TargetMode="External"/><Relationship Id="rId7" Type="http://schemas.openxmlformats.org/officeDocument/2006/relationships/hyperlink" Target="https://creativecommons.org/licenses/by-sa/3.0/" TargetMode="Externa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hyperlink" Target="http://brewminate.com/science-with-aristotle/" TargetMode="Externa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8" Type="http://schemas.openxmlformats.org/officeDocument/2006/relationships/hyperlink" Target="https://creativecommons.org/licenses/by-nc/3.0/" TargetMode="External"/><Relationship Id="rId3" Type="http://schemas.openxmlformats.org/officeDocument/2006/relationships/hyperlink" Target="http://commons.wikimedia.org/wiki/File:Plotmountain.jpg" TargetMode="External"/><Relationship Id="rId7" Type="http://schemas.openxmlformats.org/officeDocument/2006/relationships/hyperlink" Target="https://creativecommons.org/licenses/by-sa/3.0/" TargetMode="External"/><Relationship Id="rId2" Type="http://schemas.openxmlformats.org/officeDocument/2006/relationships/image" Target="../media/image22.jp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hyperlink" Target="https://www.teacherspayteachers.com/Product/Basic-Story-Map-Graphic-Organizer-1933864" TargetMode="External"/><Relationship Id="rId4" Type="http://schemas.openxmlformats.org/officeDocument/2006/relationships/image" Target="../media/image23.jpg"/></Relationships>
</file>

<file path=ppt/slides/_rels/slide11.xml.rels><?xml version="1.0" encoding="UTF-8" standalone="yes"?>
<Relationships xmlns="http://schemas.openxmlformats.org/package/2006/relationships"><Relationship Id="rId3" Type="http://schemas.openxmlformats.org/officeDocument/2006/relationships/hyperlink" Target="https://en.wikipedia.org/wiki/Coco_(2017_film)" TargetMode="External"/><Relationship Id="rId7" Type="http://schemas.openxmlformats.org/officeDocument/2006/relationships/hyperlink" Target="https://creativecommons.org/licenses/by-sa/3.0/" TargetMode="External"/><Relationship Id="rId2" Type="http://schemas.openxmlformats.org/officeDocument/2006/relationships/image" Target="../media/image25.jpg"/><Relationship Id="rId1" Type="http://schemas.openxmlformats.org/officeDocument/2006/relationships/slideLayout" Target="../slideLayouts/slideLayout2.xml"/><Relationship Id="rId6" Type="http://schemas.openxmlformats.org/officeDocument/2006/relationships/hyperlink" Target="http://www.folger.edu/events/bard-in-the-park-romeo-juliet-1996" TargetMode="External"/><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8" Type="http://schemas.openxmlformats.org/officeDocument/2006/relationships/hyperlink" Target="https://creativecommons.org/licenses/by-nc-nd/3.0/" TargetMode="External"/><Relationship Id="rId3" Type="http://schemas.openxmlformats.org/officeDocument/2006/relationships/image" Target="../media/image29.jpg"/><Relationship Id="rId7" Type="http://schemas.openxmlformats.org/officeDocument/2006/relationships/hyperlink" Target="https://creativecommons.org/licenses/by/3.0/" TargetMode="External"/><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hyperlink" Target="https://blogs.getty.edu/iris/art-stops-a-fanciful-chandelier-ride/" TargetMode="External"/><Relationship Id="rId5" Type="http://schemas.openxmlformats.org/officeDocument/2006/relationships/image" Target="../media/image30.jpg"/><Relationship Id="rId4" Type="http://schemas.openxmlformats.org/officeDocument/2006/relationships/hyperlink" Target="http://topicostropicais.net/o-prazer-em-aristoteles/292/"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en.wikipedia.org/wiki/Socrates" TargetMode="External"/><Relationship Id="rId7" Type="http://schemas.openxmlformats.org/officeDocument/2006/relationships/hyperlink" Target="https://creativecommons.org/licenses/by-nc-nd/3.0/" TargetMode="External"/><Relationship Id="rId2" Type="http://schemas.openxmlformats.org/officeDocument/2006/relationships/image" Target="../media/image31.jpg"/><Relationship Id="rId1" Type="http://schemas.openxmlformats.org/officeDocument/2006/relationships/slideLayout" Target="../slideLayouts/slideLayout2.xml"/><Relationship Id="rId6" Type="http://schemas.openxmlformats.org/officeDocument/2006/relationships/hyperlink" Target="https://creativecommons.org/licenses/by-sa/3.0/" TargetMode="External"/><Relationship Id="rId5" Type="http://schemas.openxmlformats.org/officeDocument/2006/relationships/hyperlink" Target="https://sherryantonettiwrites.blogspot.com/2017/02/connecting-dots-with-mark-shea.html" TargetMode="External"/><Relationship Id="rId4" Type="http://schemas.openxmlformats.org/officeDocument/2006/relationships/image" Target="../media/image32.jpg"/></Relationships>
</file>

<file path=ppt/slides/_rels/slide2.xml.rels><?xml version="1.0" encoding="UTF-8" standalone="yes"?>
<Relationships xmlns="http://schemas.openxmlformats.org/package/2006/relationships"><Relationship Id="rId3" Type="http://schemas.openxmlformats.org/officeDocument/2006/relationships/hyperlink" Target="https://en.wikipedia.org/wiki/United_Macedonia" TargetMode="External"/><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hyperlink" Target="https://creativecommons.org/licenses/by-sa/3.0/" TargetMode="External"/><Relationship Id="rId5" Type="http://schemas.openxmlformats.org/officeDocument/2006/relationships/hyperlink" Target="http://www.thingswedontknow.com/biology/" TargetMode="Externa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hyperlink" Target="http://cognitive-liberty.online/category/logic-reasoning/" TargetMode="External"/><Relationship Id="rId7" Type="http://schemas.openxmlformats.org/officeDocument/2006/relationships/hyperlink" Target="https://creativecommons.org/licenses/by-nc-sa/3.0/" TargetMode="External"/><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hyperlink" Target="https://creativecommons.org/licenses/by-sa/3.0/" TargetMode="External"/><Relationship Id="rId5" Type="http://schemas.openxmlformats.org/officeDocument/2006/relationships/hyperlink" Target="https://en.wikipedia.org/wiki/Aristotelian_physics" TargetMode="Externa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hyperlink" Target="http://brewminate.com/the-art-of-philosophy-visualizing-aristotle-in-early-17th-century-paris/" TargetMode="External"/><Relationship Id="rId7" Type="http://schemas.openxmlformats.org/officeDocument/2006/relationships/hyperlink" Target="https://creativecommons.org/licenses/by-nc-sa/3.0/" TargetMode="External"/><Relationship Id="rId2" Type="http://schemas.openxmlformats.org/officeDocument/2006/relationships/image" Target="../media/image8.jpg"/><Relationship Id="rId1" Type="http://schemas.openxmlformats.org/officeDocument/2006/relationships/slideLayout" Target="../slideLayouts/slideLayout2.xml"/><Relationship Id="rId6" Type="http://schemas.openxmlformats.org/officeDocument/2006/relationships/hyperlink" Target="https://creativecommons.org/licenses/by-sa/3.0/" TargetMode="External"/><Relationship Id="rId5" Type="http://schemas.openxmlformats.org/officeDocument/2006/relationships/hyperlink" Target="https://en.wikipedia.org/wiki/Lyc%C3%A9e_Hoche" TargetMode="External"/><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4.jpg"/><Relationship Id="rId13" Type="http://schemas.openxmlformats.org/officeDocument/2006/relationships/hyperlink" Target="http://commons.wikimedia.org/wiki/File:Medical_and_physical_researches,_or,_Original_memoirs_in_medicine,_surgery,_physiology,_geology,_zoology,_and_comparative_anatomy_(1835)_(14774358194).jpg" TargetMode="External"/><Relationship Id="rId3" Type="http://schemas.openxmlformats.org/officeDocument/2006/relationships/hyperlink" Target="https://commons.wikimedia.org/wiki/File:Comparative_zoology,_structural_and_systematic_-_for_use_in_schools_and_colleges_(1883)_(20670890655).jpg" TargetMode="External"/><Relationship Id="rId7" Type="http://schemas.openxmlformats.org/officeDocument/2006/relationships/hyperlink" Target="https://commons.wikimedia.org/wiki/File:General_zoology,_or_Systematic_natural_history_(Plate_85)_(6302290903).jpg" TargetMode="External"/><Relationship Id="rId12" Type="http://schemas.openxmlformats.org/officeDocument/2006/relationships/image" Target="../media/image16.jpg"/><Relationship Id="rId2" Type="http://schemas.openxmlformats.org/officeDocument/2006/relationships/image" Target="../media/image11.jpg"/><Relationship Id="rId1" Type="http://schemas.openxmlformats.org/officeDocument/2006/relationships/slideLayout" Target="../slideLayouts/slideLayout2.xml"/><Relationship Id="rId6" Type="http://schemas.openxmlformats.org/officeDocument/2006/relationships/image" Target="../media/image13.jpg"/><Relationship Id="rId11" Type="http://schemas.openxmlformats.org/officeDocument/2006/relationships/hyperlink" Target="https://commons.wikimedia.org/wiki/File:General_zoology,_or_Systematic_natural_history_(Plate_83)_(6302815152).jpg" TargetMode="External"/><Relationship Id="rId5" Type="http://schemas.openxmlformats.org/officeDocument/2006/relationships/hyperlink" Target="https://commons.wikimedia.org/wiki/File:The_animans_and_man;_an_elementary_textbook_of_zoology_and_human_physiology_(1911)_(14761950626).jpg" TargetMode="External"/><Relationship Id="rId10" Type="http://schemas.openxmlformats.org/officeDocument/2006/relationships/image" Target="../media/image15.jpg"/><Relationship Id="rId4" Type="http://schemas.openxmlformats.org/officeDocument/2006/relationships/image" Target="../media/image12.jpg"/><Relationship Id="rId9" Type="http://schemas.openxmlformats.org/officeDocument/2006/relationships/hyperlink" Target="https://commons.wikimedia.org/wiki/File:Comparative_zoology,_structural_and_systematic_-_for_use_in_schools_and_colleges_(1883)_(20050230433).jpg"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filsalustri.wordpress.com/2010/03/07/persons-dolphins-and-margaret-somerville/" TargetMode="External"/><Relationship Id="rId2" Type="http://schemas.openxmlformats.org/officeDocument/2006/relationships/image" Target="../media/image17.jpg"/><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hyperlink" Target="https://creativecommons.org/licenses/by/3.0/" TargetMode="External"/><Relationship Id="rId4" Type="http://schemas.openxmlformats.org/officeDocument/2006/relationships/hyperlink" Target="http://the1709blog.blogspot.com/2014/01/the-copykat-its-good-to-share-isnt-it.html"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8446B12-7391-4711-8B31-112A0B896C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3BBD9F-3CAF-40E9-9BB6-A77496047043}"/>
              </a:ext>
            </a:extLst>
          </p:cNvPr>
          <p:cNvSpPr>
            <a:spLocks noGrp="1"/>
          </p:cNvSpPr>
          <p:nvPr>
            <p:ph type="ctrTitle"/>
          </p:nvPr>
        </p:nvSpPr>
        <p:spPr>
          <a:xfrm>
            <a:off x="838199" y="4428000"/>
            <a:ext cx="6143626" cy="1400400"/>
          </a:xfrm>
        </p:spPr>
        <p:txBody>
          <a:bodyPr wrap="square" anchor="b">
            <a:normAutofit/>
          </a:bodyPr>
          <a:lstStyle/>
          <a:p>
            <a:pPr algn="l"/>
            <a:r>
              <a:rPr lang="en-GB" sz="4300">
                <a:solidFill>
                  <a:schemeClr val="bg1"/>
                </a:solidFill>
              </a:rPr>
              <a:t>The Great Philosophers: Aristotle</a:t>
            </a:r>
          </a:p>
        </p:txBody>
      </p:sp>
      <p:sp>
        <p:nvSpPr>
          <p:cNvPr id="3" name="Subtitle 2">
            <a:extLst>
              <a:ext uri="{FF2B5EF4-FFF2-40B4-BE49-F238E27FC236}">
                <a16:creationId xmlns:a16="http://schemas.microsoft.com/office/drawing/2014/main" id="{D5EC4F2D-781F-46DE-A400-B0FCB84777E1}"/>
              </a:ext>
            </a:extLst>
          </p:cNvPr>
          <p:cNvSpPr>
            <a:spLocks noGrp="1"/>
          </p:cNvSpPr>
          <p:nvPr>
            <p:ph type="subTitle" idx="1"/>
          </p:nvPr>
        </p:nvSpPr>
        <p:spPr>
          <a:xfrm>
            <a:off x="7859713" y="4716472"/>
            <a:ext cx="3494088" cy="1017896"/>
          </a:xfrm>
        </p:spPr>
        <p:txBody>
          <a:bodyPr anchor="b">
            <a:normAutofit/>
          </a:bodyPr>
          <a:lstStyle/>
          <a:p>
            <a:pPr algn="l"/>
            <a:r>
              <a:rPr lang="en-GB">
                <a:solidFill>
                  <a:schemeClr val="bg1"/>
                </a:solidFill>
              </a:rPr>
              <a:t>What can we learn from the Great Philosophers? </a:t>
            </a:r>
          </a:p>
        </p:txBody>
      </p:sp>
      <p:pic>
        <p:nvPicPr>
          <p:cNvPr id="8" name="Picture 7" descr="A picture containing text, person, posing&#10;&#10;Description automatically generated">
            <a:extLst>
              <a:ext uri="{FF2B5EF4-FFF2-40B4-BE49-F238E27FC236}">
                <a16:creationId xmlns:a16="http://schemas.microsoft.com/office/drawing/2014/main" id="{8AC63104-0D10-4DD8-83B3-846BB994B99E}"/>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31300" r="-1" b="26815"/>
          <a:stretch/>
        </p:blipFill>
        <p:spPr>
          <a:xfrm>
            <a:off x="6" y="-1"/>
            <a:ext cx="6000749" cy="3911828"/>
          </a:xfrm>
          <a:custGeom>
            <a:avLst/>
            <a:gdLst/>
            <a:ahLst/>
            <a:cxnLst/>
            <a:rect l="l" t="t" r="r" b="b"/>
            <a:pathLst>
              <a:path w="6000749" h="3911828">
                <a:moveTo>
                  <a:pt x="0" y="0"/>
                </a:moveTo>
                <a:lnTo>
                  <a:pt x="6000749" y="0"/>
                </a:lnTo>
                <a:lnTo>
                  <a:pt x="6000749" y="3767827"/>
                </a:lnTo>
                <a:lnTo>
                  <a:pt x="5572124" y="3740378"/>
                </a:lnTo>
                <a:lnTo>
                  <a:pt x="0" y="3911828"/>
                </a:lnTo>
                <a:close/>
              </a:path>
            </a:pathLst>
          </a:custGeom>
        </p:spPr>
      </p:pic>
      <p:pic>
        <p:nvPicPr>
          <p:cNvPr id="5" name="Picture 4" descr="A picture containing text, person, sculpture&#10;&#10;Description automatically generated">
            <a:extLst>
              <a:ext uri="{FF2B5EF4-FFF2-40B4-BE49-F238E27FC236}">
                <a16:creationId xmlns:a16="http://schemas.microsoft.com/office/drawing/2014/main" id="{771259C5-8A16-4A77-9FAA-BD53080A5433}"/>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7005" r="5502" b="-2"/>
          <a:stretch/>
        </p:blipFill>
        <p:spPr>
          <a:xfrm>
            <a:off x="6191245" y="-1"/>
            <a:ext cx="6000750" cy="3988028"/>
          </a:xfrm>
          <a:custGeom>
            <a:avLst/>
            <a:gdLst/>
            <a:ahLst/>
            <a:cxnLst/>
            <a:rect l="l" t="t" r="r" b="b"/>
            <a:pathLst>
              <a:path w="6000750" h="3988028">
                <a:moveTo>
                  <a:pt x="0" y="0"/>
                </a:moveTo>
                <a:lnTo>
                  <a:pt x="6000750" y="0"/>
                </a:lnTo>
                <a:lnTo>
                  <a:pt x="6000750" y="797153"/>
                </a:lnTo>
                <a:lnTo>
                  <a:pt x="6000750" y="2634343"/>
                </a:lnTo>
                <a:lnTo>
                  <a:pt x="6000750" y="3911828"/>
                </a:lnTo>
                <a:lnTo>
                  <a:pt x="3248025" y="3988028"/>
                </a:lnTo>
                <a:lnTo>
                  <a:pt x="0" y="3780026"/>
                </a:lnTo>
                <a:close/>
              </a:path>
            </a:pathLst>
          </a:custGeom>
        </p:spPr>
      </p:pic>
      <p:grpSp>
        <p:nvGrpSpPr>
          <p:cNvPr id="16" name="Group 15">
            <a:extLst>
              <a:ext uri="{FF2B5EF4-FFF2-40B4-BE49-F238E27FC236}">
                <a16:creationId xmlns:a16="http://schemas.microsoft.com/office/drawing/2014/main" id="{AC0B7807-0C83-4963-821A-69B172722E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17" name="Freeform: Shape 16">
              <a:extLst>
                <a:ext uri="{FF2B5EF4-FFF2-40B4-BE49-F238E27FC236}">
                  <a16:creationId xmlns:a16="http://schemas.microsoft.com/office/drawing/2014/main" id="{BB027EC7-3252-48A2-A7A4-1741F72E47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4EBC51E4-7477-4290-BBD0-18AD942C36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6">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6" name="TextBox 5">
            <a:extLst>
              <a:ext uri="{FF2B5EF4-FFF2-40B4-BE49-F238E27FC236}">
                <a16:creationId xmlns:a16="http://schemas.microsoft.com/office/drawing/2014/main" id="{D8C1A0CF-215A-4E21-97C7-1ECD67AF5816}"/>
              </a:ext>
            </a:extLst>
          </p:cNvPr>
          <p:cNvSpPr txBox="1"/>
          <p:nvPr/>
        </p:nvSpPr>
        <p:spPr>
          <a:xfrm>
            <a:off x="9884958" y="6870700"/>
            <a:ext cx="2307042" cy="200055"/>
          </a:xfrm>
          <a:prstGeom prst="rect">
            <a:avLst/>
          </a:prstGeom>
          <a:solidFill>
            <a:srgbClr val="000000"/>
          </a:solidFill>
        </p:spPr>
        <p:txBody>
          <a:bodyPr wrap="none" rtlCol="0">
            <a:spAutoFit/>
          </a:bodyPr>
          <a:lstStyle/>
          <a:p>
            <a:pPr algn="r">
              <a:spcAft>
                <a:spcPts val="600"/>
              </a:spcAft>
            </a:pPr>
            <a:r>
              <a:rPr lang="en-GB" sz="700">
                <a:solidFill>
                  <a:srgbClr val="FFFFFF"/>
                </a:solidFill>
                <a:hlinkClick r:id="rId5" tooltip="http://brewminate.com/science-with-aristotle/">
                  <a:extLst>
                    <a:ext uri="{A12FA001-AC4F-418D-AE19-62706E023703}">
                      <ahyp:hlinkClr xmlns:ahyp="http://schemas.microsoft.com/office/drawing/2018/hyperlinkcolor" val="tx"/>
                    </a:ext>
                  </a:extLst>
                </a:hlinkClick>
              </a:rPr>
              <a:t>This Photo</a:t>
            </a:r>
            <a:r>
              <a:rPr lang="en-GB" sz="700">
                <a:solidFill>
                  <a:srgbClr val="FFFFFF"/>
                </a:solidFill>
              </a:rPr>
              <a:t> by Unknown Author is licensed under </a:t>
            </a:r>
            <a:r>
              <a:rPr lang="en-GB" sz="700">
                <a:solidFill>
                  <a:srgbClr val="FFFFFF"/>
                </a:solidFill>
                <a:hlinkClick r:id="rId7" tooltip="https://creativecommons.org/licenses/by-sa/3.0/">
                  <a:extLst>
                    <a:ext uri="{A12FA001-AC4F-418D-AE19-62706E023703}">
                      <ahyp:hlinkClr xmlns:ahyp="http://schemas.microsoft.com/office/drawing/2018/hyperlinkcolor" val="tx"/>
                    </a:ext>
                  </a:extLst>
                </a:hlinkClick>
              </a:rPr>
              <a:t>CC BY-SA</a:t>
            </a:r>
            <a:endParaRPr lang="en-GB" sz="700">
              <a:solidFill>
                <a:srgbClr val="FFFFFF"/>
              </a:solidFill>
            </a:endParaRPr>
          </a:p>
        </p:txBody>
      </p:sp>
      <p:sp>
        <p:nvSpPr>
          <p:cNvPr id="9" name="TextBox 8">
            <a:extLst>
              <a:ext uri="{FF2B5EF4-FFF2-40B4-BE49-F238E27FC236}">
                <a16:creationId xmlns:a16="http://schemas.microsoft.com/office/drawing/2014/main" id="{FF42C5A3-4BA4-4A07-A24A-B1EEBFB22FB1}"/>
              </a:ext>
            </a:extLst>
          </p:cNvPr>
          <p:cNvSpPr txBox="1"/>
          <p:nvPr/>
        </p:nvSpPr>
        <p:spPr>
          <a:xfrm>
            <a:off x="7685441" y="6870700"/>
            <a:ext cx="2186817" cy="200055"/>
          </a:xfrm>
          <a:prstGeom prst="rect">
            <a:avLst/>
          </a:prstGeom>
          <a:solidFill>
            <a:srgbClr val="000000"/>
          </a:solidFill>
        </p:spPr>
        <p:txBody>
          <a:bodyPr wrap="none" rtlCol="0">
            <a:spAutoFit/>
          </a:bodyPr>
          <a:lstStyle/>
          <a:p>
            <a:pPr algn="r">
              <a:spcAft>
                <a:spcPts val="600"/>
              </a:spcAft>
            </a:pPr>
            <a:r>
              <a:rPr lang="en-GB" sz="700">
                <a:solidFill>
                  <a:srgbClr val="FFFFFF"/>
                </a:solidFill>
                <a:hlinkClick r:id="rId3" tooltip="https://owl.excelsior.edu/argument-and-critical-thinking/organizing-your-argument/organizing-your-argument-aristotelian/">
                  <a:extLst>
                    <a:ext uri="{A12FA001-AC4F-418D-AE19-62706E023703}">
                      <ahyp:hlinkClr xmlns:ahyp="http://schemas.microsoft.com/office/drawing/2018/hyperlinkcolor" val="tx"/>
                    </a:ext>
                  </a:extLst>
                </a:hlinkClick>
              </a:rPr>
              <a:t>This Photo</a:t>
            </a:r>
            <a:r>
              <a:rPr lang="en-GB" sz="700">
                <a:solidFill>
                  <a:srgbClr val="FFFFFF"/>
                </a:solidFill>
              </a:rPr>
              <a:t> by Unknown Author is licensed under </a:t>
            </a:r>
            <a:r>
              <a:rPr lang="en-GB" sz="700">
                <a:solidFill>
                  <a:srgbClr val="FFFFFF"/>
                </a:solidFill>
                <a:hlinkClick r:id="rId8" tooltip="https://creativecommons.org/licenses/by/3.0/">
                  <a:extLst>
                    <a:ext uri="{A12FA001-AC4F-418D-AE19-62706E023703}">
                      <ahyp:hlinkClr xmlns:ahyp="http://schemas.microsoft.com/office/drawing/2018/hyperlinkcolor" val="tx"/>
                    </a:ext>
                  </a:extLst>
                </a:hlinkClick>
              </a:rPr>
              <a:t>CC BY</a:t>
            </a:r>
            <a:endParaRPr lang="en-GB" sz="700">
              <a:solidFill>
                <a:srgbClr val="FFFFFF"/>
              </a:solidFill>
            </a:endParaRPr>
          </a:p>
        </p:txBody>
      </p:sp>
    </p:spTree>
    <p:extLst>
      <p:ext uri="{BB962C8B-B14F-4D97-AF65-F5344CB8AC3E}">
        <p14:creationId xmlns:p14="http://schemas.microsoft.com/office/powerpoint/2010/main" val="11294526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14">
            <a:extLst>
              <a:ext uri="{FF2B5EF4-FFF2-40B4-BE49-F238E27FC236}">
                <a16:creationId xmlns:a16="http://schemas.microsoft.com/office/drawing/2014/main" id="{6EFFF4A2-EB01-4738-9824-8D9A72A51B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Diagram&#10;&#10;Description automatically generated">
            <a:extLst>
              <a:ext uri="{FF2B5EF4-FFF2-40B4-BE49-F238E27FC236}">
                <a16:creationId xmlns:a16="http://schemas.microsoft.com/office/drawing/2014/main" id="{87C8483C-8486-4665-B2EE-93FE76768CF7}"/>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20973" y="1402377"/>
            <a:ext cx="3438815" cy="1762392"/>
          </a:xfrm>
          <a:prstGeom prst="rect">
            <a:avLst/>
          </a:prstGeom>
        </p:spPr>
      </p:pic>
      <p:pic>
        <p:nvPicPr>
          <p:cNvPr id="9" name="Picture 8" descr="Diagram&#10;&#10;Description automatically generated">
            <a:extLst>
              <a:ext uri="{FF2B5EF4-FFF2-40B4-BE49-F238E27FC236}">
                <a16:creationId xmlns:a16="http://schemas.microsoft.com/office/drawing/2014/main" id="{372A6FC5-8AB2-42C1-8309-1DA154A3DE5D}"/>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4381521" y="1000012"/>
            <a:ext cx="3416322" cy="2567121"/>
          </a:xfrm>
          <a:prstGeom prst="rect">
            <a:avLst/>
          </a:prstGeom>
        </p:spPr>
      </p:pic>
      <p:pic>
        <p:nvPicPr>
          <p:cNvPr id="4" name="Picture 3">
            <a:extLst>
              <a:ext uri="{FF2B5EF4-FFF2-40B4-BE49-F238E27FC236}">
                <a16:creationId xmlns:a16="http://schemas.microsoft.com/office/drawing/2014/main" id="{83CA3F8D-066B-406D-A3C8-DAEA91A204B1}"/>
              </a:ext>
            </a:extLst>
          </p:cNvPr>
          <p:cNvPicPr>
            <a:picLocks noChangeAspect="1"/>
          </p:cNvPicPr>
          <p:nvPr/>
        </p:nvPicPr>
        <p:blipFill>
          <a:blip r:embed="rId6"/>
          <a:stretch>
            <a:fillRect/>
          </a:stretch>
        </p:blipFill>
        <p:spPr>
          <a:xfrm>
            <a:off x="8493444" y="643467"/>
            <a:ext cx="2689773" cy="3280212"/>
          </a:xfrm>
          <a:prstGeom prst="rect">
            <a:avLst/>
          </a:prstGeom>
        </p:spPr>
      </p:pic>
      <p:sp>
        <p:nvSpPr>
          <p:cNvPr id="26" name="Rectangle 16">
            <a:extLst>
              <a:ext uri="{FF2B5EF4-FFF2-40B4-BE49-F238E27FC236}">
                <a16:creationId xmlns:a16="http://schemas.microsoft.com/office/drawing/2014/main" id="{23D97D8B-CFC5-431A-AA32-93C4522A6E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233674"/>
            <a:ext cx="12192000" cy="26243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124607-220F-4FC7-A3AB-1DD1E1AADF4E}"/>
              </a:ext>
            </a:extLst>
          </p:cNvPr>
          <p:cNvSpPr>
            <a:spLocks noGrp="1"/>
          </p:cNvSpPr>
          <p:nvPr>
            <p:ph type="title"/>
          </p:nvPr>
        </p:nvSpPr>
        <p:spPr>
          <a:xfrm>
            <a:off x="374756" y="4535423"/>
            <a:ext cx="3685032" cy="1499616"/>
          </a:xfrm>
        </p:spPr>
        <p:txBody>
          <a:bodyPr anchor="t">
            <a:normAutofit/>
          </a:bodyPr>
          <a:lstStyle/>
          <a:p>
            <a:r>
              <a:rPr lang="en-GB" sz="3400" dirty="0">
                <a:solidFill>
                  <a:schemeClr val="bg1"/>
                </a:solidFill>
              </a:rPr>
              <a:t>The Poetics – the study of literature</a:t>
            </a:r>
          </a:p>
        </p:txBody>
      </p:sp>
      <p:sp>
        <p:nvSpPr>
          <p:cNvPr id="3" name="Content Placeholder 2">
            <a:extLst>
              <a:ext uri="{FF2B5EF4-FFF2-40B4-BE49-F238E27FC236}">
                <a16:creationId xmlns:a16="http://schemas.microsoft.com/office/drawing/2014/main" id="{3FA78A8B-045F-4C75-B0AD-588A2D31F655}"/>
              </a:ext>
            </a:extLst>
          </p:cNvPr>
          <p:cNvSpPr>
            <a:spLocks noGrp="1"/>
          </p:cNvSpPr>
          <p:nvPr>
            <p:ph idx="1"/>
          </p:nvPr>
        </p:nvSpPr>
        <p:spPr>
          <a:xfrm>
            <a:off x="4059788" y="4535423"/>
            <a:ext cx="6148382" cy="2322577"/>
          </a:xfrm>
        </p:spPr>
        <p:txBody>
          <a:bodyPr>
            <a:normAutofit fontScale="92500"/>
          </a:bodyPr>
          <a:lstStyle/>
          <a:p>
            <a:r>
              <a:rPr lang="en-GB" sz="2400" dirty="0">
                <a:solidFill>
                  <a:schemeClr val="bg1"/>
                </a:solidFill>
              </a:rPr>
              <a:t>Aristotle was the first to study good stories and plays and dissected them like he did his animals. </a:t>
            </a:r>
          </a:p>
          <a:p>
            <a:r>
              <a:rPr lang="en-GB" sz="2400" dirty="0">
                <a:solidFill>
                  <a:schemeClr val="bg1"/>
                </a:solidFill>
              </a:rPr>
              <a:t>He pulled them apart to see what they were made of. </a:t>
            </a:r>
          </a:p>
          <a:p>
            <a:r>
              <a:rPr lang="en-GB" sz="2400" dirty="0">
                <a:solidFill>
                  <a:schemeClr val="bg1"/>
                </a:solidFill>
              </a:rPr>
              <a:t>He is where we get our plot mountain from and the most basic of story structures….</a:t>
            </a:r>
          </a:p>
        </p:txBody>
      </p:sp>
      <p:grpSp>
        <p:nvGrpSpPr>
          <p:cNvPr id="27" name="Group 18">
            <a:extLst>
              <a:ext uri="{FF2B5EF4-FFF2-40B4-BE49-F238E27FC236}">
                <a16:creationId xmlns:a16="http://schemas.microsoft.com/office/drawing/2014/main" id="{F91EAA54-AC0A-4AEF-ACE5-B1DD3DC817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08171" y="4821439"/>
            <a:ext cx="1128382" cy="847206"/>
            <a:chOff x="8183879" y="1000124"/>
            <a:chExt cx="1562267" cy="1172973"/>
          </a:xfrm>
        </p:grpSpPr>
        <p:sp>
          <p:nvSpPr>
            <p:cNvPr id="20" name="Freeform 5">
              <a:extLst>
                <a:ext uri="{FF2B5EF4-FFF2-40B4-BE49-F238E27FC236}">
                  <a16:creationId xmlns:a16="http://schemas.microsoft.com/office/drawing/2014/main" id="{57EE6F04-B543-44E1-BA29-3DD44C5AEDF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28" name="Freeform 5">
              <a:extLst>
                <a:ext uri="{FF2B5EF4-FFF2-40B4-BE49-F238E27FC236}">
                  <a16:creationId xmlns:a16="http://schemas.microsoft.com/office/drawing/2014/main" id="{D5559A4F-CFAC-4ECC-B04A-670D559B960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7" name="TextBox 6">
            <a:extLst>
              <a:ext uri="{FF2B5EF4-FFF2-40B4-BE49-F238E27FC236}">
                <a16:creationId xmlns:a16="http://schemas.microsoft.com/office/drawing/2014/main" id="{F457FF1B-BAFB-4325-8A8D-DD152D36BB1F}"/>
              </a:ext>
            </a:extLst>
          </p:cNvPr>
          <p:cNvSpPr txBox="1"/>
          <p:nvPr/>
        </p:nvSpPr>
        <p:spPr>
          <a:xfrm>
            <a:off x="1752746" y="2964714"/>
            <a:ext cx="2307042" cy="200055"/>
          </a:xfrm>
          <a:prstGeom prst="rect">
            <a:avLst/>
          </a:prstGeom>
          <a:solidFill>
            <a:srgbClr val="000000"/>
          </a:solidFill>
        </p:spPr>
        <p:txBody>
          <a:bodyPr wrap="none" rtlCol="0">
            <a:spAutoFit/>
          </a:bodyPr>
          <a:lstStyle/>
          <a:p>
            <a:pPr algn="r">
              <a:spcAft>
                <a:spcPts val="600"/>
              </a:spcAft>
            </a:pPr>
            <a:r>
              <a:rPr lang="en-GB" sz="700">
                <a:solidFill>
                  <a:srgbClr val="FFFFFF"/>
                </a:solidFill>
                <a:hlinkClick r:id="rId3" tooltip="http://commons.wikimedia.org/wiki/File:Plotmountain.jpg">
                  <a:extLst>
                    <a:ext uri="{A12FA001-AC4F-418D-AE19-62706E023703}">
                      <ahyp:hlinkClr xmlns:ahyp="http://schemas.microsoft.com/office/drawing/2018/hyperlinkcolor" val="tx"/>
                    </a:ext>
                  </a:extLst>
                </a:hlinkClick>
              </a:rPr>
              <a:t>This Photo</a:t>
            </a:r>
            <a:r>
              <a:rPr lang="en-GB" sz="700">
                <a:solidFill>
                  <a:srgbClr val="FFFFFF"/>
                </a:solidFill>
              </a:rPr>
              <a:t> by Unknown Author is licensed under </a:t>
            </a:r>
            <a:r>
              <a:rPr lang="en-GB" sz="700">
                <a:solidFill>
                  <a:srgbClr val="FFFFFF"/>
                </a:solidFill>
                <a:hlinkClick r:id="rId7" tooltip="https://creativecommons.org/licenses/by-sa/3.0/">
                  <a:extLst>
                    <a:ext uri="{A12FA001-AC4F-418D-AE19-62706E023703}">
                      <ahyp:hlinkClr xmlns:ahyp="http://schemas.microsoft.com/office/drawing/2018/hyperlinkcolor" val="tx"/>
                    </a:ext>
                  </a:extLst>
                </a:hlinkClick>
              </a:rPr>
              <a:t>CC BY-SA</a:t>
            </a:r>
            <a:endParaRPr lang="en-GB" sz="700">
              <a:solidFill>
                <a:srgbClr val="FFFFFF"/>
              </a:solidFill>
            </a:endParaRPr>
          </a:p>
        </p:txBody>
      </p:sp>
      <p:sp>
        <p:nvSpPr>
          <p:cNvPr id="10" name="TextBox 9">
            <a:extLst>
              <a:ext uri="{FF2B5EF4-FFF2-40B4-BE49-F238E27FC236}">
                <a16:creationId xmlns:a16="http://schemas.microsoft.com/office/drawing/2014/main" id="{08BF2DDB-CD25-4DE1-969C-FBD6B06A49E2}"/>
              </a:ext>
            </a:extLst>
          </p:cNvPr>
          <p:cNvSpPr txBox="1"/>
          <p:nvPr/>
        </p:nvSpPr>
        <p:spPr>
          <a:xfrm>
            <a:off x="5477977" y="3367078"/>
            <a:ext cx="2319866" cy="200055"/>
          </a:xfrm>
          <a:prstGeom prst="rect">
            <a:avLst/>
          </a:prstGeom>
          <a:solidFill>
            <a:srgbClr val="000000"/>
          </a:solidFill>
        </p:spPr>
        <p:txBody>
          <a:bodyPr wrap="none" rtlCol="0">
            <a:spAutoFit/>
          </a:bodyPr>
          <a:lstStyle/>
          <a:p>
            <a:pPr algn="r">
              <a:spcAft>
                <a:spcPts val="600"/>
              </a:spcAft>
            </a:pPr>
            <a:r>
              <a:rPr lang="en-GB" sz="700">
                <a:solidFill>
                  <a:srgbClr val="FFFFFF"/>
                </a:solidFill>
                <a:hlinkClick r:id="rId5" tooltip="https://www.teacherspayteachers.com/Product/Basic-Story-Map-Graphic-Organizer-1933864">
                  <a:extLst>
                    <a:ext uri="{A12FA001-AC4F-418D-AE19-62706E023703}">
                      <ahyp:hlinkClr xmlns:ahyp="http://schemas.microsoft.com/office/drawing/2018/hyperlinkcolor" val="tx"/>
                    </a:ext>
                  </a:extLst>
                </a:hlinkClick>
              </a:rPr>
              <a:t>This Photo</a:t>
            </a:r>
            <a:r>
              <a:rPr lang="en-GB" sz="700">
                <a:solidFill>
                  <a:srgbClr val="FFFFFF"/>
                </a:solidFill>
              </a:rPr>
              <a:t> by Unknown Author is licensed under </a:t>
            </a:r>
            <a:r>
              <a:rPr lang="en-GB" sz="700">
                <a:solidFill>
                  <a:srgbClr val="FFFFFF"/>
                </a:solidFill>
                <a:hlinkClick r:id="rId8" tooltip="https://creativecommons.org/licenses/by-nc/3.0/">
                  <a:extLst>
                    <a:ext uri="{A12FA001-AC4F-418D-AE19-62706E023703}">
                      <ahyp:hlinkClr xmlns:ahyp="http://schemas.microsoft.com/office/drawing/2018/hyperlinkcolor" val="tx"/>
                    </a:ext>
                  </a:extLst>
                </a:hlinkClick>
              </a:rPr>
              <a:t>CC BY-NC</a:t>
            </a:r>
            <a:endParaRPr lang="en-GB" sz="700">
              <a:solidFill>
                <a:srgbClr val="FFFFFF"/>
              </a:solidFill>
            </a:endParaRPr>
          </a:p>
        </p:txBody>
      </p:sp>
    </p:spTree>
    <p:extLst>
      <p:ext uri="{BB962C8B-B14F-4D97-AF65-F5344CB8AC3E}">
        <p14:creationId xmlns:p14="http://schemas.microsoft.com/office/powerpoint/2010/main" val="20750616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4">
            <a:extLst>
              <a:ext uri="{FF2B5EF4-FFF2-40B4-BE49-F238E27FC236}">
                <a16:creationId xmlns:a16="http://schemas.microsoft.com/office/drawing/2014/main" id="{5BA49487-3FDB-4FB7-9D50-2B4F9454DA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2" name="Rectangle 26">
            <a:extLst>
              <a:ext uri="{FF2B5EF4-FFF2-40B4-BE49-F238E27FC236}">
                <a16:creationId xmlns:a16="http://schemas.microsoft.com/office/drawing/2014/main" id="{1C938212-FA12-4FF1-87C8-ACDE99D06F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0143AEB-9BAF-4217-B6FA-5F94E1CA777E}"/>
              </a:ext>
            </a:extLst>
          </p:cNvPr>
          <p:cNvSpPr>
            <a:spLocks noGrp="1"/>
          </p:cNvSpPr>
          <p:nvPr>
            <p:ph type="title"/>
          </p:nvPr>
        </p:nvSpPr>
        <p:spPr>
          <a:xfrm>
            <a:off x="838200" y="4440602"/>
            <a:ext cx="3300663" cy="1645920"/>
          </a:xfrm>
        </p:spPr>
        <p:txBody>
          <a:bodyPr>
            <a:normAutofit/>
          </a:bodyPr>
          <a:lstStyle/>
          <a:p>
            <a:r>
              <a:rPr lang="en-GB" sz="2800"/>
              <a:t>Catharsis</a:t>
            </a:r>
          </a:p>
        </p:txBody>
      </p:sp>
      <p:pic>
        <p:nvPicPr>
          <p:cNvPr id="6" name="Picture 5" descr="A picture containing text&#10;&#10;Description automatically generated">
            <a:extLst>
              <a:ext uri="{FF2B5EF4-FFF2-40B4-BE49-F238E27FC236}">
                <a16:creationId xmlns:a16="http://schemas.microsoft.com/office/drawing/2014/main" id="{6E7D3A42-6029-48A4-BC47-891CB7D63F97}"/>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8220" r="-1" b="1800"/>
          <a:stretch/>
        </p:blipFill>
        <p:spPr>
          <a:xfrm>
            <a:off x="810993" y="365761"/>
            <a:ext cx="2598141" cy="3079182"/>
          </a:xfrm>
          <a:prstGeom prst="rect">
            <a:avLst/>
          </a:prstGeom>
        </p:spPr>
      </p:pic>
      <p:pic>
        <p:nvPicPr>
          <p:cNvPr id="4" name="Picture 3">
            <a:extLst>
              <a:ext uri="{FF2B5EF4-FFF2-40B4-BE49-F238E27FC236}">
                <a16:creationId xmlns:a16="http://schemas.microsoft.com/office/drawing/2014/main" id="{CC8FCFBF-6805-4F64-8547-F364451E1FFD}"/>
              </a:ext>
            </a:extLst>
          </p:cNvPr>
          <p:cNvPicPr>
            <a:picLocks noChangeAspect="1"/>
          </p:cNvPicPr>
          <p:nvPr/>
        </p:nvPicPr>
        <p:blipFill rotWithShape="1">
          <a:blip r:embed="rId4"/>
          <a:srcRect r="149" b="4"/>
          <a:stretch/>
        </p:blipFill>
        <p:spPr>
          <a:xfrm>
            <a:off x="4602759" y="365759"/>
            <a:ext cx="2598141" cy="3079187"/>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E9C4DC15-BAB2-4170-A921-69E625212815}"/>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8137415" y="487190"/>
            <a:ext cx="3075415" cy="2914116"/>
          </a:xfrm>
          <a:prstGeom prst="rect">
            <a:avLst/>
          </a:prstGeom>
        </p:spPr>
      </p:pic>
      <p:sp>
        <p:nvSpPr>
          <p:cNvPr id="29" name="Rectangle 28">
            <a:extLst>
              <a:ext uri="{FF2B5EF4-FFF2-40B4-BE49-F238E27FC236}">
                <a16:creationId xmlns:a16="http://schemas.microsoft.com/office/drawing/2014/main" id="{369F152D-E540-4B48-BA11-2ADF043C61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0C059F7E-04C4-4C46-9B3E-E5CE267E34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12098" y="525441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9EC58565-1F31-43FE-8884-953F06ECFF76}"/>
              </a:ext>
            </a:extLst>
          </p:cNvPr>
          <p:cNvSpPr>
            <a:spLocks noGrp="1"/>
          </p:cNvSpPr>
          <p:nvPr>
            <p:ph idx="1"/>
          </p:nvPr>
        </p:nvSpPr>
        <p:spPr>
          <a:xfrm>
            <a:off x="4578824" y="3669127"/>
            <a:ext cx="6860184" cy="2417395"/>
          </a:xfrm>
        </p:spPr>
        <p:txBody>
          <a:bodyPr anchor="ctr">
            <a:normAutofit/>
          </a:bodyPr>
          <a:lstStyle/>
          <a:p>
            <a:r>
              <a:rPr lang="en-GB" sz="1800" dirty="0"/>
              <a:t>Catharsis is the idea of sympathising with characters and feeling their emotions – then crying or laughing or feeling scared to get rid of the excess emotions you might have. </a:t>
            </a:r>
          </a:p>
          <a:p>
            <a:r>
              <a:rPr lang="en-GB" sz="1800" dirty="0"/>
              <a:t>So if you’re feeling very sad watch a sad film, have a cry and let it all out! </a:t>
            </a:r>
          </a:p>
          <a:p>
            <a:r>
              <a:rPr lang="en-GB" sz="1800" dirty="0"/>
              <a:t>Or if you’re feeling sorry for yourself watch a film about someone worse off – pour your pity on that character. </a:t>
            </a:r>
          </a:p>
        </p:txBody>
      </p:sp>
      <p:sp>
        <p:nvSpPr>
          <p:cNvPr id="7" name="TextBox 6">
            <a:extLst>
              <a:ext uri="{FF2B5EF4-FFF2-40B4-BE49-F238E27FC236}">
                <a16:creationId xmlns:a16="http://schemas.microsoft.com/office/drawing/2014/main" id="{C1803FB1-30ED-4D21-8641-8EAA1A7035AC}"/>
              </a:ext>
            </a:extLst>
          </p:cNvPr>
          <p:cNvSpPr txBox="1"/>
          <p:nvPr/>
        </p:nvSpPr>
        <p:spPr>
          <a:xfrm>
            <a:off x="1575242" y="3805640"/>
            <a:ext cx="2307042" cy="200055"/>
          </a:xfrm>
          <a:prstGeom prst="rect">
            <a:avLst/>
          </a:prstGeom>
          <a:solidFill>
            <a:srgbClr val="000000"/>
          </a:solidFill>
        </p:spPr>
        <p:txBody>
          <a:bodyPr wrap="none" rtlCol="0">
            <a:spAutoFit/>
          </a:bodyPr>
          <a:lstStyle/>
          <a:p>
            <a:pPr algn="r">
              <a:spcAft>
                <a:spcPts val="600"/>
              </a:spcAft>
            </a:pPr>
            <a:r>
              <a:rPr lang="en-GB" sz="700">
                <a:solidFill>
                  <a:srgbClr val="FFFFFF"/>
                </a:solidFill>
                <a:hlinkClick r:id="rId3" tooltip="https://en.wikipedia.org/wiki/Coco_(2017_film)">
                  <a:extLst>
                    <a:ext uri="{A12FA001-AC4F-418D-AE19-62706E023703}">
                      <ahyp:hlinkClr xmlns:ahyp="http://schemas.microsoft.com/office/drawing/2018/hyperlinkcolor" val="tx"/>
                    </a:ext>
                  </a:extLst>
                </a:hlinkClick>
              </a:rPr>
              <a:t>This Photo</a:t>
            </a:r>
            <a:r>
              <a:rPr lang="en-GB" sz="700">
                <a:solidFill>
                  <a:srgbClr val="FFFFFF"/>
                </a:solidFill>
              </a:rPr>
              <a:t> by Unknown Author is licensed under </a:t>
            </a:r>
            <a:r>
              <a:rPr lang="en-GB" sz="700">
                <a:solidFill>
                  <a:srgbClr val="FFFFFF"/>
                </a:solidFill>
                <a:hlinkClick r:id="rId7" tooltip="https://creativecommons.org/licenses/by-sa/3.0/">
                  <a:extLst>
                    <a:ext uri="{A12FA001-AC4F-418D-AE19-62706E023703}">
                      <ahyp:hlinkClr xmlns:ahyp="http://schemas.microsoft.com/office/drawing/2018/hyperlinkcolor" val="tx"/>
                    </a:ext>
                  </a:extLst>
                </a:hlinkClick>
              </a:rPr>
              <a:t>CC BY-SA</a:t>
            </a:r>
            <a:endParaRPr lang="en-GB" sz="700">
              <a:solidFill>
                <a:srgbClr val="FFFFFF"/>
              </a:solidFill>
            </a:endParaRPr>
          </a:p>
        </p:txBody>
      </p:sp>
      <p:sp>
        <p:nvSpPr>
          <p:cNvPr id="12" name="TextBox 11">
            <a:extLst>
              <a:ext uri="{FF2B5EF4-FFF2-40B4-BE49-F238E27FC236}">
                <a16:creationId xmlns:a16="http://schemas.microsoft.com/office/drawing/2014/main" id="{112FEE3A-AFDF-4C46-A347-24E963F8D8CB}"/>
              </a:ext>
            </a:extLst>
          </p:cNvPr>
          <p:cNvSpPr txBox="1"/>
          <p:nvPr/>
        </p:nvSpPr>
        <p:spPr>
          <a:xfrm>
            <a:off x="9414821" y="3683585"/>
            <a:ext cx="2307042" cy="200055"/>
          </a:xfrm>
          <a:prstGeom prst="rect">
            <a:avLst/>
          </a:prstGeom>
          <a:solidFill>
            <a:srgbClr val="000000"/>
          </a:solidFill>
        </p:spPr>
        <p:txBody>
          <a:bodyPr wrap="none" rtlCol="0">
            <a:spAutoFit/>
          </a:bodyPr>
          <a:lstStyle/>
          <a:p>
            <a:pPr algn="r">
              <a:spcAft>
                <a:spcPts val="600"/>
              </a:spcAft>
            </a:pPr>
            <a:r>
              <a:rPr lang="en-GB" sz="700">
                <a:solidFill>
                  <a:srgbClr val="FFFFFF"/>
                </a:solidFill>
                <a:hlinkClick r:id="rId6" tooltip="http://www.folger.edu/events/bard-in-the-park-romeo-juliet-1996">
                  <a:extLst>
                    <a:ext uri="{A12FA001-AC4F-418D-AE19-62706E023703}">
                      <ahyp:hlinkClr xmlns:ahyp="http://schemas.microsoft.com/office/drawing/2018/hyperlinkcolor" val="tx"/>
                    </a:ext>
                  </a:extLst>
                </a:hlinkClick>
              </a:rPr>
              <a:t>This Photo</a:t>
            </a:r>
            <a:r>
              <a:rPr lang="en-GB" sz="700">
                <a:solidFill>
                  <a:srgbClr val="FFFFFF"/>
                </a:solidFill>
              </a:rPr>
              <a:t> by Unknown Author is licensed under </a:t>
            </a:r>
            <a:r>
              <a:rPr lang="en-GB" sz="700">
                <a:solidFill>
                  <a:srgbClr val="FFFFFF"/>
                </a:solidFill>
                <a:hlinkClick r:id="rId7" tooltip="https://creativecommons.org/licenses/by-sa/3.0/">
                  <a:extLst>
                    <a:ext uri="{A12FA001-AC4F-418D-AE19-62706E023703}">
                      <ahyp:hlinkClr xmlns:ahyp="http://schemas.microsoft.com/office/drawing/2018/hyperlinkcolor" val="tx"/>
                    </a:ext>
                  </a:extLst>
                </a:hlinkClick>
              </a:rPr>
              <a:t>CC BY-SA</a:t>
            </a:r>
            <a:endParaRPr lang="en-GB" sz="700">
              <a:solidFill>
                <a:srgbClr val="FFFFFF"/>
              </a:solidFill>
            </a:endParaRPr>
          </a:p>
        </p:txBody>
      </p:sp>
    </p:spTree>
    <p:extLst>
      <p:ext uri="{BB962C8B-B14F-4D97-AF65-F5344CB8AC3E}">
        <p14:creationId xmlns:p14="http://schemas.microsoft.com/office/powerpoint/2010/main" val="9750400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fill">
            <a:extLst>
              <a:ext uri="{FF2B5EF4-FFF2-40B4-BE49-F238E27FC236}">
                <a16:creationId xmlns:a16="http://schemas.microsoft.com/office/drawing/2014/main" id="{1D63C574-BFD2-41A1-A567-B0C3CC7FD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lor 2">
            <a:extLst>
              <a:ext uri="{FF2B5EF4-FFF2-40B4-BE49-F238E27FC236}">
                <a16:creationId xmlns:a16="http://schemas.microsoft.com/office/drawing/2014/main" id="{E2A46BAB-8C31-42B2-90E8-B26DD3E8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B3F7A3C7-0737-4E57-B30E-8EEFE638B4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4707053" cy="6858000"/>
            <a:chOff x="651279" y="598259"/>
            <a:chExt cx="10889442" cy="5680742"/>
          </a:xfrm>
        </p:grpSpPr>
        <p:sp>
          <p:nvSpPr>
            <p:cNvPr id="14" name="Color">
              <a:extLst>
                <a:ext uri="{FF2B5EF4-FFF2-40B4-BE49-F238E27FC236}">
                  <a16:creationId xmlns:a16="http://schemas.microsoft.com/office/drawing/2014/main" id="{3BE6D516-DFC6-4698-B3F1-5F591C1130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lor">
              <a:extLst>
                <a:ext uri="{FF2B5EF4-FFF2-40B4-BE49-F238E27FC236}">
                  <a16:creationId xmlns:a16="http://schemas.microsoft.com/office/drawing/2014/main" id="{C2580FB0-D146-458C-AF1B-8E8BBF6BBA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Group 16">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8" name="Freeform: Shape 17">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8502B6DE-EC3F-429B-82B5-B726CA2CBA17}"/>
              </a:ext>
            </a:extLst>
          </p:cNvPr>
          <p:cNvSpPr>
            <a:spLocks noGrp="1"/>
          </p:cNvSpPr>
          <p:nvPr>
            <p:ph type="title"/>
          </p:nvPr>
        </p:nvSpPr>
        <p:spPr>
          <a:xfrm>
            <a:off x="786385" y="841248"/>
            <a:ext cx="3515244" cy="5340097"/>
          </a:xfrm>
        </p:spPr>
        <p:txBody>
          <a:bodyPr anchor="ctr">
            <a:normAutofit/>
          </a:bodyPr>
          <a:lstStyle/>
          <a:p>
            <a:r>
              <a:rPr lang="en-GB" sz="4800">
                <a:solidFill>
                  <a:schemeClr val="bg1"/>
                </a:solidFill>
              </a:rPr>
              <a:t>Over to you…What do you think these quotes mean? </a:t>
            </a:r>
          </a:p>
        </p:txBody>
      </p:sp>
      <p:graphicFrame>
        <p:nvGraphicFramePr>
          <p:cNvPr id="5" name="Content Placeholder 2">
            <a:extLst>
              <a:ext uri="{FF2B5EF4-FFF2-40B4-BE49-F238E27FC236}">
                <a16:creationId xmlns:a16="http://schemas.microsoft.com/office/drawing/2014/main" id="{47CCE472-7B99-4E5B-977E-47370C66D0F1}"/>
              </a:ext>
            </a:extLst>
          </p:cNvPr>
          <p:cNvGraphicFramePr>
            <a:graphicFrameLocks noGrp="1"/>
          </p:cNvGraphicFramePr>
          <p:nvPr>
            <p:ph idx="1"/>
            <p:extLst>
              <p:ext uri="{D42A27DB-BD31-4B8C-83A1-F6EECF244321}">
                <p14:modId xmlns:p14="http://schemas.microsoft.com/office/powerpoint/2010/main" val="3249083945"/>
              </p:ext>
            </p:extLst>
          </p:nvPr>
        </p:nvGraphicFramePr>
        <p:xfrm>
          <a:off x="4985886" y="231006"/>
          <a:ext cx="6367913" cy="64056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050354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6EFFF4A2-EB01-4738-9824-8D9A72A51B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726FF09-25A9-44A5-8367-7968266A104E}"/>
              </a:ext>
            </a:extLst>
          </p:cNvPr>
          <p:cNvPicPr>
            <a:picLocks noChangeAspect="1"/>
          </p:cNvPicPr>
          <p:nvPr/>
        </p:nvPicPr>
        <p:blipFill>
          <a:blip r:embed="rId2"/>
          <a:stretch>
            <a:fillRect/>
          </a:stretch>
        </p:blipFill>
        <p:spPr>
          <a:xfrm>
            <a:off x="681933" y="265883"/>
            <a:ext cx="5414067" cy="3816916"/>
          </a:xfrm>
          <a:prstGeom prst="rect">
            <a:avLst/>
          </a:prstGeom>
        </p:spPr>
      </p:pic>
      <p:pic>
        <p:nvPicPr>
          <p:cNvPr id="10" name="Picture 9" descr="A picture containing text, person&#10;&#10;Description automatically generated">
            <a:extLst>
              <a:ext uri="{FF2B5EF4-FFF2-40B4-BE49-F238E27FC236}">
                <a16:creationId xmlns:a16="http://schemas.microsoft.com/office/drawing/2014/main" id="{5144588E-5BF8-433D-A349-6D8DB6D3F83F}"/>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467260" y="692981"/>
            <a:ext cx="2296148" cy="3280212"/>
          </a:xfrm>
          <a:prstGeom prst="rect">
            <a:avLst/>
          </a:prstGeom>
        </p:spPr>
      </p:pic>
      <p:pic>
        <p:nvPicPr>
          <p:cNvPr id="6" name="Picture 5" descr="A picture containing person, person, indoor&#10;&#10;Description automatically generated">
            <a:extLst>
              <a:ext uri="{FF2B5EF4-FFF2-40B4-BE49-F238E27FC236}">
                <a16:creationId xmlns:a16="http://schemas.microsoft.com/office/drawing/2014/main" id="{799523A8-EC84-4C5D-B7ED-A48A1F5E792F}"/>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9486676" y="692981"/>
            <a:ext cx="2186808" cy="3280212"/>
          </a:xfrm>
          <a:prstGeom prst="rect">
            <a:avLst/>
          </a:prstGeom>
        </p:spPr>
      </p:pic>
      <p:sp>
        <p:nvSpPr>
          <p:cNvPr id="22" name="Rectangle 21">
            <a:extLst>
              <a:ext uri="{FF2B5EF4-FFF2-40B4-BE49-F238E27FC236}">
                <a16:creationId xmlns:a16="http://schemas.microsoft.com/office/drawing/2014/main" id="{23D97D8B-CFC5-431A-AA32-93C4522A6E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233674"/>
            <a:ext cx="12192000" cy="26243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C009F40-1FAB-4D7A-9894-64A8B6DA27B8}"/>
              </a:ext>
            </a:extLst>
          </p:cNvPr>
          <p:cNvSpPr>
            <a:spLocks noGrp="1"/>
          </p:cNvSpPr>
          <p:nvPr>
            <p:ph type="title"/>
          </p:nvPr>
        </p:nvSpPr>
        <p:spPr>
          <a:xfrm>
            <a:off x="343938" y="4684014"/>
            <a:ext cx="3685032" cy="1499616"/>
          </a:xfrm>
        </p:spPr>
        <p:txBody>
          <a:bodyPr anchor="t">
            <a:normAutofit/>
          </a:bodyPr>
          <a:lstStyle/>
          <a:p>
            <a:r>
              <a:rPr lang="en-GB" sz="2400" dirty="0">
                <a:solidFill>
                  <a:schemeClr val="bg1"/>
                </a:solidFill>
              </a:rPr>
              <a:t>His split from Plato resulted in a totally different way of seeing the world….</a:t>
            </a:r>
          </a:p>
        </p:txBody>
      </p:sp>
      <p:sp>
        <p:nvSpPr>
          <p:cNvPr id="3" name="Content Placeholder 2">
            <a:extLst>
              <a:ext uri="{FF2B5EF4-FFF2-40B4-BE49-F238E27FC236}">
                <a16:creationId xmlns:a16="http://schemas.microsoft.com/office/drawing/2014/main" id="{55A2F9B4-7889-43C4-A1A2-93A098259A45}"/>
              </a:ext>
            </a:extLst>
          </p:cNvPr>
          <p:cNvSpPr>
            <a:spLocks noGrp="1"/>
          </p:cNvSpPr>
          <p:nvPr>
            <p:ph idx="1"/>
          </p:nvPr>
        </p:nvSpPr>
        <p:spPr>
          <a:xfrm>
            <a:off x="4141822" y="4485106"/>
            <a:ext cx="5863362" cy="2107011"/>
          </a:xfrm>
        </p:spPr>
        <p:txBody>
          <a:bodyPr>
            <a:normAutofit fontScale="92500" lnSpcReduction="20000"/>
          </a:bodyPr>
          <a:lstStyle/>
          <a:p>
            <a:r>
              <a:rPr lang="en-GB" sz="2000" dirty="0">
                <a:solidFill>
                  <a:schemeClr val="bg1"/>
                </a:solidFill>
              </a:rPr>
              <a:t>Edith Hall – Classics professor at Kings College London believes that Plato had terrible eyesight, so when he saw things he thought about the perfect version, in his head…He then reasoned that this perfect version comes from the Realm of the Forms (a heavenly eternal place) </a:t>
            </a:r>
          </a:p>
          <a:p>
            <a:r>
              <a:rPr lang="en-GB" sz="2000" dirty="0">
                <a:solidFill>
                  <a:schemeClr val="bg1"/>
                </a:solidFill>
              </a:rPr>
              <a:t>Hall goes on say that she believes that Aristotle’s vision was perfect and so he looks at the world for what it really is…</a:t>
            </a:r>
          </a:p>
          <a:p>
            <a:pPr marL="0" indent="0">
              <a:buNone/>
            </a:pPr>
            <a:endParaRPr lang="en-GB" sz="1400" dirty="0">
              <a:solidFill>
                <a:schemeClr val="bg1"/>
              </a:solidFill>
            </a:endParaRPr>
          </a:p>
        </p:txBody>
      </p:sp>
      <p:grpSp>
        <p:nvGrpSpPr>
          <p:cNvPr id="24" name="Group 23">
            <a:extLst>
              <a:ext uri="{FF2B5EF4-FFF2-40B4-BE49-F238E27FC236}">
                <a16:creationId xmlns:a16="http://schemas.microsoft.com/office/drawing/2014/main" id="{F91EAA54-AC0A-4AEF-ACE5-B1DD3DC817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08171" y="4821439"/>
            <a:ext cx="1128382" cy="847206"/>
            <a:chOff x="8183879" y="1000124"/>
            <a:chExt cx="1562267" cy="1172973"/>
          </a:xfrm>
        </p:grpSpPr>
        <p:sp>
          <p:nvSpPr>
            <p:cNvPr id="25" name="Freeform 5">
              <a:extLst>
                <a:ext uri="{FF2B5EF4-FFF2-40B4-BE49-F238E27FC236}">
                  <a16:creationId xmlns:a16="http://schemas.microsoft.com/office/drawing/2014/main" id="{57EE6F04-B543-44E1-BA29-3DD44C5AEDF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26" name="Freeform 5">
              <a:extLst>
                <a:ext uri="{FF2B5EF4-FFF2-40B4-BE49-F238E27FC236}">
                  <a16:creationId xmlns:a16="http://schemas.microsoft.com/office/drawing/2014/main" id="{D5559A4F-CFAC-4ECC-B04A-670D559B960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7" name="TextBox 6">
            <a:extLst>
              <a:ext uri="{FF2B5EF4-FFF2-40B4-BE49-F238E27FC236}">
                <a16:creationId xmlns:a16="http://schemas.microsoft.com/office/drawing/2014/main" id="{FA61A8C9-2EC7-43F8-AF34-63089D44FDEF}"/>
              </a:ext>
            </a:extLst>
          </p:cNvPr>
          <p:cNvSpPr txBox="1"/>
          <p:nvPr/>
        </p:nvSpPr>
        <p:spPr>
          <a:xfrm>
            <a:off x="10005184" y="6870700"/>
            <a:ext cx="2186816" cy="200055"/>
          </a:xfrm>
          <a:prstGeom prst="rect">
            <a:avLst/>
          </a:prstGeom>
          <a:solidFill>
            <a:srgbClr val="000000"/>
          </a:solidFill>
        </p:spPr>
        <p:txBody>
          <a:bodyPr wrap="none" rtlCol="0">
            <a:spAutoFit/>
          </a:bodyPr>
          <a:lstStyle/>
          <a:p>
            <a:pPr algn="r">
              <a:spcAft>
                <a:spcPts val="600"/>
              </a:spcAft>
            </a:pPr>
            <a:r>
              <a:rPr lang="en-GB" sz="700">
                <a:solidFill>
                  <a:srgbClr val="FFFFFF"/>
                </a:solidFill>
                <a:hlinkClick r:id="rId6" tooltip="https://blogs.getty.edu/iris/art-stops-a-fanciful-chandelier-ride/">
                  <a:extLst>
                    <a:ext uri="{A12FA001-AC4F-418D-AE19-62706E023703}">
                      <ahyp:hlinkClr xmlns:ahyp="http://schemas.microsoft.com/office/drawing/2018/hyperlinkcolor" val="tx"/>
                    </a:ext>
                  </a:extLst>
                </a:hlinkClick>
              </a:rPr>
              <a:t>This Photo</a:t>
            </a:r>
            <a:r>
              <a:rPr lang="en-GB" sz="700">
                <a:solidFill>
                  <a:srgbClr val="FFFFFF"/>
                </a:solidFill>
              </a:rPr>
              <a:t> by Unknown Author is licensed under </a:t>
            </a:r>
            <a:r>
              <a:rPr lang="en-GB" sz="700">
                <a:solidFill>
                  <a:srgbClr val="FFFFFF"/>
                </a:solidFill>
                <a:hlinkClick r:id="rId7" tooltip="https://creativecommons.org/licenses/by/3.0/">
                  <a:extLst>
                    <a:ext uri="{A12FA001-AC4F-418D-AE19-62706E023703}">
                      <ahyp:hlinkClr xmlns:ahyp="http://schemas.microsoft.com/office/drawing/2018/hyperlinkcolor" val="tx"/>
                    </a:ext>
                  </a:extLst>
                </a:hlinkClick>
              </a:rPr>
              <a:t>CC BY</a:t>
            </a:r>
            <a:endParaRPr lang="en-GB" sz="700">
              <a:solidFill>
                <a:srgbClr val="FFFFFF"/>
              </a:solidFill>
            </a:endParaRPr>
          </a:p>
        </p:txBody>
      </p:sp>
      <p:sp>
        <p:nvSpPr>
          <p:cNvPr id="12" name="TextBox 11">
            <a:extLst>
              <a:ext uri="{FF2B5EF4-FFF2-40B4-BE49-F238E27FC236}">
                <a16:creationId xmlns:a16="http://schemas.microsoft.com/office/drawing/2014/main" id="{8F38F56C-F435-4849-80B3-4B4E6059C51D}"/>
              </a:ext>
            </a:extLst>
          </p:cNvPr>
          <p:cNvSpPr txBox="1"/>
          <p:nvPr/>
        </p:nvSpPr>
        <p:spPr>
          <a:xfrm>
            <a:off x="8763408" y="6909704"/>
            <a:ext cx="2459328" cy="200055"/>
          </a:xfrm>
          <a:prstGeom prst="rect">
            <a:avLst/>
          </a:prstGeom>
          <a:solidFill>
            <a:srgbClr val="000000"/>
          </a:solidFill>
        </p:spPr>
        <p:txBody>
          <a:bodyPr wrap="none" rtlCol="0">
            <a:spAutoFit/>
          </a:bodyPr>
          <a:lstStyle/>
          <a:p>
            <a:pPr algn="r">
              <a:spcAft>
                <a:spcPts val="600"/>
              </a:spcAft>
            </a:pPr>
            <a:r>
              <a:rPr lang="en-GB" sz="700">
                <a:solidFill>
                  <a:srgbClr val="FFFFFF"/>
                </a:solidFill>
                <a:hlinkClick r:id="rId4" tooltip="http://topicostropicais.net/o-prazer-em-aristoteles/292/">
                  <a:extLst>
                    <a:ext uri="{A12FA001-AC4F-418D-AE19-62706E023703}">
                      <ahyp:hlinkClr xmlns:ahyp="http://schemas.microsoft.com/office/drawing/2018/hyperlinkcolor" val="tx"/>
                    </a:ext>
                  </a:extLst>
                </a:hlinkClick>
              </a:rPr>
              <a:t>This Photo</a:t>
            </a:r>
            <a:r>
              <a:rPr lang="en-GB" sz="700">
                <a:solidFill>
                  <a:srgbClr val="FFFFFF"/>
                </a:solidFill>
              </a:rPr>
              <a:t> by Unknown Author is licensed under </a:t>
            </a:r>
            <a:r>
              <a:rPr lang="en-GB" sz="700">
                <a:solidFill>
                  <a:srgbClr val="FFFFFF"/>
                </a:solidFill>
                <a:hlinkClick r:id="rId8" tooltip="https://creativecommons.org/licenses/by-nc-nd/3.0/">
                  <a:extLst>
                    <a:ext uri="{A12FA001-AC4F-418D-AE19-62706E023703}">
                      <ahyp:hlinkClr xmlns:ahyp="http://schemas.microsoft.com/office/drawing/2018/hyperlinkcolor" val="tx"/>
                    </a:ext>
                  </a:extLst>
                </a:hlinkClick>
              </a:rPr>
              <a:t>CC BY-NC-ND</a:t>
            </a:r>
            <a:endParaRPr lang="en-GB" sz="700">
              <a:solidFill>
                <a:srgbClr val="FFFFFF"/>
              </a:solidFill>
            </a:endParaRPr>
          </a:p>
        </p:txBody>
      </p:sp>
    </p:spTree>
    <p:extLst>
      <p:ext uri="{BB962C8B-B14F-4D97-AF65-F5344CB8AC3E}">
        <p14:creationId xmlns:p14="http://schemas.microsoft.com/office/powerpoint/2010/main" val="12821104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3EA9AB-24C1-4945-B77F-FAC5779B2383}"/>
              </a:ext>
            </a:extLst>
          </p:cNvPr>
          <p:cNvSpPr>
            <a:spLocks noGrp="1"/>
          </p:cNvSpPr>
          <p:nvPr>
            <p:ph type="title"/>
          </p:nvPr>
        </p:nvSpPr>
        <p:spPr>
          <a:xfrm>
            <a:off x="838201" y="345810"/>
            <a:ext cx="5120561" cy="1325563"/>
          </a:xfrm>
        </p:spPr>
        <p:txBody>
          <a:bodyPr>
            <a:normAutofit/>
          </a:bodyPr>
          <a:lstStyle/>
          <a:p>
            <a:r>
              <a:rPr lang="en-GB" dirty="0"/>
              <a:t>Where next? </a:t>
            </a:r>
          </a:p>
        </p:txBody>
      </p:sp>
      <p:sp>
        <p:nvSpPr>
          <p:cNvPr id="3" name="Content Placeholder 2">
            <a:extLst>
              <a:ext uri="{FF2B5EF4-FFF2-40B4-BE49-F238E27FC236}">
                <a16:creationId xmlns:a16="http://schemas.microsoft.com/office/drawing/2014/main" id="{16F0EA3E-71B6-43CE-A320-8CC3B9DF7CEA}"/>
              </a:ext>
            </a:extLst>
          </p:cNvPr>
          <p:cNvSpPr>
            <a:spLocks noGrp="1"/>
          </p:cNvSpPr>
          <p:nvPr>
            <p:ph idx="1"/>
          </p:nvPr>
        </p:nvSpPr>
        <p:spPr>
          <a:xfrm>
            <a:off x="838201" y="1825625"/>
            <a:ext cx="5092194" cy="4351338"/>
          </a:xfrm>
        </p:spPr>
        <p:txBody>
          <a:bodyPr>
            <a:normAutofit/>
          </a:bodyPr>
          <a:lstStyle/>
          <a:p>
            <a:r>
              <a:rPr lang="en-GB" sz="1800"/>
              <a:t>Aristotle’s work was mostly destroyed or lost….</a:t>
            </a:r>
          </a:p>
          <a:p>
            <a:r>
              <a:rPr lang="en-GB" sz="1800"/>
              <a:t>But what remained was kept safe in parts of the world soon occupied by Muslims. </a:t>
            </a:r>
          </a:p>
          <a:p>
            <a:r>
              <a:rPr lang="en-GB" sz="1800"/>
              <a:t>During the Abbasid Empire’s reign over the Islamic world translators were asked to find all the knowledge in the Empire – they discovered a lot of Aristotle and began translating it into Arabic. </a:t>
            </a:r>
          </a:p>
          <a:p>
            <a:r>
              <a:rPr lang="en-GB" sz="1800"/>
              <a:t>Those Arabic texts survived and were translated into Latin and then English. Without this chain of events we might not have as much of Aristotle’s work. </a:t>
            </a:r>
          </a:p>
          <a:p>
            <a:r>
              <a:rPr lang="en-GB" sz="1800"/>
              <a:t>Next week we’ll look at the ways these three philosophers answered the Big Questions of the universe! </a:t>
            </a:r>
          </a:p>
        </p:txBody>
      </p:sp>
      <p:sp>
        <p:nvSpPr>
          <p:cNvPr id="18" name="Oval 17">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Picture 4" descr="A picture containing text&#10;&#10;Description automatically generated">
            <a:extLst>
              <a:ext uri="{FF2B5EF4-FFF2-40B4-BE49-F238E27FC236}">
                <a16:creationId xmlns:a16="http://schemas.microsoft.com/office/drawing/2014/main" id="{755501A4-7A41-47DE-BDB3-0F53BFC4F59A}"/>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8550" r="-2" b="-2"/>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20" name="Arc 19">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8" name="Picture 7" descr="A picture containing text, outdoor object, night sky&#10;&#10;Description automatically generated">
            <a:extLst>
              <a:ext uri="{FF2B5EF4-FFF2-40B4-BE49-F238E27FC236}">
                <a16:creationId xmlns:a16="http://schemas.microsoft.com/office/drawing/2014/main" id="{6444A9D9-EF7D-42A2-868A-08B7E6C0C08E}"/>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6796" r="27388" b="-4"/>
          <a:stretch/>
        </p:blipFill>
        <p:spPr>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
        <p:nvSpPr>
          <p:cNvPr id="6" name="TextBox 5">
            <a:extLst>
              <a:ext uri="{FF2B5EF4-FFF2-40B4-BE49-F238E27FC236}">
                <a16:creationId xmlns:a16="http://schemas.microsoft.com/office/drawing/2014/main" id="{6FF88FDC-F8E2-424E-97C1-018D9F32ECBC}"/>
              </a:ext>
            </a:extLst>
          </p:cNvPr>
          <p:cNvSpPr txBox="1"/>
          <p:nvPr/>
        </p:nvSpPr>
        <p:spPr>
          <a:xfrm>
            <a:off x="9884958" y="6870700"/>
            <a:ext cx="2307042" cy="200055"/>
          </a:xfrm>
          <a:prstGeom prst="rect">
            <a:avLst/>
          </a:prstGeom>
          <a:solidFill>
            <a:srgbClr val="000000"/>
          </a:solidFill>
        </p:spPr>
        <p:txBody>
          <a:bodyPr wrap="none" rtlCol="0">
            <a:spAutoFit/>
          </a:bodyPr>
          <a:lstStyle/>
          <a:p>
            <a:pPr algn="r">
              <a:spcAft>
                <a:spcPts val="600"/>
              </a:spcAft>
            </a:pPr>
            <a:r>
              <a:rPr lang="en-GB" sz="700">
                <a:solidFill>
                  <a:srgbClr val="FFFFFF"/>
                </a:solidFill>
                <a:hlinkClick r:id="rId3" tooltip="https://en.wikipedia.org/wiki/Socrates">
                  <a:extLst>
                    <a:ext uri="{A12FA001-AC4F-418D-AE19-62706E023703}">
                      <ahyp:hlinkClr xmlns:ahyp="http://schemas.microsoft.com/office/drawing/2018/hyperlinkcolor" val="tx"/>
                    </a:ext>
                  </a:extLst>
                </a:hlinkClick>
              </a:rPr>
              <a:t>This Photo</a:t>
            </a:r>
            <a:r>
              <a:rPr lang="en-GB" sz="700">
                <a:solidFill>
                  <a:srgbClr val="FFFFFF"/>
                </a:solidFill>
              </a:rPr>
              <a:t> by Unknown Author is licensed under </a:t>
            </a:r>
            <a:r>
              <a:rPr lang="en-GB" sz="700">
                <a:solidFill>
                  <a:srgbClr val="FFFFFF"/>
                </a:solidFill>
                <a:hlinkClick r:id="rId6" tooltip="https://creativecommons.org/licenses/by-sa/3.0/">
                  <a:extLst>
                    <a:ext uri="{A12FA001-AC4F-418D-AE19-62706E023703}">
                      <ahyp:hlinkClr xmlns:ahyp="http://schemas.microsoft.com/office/drawing/2018/hyperlinkcolor" val="tx"/>
                    </a:ext>
                  </a:extLst>
                </a:hlinkClick>
              </a:rPr>
              <a:t>CC BY-SA</a:t>
            </a:r>
            <a:endParaRPr lang="en-GB" sz="700">
              <a:solidFill>
                <a:srgbClr val="FFFFFF"/>
              </a:solidFill>
            </a:endParaRPr>
          </a:p>
        </p:txBody>
      </p:sp>
      <p:sp>
        <p:nvSpPr>
          <p:cNvPr id="9" name="TextBox 8">
            <a:extLst>
              <a:ext uri="{FF2B5EF4-FFF2-40B4-BE49-F238E27FC236}">
                <a16:creationId xmlns:a16="http://schemas.microsoft.com/office/drawing/2014/main" id="{9DC9E266-EE81-48DA-A6C4-72DCB0D38EA1}"/>
              </a:ext>
            </a:extLst>
          </p:cNvPr>
          <p:cNvSpPr txBox="1"/>
          <p:nvPr/>
        </p:nvSpPr>
        <p:spPr>
          <a:xfrm>
            <a:off x="7412931" y="6870700"/>
            <a:ext cx="2459327" cy="200055"/>
          </a:xfrm>
          <a:prstGeom prst="rect">
            <a:avLst/>
          </a:prstGeom>
          <a:solidFill>
            <a:srgbClr val="000000"/>
          </a:solidFill>
        </p:spPr>
        <p:txBody>
          <a:bodyPr wrap="none" rtlCol="0">
            <a:spAutoFit/>
          </a:bodyPr>
          <a:lstStyle/>
          <a:p>
            <a:pPr algn="r">
              <a:spcAft>
                <a:spcPts val="600"/>
              </a:spcAft>
            </a:pPr>
            <a:r>
              <a:rPr lang="en-GB" sz="700">
                <a:solidFill>
                  <a:srgbClr val="FFFFFF"/>
                </a:solidFill>
                <a:hlinkClick r:id="rId5" tooltip="https://sherryantonettiwrites.blogspot.com/2017/02/connecting-dots-with-mark-shea.html">
                  <a:extLst>
                    <a:ext uri="{A12FA001-AC4F-418D-AE19-62706E023703}">
                      <ahyp:hlinkClr xmlns:ahyp="http://schemas.microsoft.com/office/drawing/2018/hyperlinkcolor" val="tx"/>
                    </a:ext>
                  </a:extLst>
                </a:hlinkClick>
              </a:rPr>
              <a:t>This Photo</a:t>
            </a:r>
            <a:r>
              <a:rPr lang="en-GB" sz="700">
                <a:solidFill>
                  <a:srgbClr val="FFFFFF"/>
                </a:solidFill>
              </a:rPr>
              <a:t> by Unknown Author is licensed under </a:t>
            </a:r>
            <a:r>
              <a:rPr lang="en-GB" sz="700">
                <a:solidFill>
                  <a:srgbClr val="FFFFFF"/>
                </a:solidFill>
                <a:hlinkClick r:id="rId7" tooltip="https://creativecommons.org/licenses/by-nc-nd/3.0/">
                  <a:extLst>
                    <a:ext uri="{A12FA001-AC4F-418D-AE19-62706E023703}">
                      <ahyp:hlinkClr xmlns:ahyp="http://schemas.microsoft.com/office/drawing/2018/hyperlinkcolor" val="tx"/>
                    </a:ext>
                  </a:extLst>
                </a:hlinkClick>
              </a:rPr>
              <a:t>CC BY-NC-ND</a:t>
            </a:r>
            <a:endParaRPr lang="en-GB" sz="700">
              <a:solidFill>
                <a:srgbClr val="FFFFFF"/>
              </a:solidFill>
            </a:endParaRPr>
          </a:p>
        </p:txBody>
      </p:sp>
    </p:spTree>
    <p:extLst>
      <p:ext uri="{BB962C8B-B14F-4D97-AF65-F5344CB8AC3E}">
        <p14:creationId xmlns:p14="http://schemas.microsoft.com/office/powerpoint/2010/main" val="3457855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Freeform: Shape 15">
            <a:extLst>
              <a:ext uri="{FF2B5EF4-FFF2-40B4-BE49-F238E27FC236}">
                <a16:creationId xmlns:a16="http://schemas.microsoft.com/office/drawing/2014/main" id="{36678033-86B6-40E6-BE90-78D8ED4E3A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96002" cy="6858000"/>
          </a:xfrm>
          <a:custGeom>
            <a:avLst/>
            <a:gdLst>
              <a:gd name="connsiteX0" fmla="*/ 0 w 6096002"/>
              <a:gd name="connsiteY0" fmla="*/ 0 h 6858000"/>
              <a:gd name="connsiteX1" fmla="*/ 4885967 w 6096002"/>
              <a:gd name="connsiteY1" fmla="*/ 0 h 6858000"/>
              <a:gd name="connsiteX2" fmla="*/ 4946007 w 6096002"/>
              <a:gd name="connsiteY2" fmla="*/ 69271 h 6858000"/>
              <a:gd name="connsiteX3" fmla="*/ 6096002 w 6096002"/>
              <a:gd name="connsiteY3" fmla="*/ 3429000 h 6858000"/>
              <a:gd name="connsiteX4" fmla="*/ 4946007 w 6096002"/>
              <a:gd name="connsiteY4" fmla="*/ 6788730 h 6858000"/>
              <a:gd name="connsiteX5" fmla="*/ 4885967 w 6096002"/>
              <a:gd name="connsiteY5" fmla="*/ 6858000 h 6858000"/>
              <a:gd name="connsiteX6" fmla="*/ 0 w 609600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2" h="6858000">
                <a:moveTo>
                  <a:pt x="0" y="0"/>
                </a:moveTo>
                <a:lnTo>
                  <a:pt x="4885967" y="0"/>
                </a:lnTo>
                <a:lnTo>
                  <a:pt x="4946007" y="69271"/>
                </a:lnTo>
                <a:cubicBezTo>
                  <a:pt x="5656533" y="929100"/>
                  <a:pt x="6096002" y="2116944"/>
                  <a:pt x="6096002" y="3429000"/>
                </a:cubicBezTo>
                <a:cubicBezTo>
                  <a:pt x="6096002" y="4741056"/>
                  <a:pt x="5656533" y="5928900"/>
                  <a:pt x="4946007" y="6788730"/>
                </a:cubicBezTo>
                <a:lnTo>
                  <a:pt x="4885967"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8" name="Freeform: Shape 17">
            <a:extLst>
              <a:ext uri="{FF2B5EF4-FFF2-40B4-BE49-F238E27FC236}">
                <a16:creationId xmlns:a16="http://schemas.microsoft.com/office/drawing/2014/main" id="{D2542E1A-076E-4A34-BB67-2BF961754E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85370" cy="6858000"/>
          </a:xfrm>
          <a:custGeom>
            <a:avLst/>
            <a:gdLst>
              <a:gd name="connsiteX0" fmla="*/ 0 w 6085370"/>
              <a:gd name="connsiteY0" fmla="*/ 0 h 6858000"/>
              <a:gd name="connsiteX1" fmla="*/ 4875335 w 6085370"/>
              <a:gd name="connsiteY1" fmla="*/ 0 h 6858000"/>
              <a:gd name="connsiteX2" fmla="*/ 4935375 w 6085370"/>
              <a:gd name="connsiteY2" fmla="*/ 69271 h 6858000"/>
              <a:gd name="connsiteX3" fmla="*/ 6085370 w 6085370"/>
              <a:gd name="connsiteY3" fmla="*/ 3429000 h 6858000"/>
              <a:gd name="connsiteX4" fmla="*/ 4935375 w 6085370"/>
              <a:gd name="connsiteY4" fmla="*/ 6788730 h 6858000"/>
              <a:gd name="connsiteX5" fmla="*/ 4875335 w 6085370"/>
              <a:gd name="connsiteY5" fmla="*/ 6858000 h 6858000"/>
              <a:gd name="connsiteX6" fmla="*/ 0 w 60853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5370" h="6858000">
                <a:moveTo>
                  <a:pt x="0" y="0"/>
                </a:moveTo>
                <a:lnTo>
                  <a:pt x="4875335" y="0"/>
                </a:lnTo>
                <a:lnTo>
                  <a:pt x="4935375" y="69271"/>
                </a:lnTo>
                <a:cubicBezTo>
                  <a:pt x="5645901" y="929100"/>
                  <a:pt x="6085370" y="2116944"/>
                  <a:pt x="6085370" y="3429000"/>
                </a:cubicBezTo>
                <a:cubicBezTo>
                  <a:pt x="6085370" y="4741056"/>
                  <a:pt x="5645901" y="5928900"/>
                  <a:pt x="4935375" y="6788730"/>
                </a:cubicBezTo>
                <a:lnTo>
                  <a:pt x="487533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4F091D2-AFD3-45D1-9C0A-DC6B069E698C}"/>
              </a:ext>
            </a:extLst>
          </p:cNvPr>
          <p:cNvSpPr>
            <a:spLocks noGrp="1"/>
          </p:cNvSpPr>
          <p:nvPr>
            <p:ph type="title"/>
          </p:nvPr>
        </p:nvSpPr>
        <p:spPr>
          <a:xfrm>
            <a:off x="438913" y="859536"/>
            <a:ext cx="4832802" cy="1243584"/>
          </a:xfrm>
        </p:spPr>
        <p:txBody>
          <a:bodyPr>
            <a:normAutofit/>
          </a:bodyPr>
          <a:lstStyle/>
          <a:p>
            <a:r>
              <a:rPr lang="en-GB" sz="3400"/>
              <a:t>Why Aristotle? </a:t>
            </a:r>
          </a:p>
        </p:txBody>
      </p:sp>
      <p:sp>
        <p:nvSpPr>
          <p:cNvPr id="20" name="Rectangle 19">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2" name="Rectangle 21">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185062"/>
            <a:ext cx="49834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3F90A4D1-B618-4D30-8FAD-0E25F7071466}"/>
              </a:ext>
            </a:extLst>
          </p:cNvPr>
          <p:cNvSpPr>
            <a:spLocks noGrp="1"/>
          </p:cNvSpPr>
          <p:nvPr>
            <p:ph idx="1"/>
          </p:nvPr>
        </p:nvSpPr>
        <p:spPr>
          <a:xfrm>
            <a:off x="438912" y="2512611"/>
            <a:ext cx="4832803" cy="3664351"/>
          </a:xfrm>
        </p:spPr>
        <p:txBody>
          <a:bodyPr>
            <a:normAutofit/>
          </a:bodyPr>
          <a:lstStyle/>
          <a:p>
            <a:r>
              <a:rPr lang="en-GB" sz="1700"/>
              <a:t>Aristotle bought a logical way of thinking to everything he studied. </a:t>
            </a:r>
          </a:p>
          <a:p>
            <a:pPr lvl="1"/>
            <a:r>
              <a:rPr lang="en-GB" sz="1700"/>
              <a:t>He pulled everything apart, categorized it and studied it properly. </a:t>
            </a:r>
          </a:p>
          <a:p>
            <a:r>
              <a:rPr lang="en-GB" sz="1700"/>
              <a:t>He was an immigrant to Athens (from Macedonia) and had to leave Athens twice. </a:t>
            </a:r>
          </a:p>
          <a:p>
            <a:r>
              <a:rPr lang="en-GB" sz="1700"/>
              <a:t>He wrote about literature (how to write and read), ethics (how to live), physics (how the universe works) and in order to study animals and how the natural world worked he had to INVENT BIOLOGY! </a:t>
            </a:r>
          </a:p>
          <a:p>
            <a:r>
              <a:rPr lang="en-GB" sz="1700"/>
              <a:t>Almost all of his work is used in all of these fields of study. </a:t>
            </a:r>
          </a:p>
        </p:txBody>
      </p:sp>
      <p:pic>
        <p:nvPicPr>
          <p:cNvPr id="8" name="Picture 7" descr="Map&#10;&#10;Description automatically generated">
            <a:extLst>
              <a:ext uri="{FF2B5EF4-FFF2-40B4-BE49-F238E27FC236}">
                <a16:creationId xmlns:a16="http://schemas.microsoft.com/office/drawing/2014/main" id="{28E11E00-7C51-4199-A671-536662CE561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779648" y="261339"/>
            <a:ext cx="4728704" cy="3847446"/>
          </a:xfrm>
          <a:prstGeom prst="rect">
            <a:avLst/>
          </a:prstGeom>
        </p:spPr>
      </p:pic>
      <p:pic>
        <p:nvPicPr>
          <p:cNvPr id="5" name="Picture 4" descr="A picture containing indoor&#10;&#10;Description automatically generated">
            <a:extLst>
              <a:ext uri="{FF2B5EF4-FFF2-40B4-BE49-F238E27FC236}">
                <a16:creationId xmlns:a16="http://schemas.microsoft.com/office/drawing/2014/main" id="{02A69555-99D2-4AB8-96CE-ECD350BA085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617368" y="3516670"/>
            <a:ext cx="5135719" cy="2567859"/>
          </a:xfrm>
          <a:prstGeom prst="rect">
            <a:avLst/>
          </a:prstGeom>
        </p:spPr>
      </p:pic>
      <p:sp>
        <p:nvSpPr>
          <p:cNvPr id="6" name="TextBox 5">
            <a:extLst>
              <a:ext uri="{FF2B5EF4-FFF2-40B4-BE49-F238E27FC236}">
                <a16:creationId xmlns:a16="http://schemas.microsoft.com/office/drawing/2014/main" id="{7E3B5CB3-7FA8-4656-8134-30644507F90B}"/>
              </a:ext>
            </a:extLst>
          </p:cNvPr>
          <p:cNvSpPr txBox="1"/>
          <p:nvPr/>
        </p:nvSpPr>
        <p:spPr>
          <a:xfrm>
            <a:off x="9446045" y="5884474"/>
            <a:ext cx="2307042" cy="200055"/>
          </a:xfrm>
          <a:prstGeom prst="rect">
            <a:avLst/>
          </a:prstGeom>
          <a:solidFill>
            <a:srgbClr val="000000"/>
          </a:solidFill>
        </p:spPr>
        <p:txBody>
          <a:bodyPr wrap="none" rtlCol="0">
            <a:spAutoFit/>
          </a:bodyPr>
          <a:lstStyle/>
          <a:p>
            <a:pPr algn="r">
              <a:spcAft>
                <a:spcPts val="600"/>
              </a:spcAft>
            </a:pPr>
            <a:r>
              <a:rPr lang="en-GB" sz="700">
                <a:solidFill>
                  <a:srgbClr val="FFFFFF"/>
                </a:solidFill>
                <a:hlinkClick r:id="rId5" tooltip="http://www.thingswedontknow.com/biology/">
                  <a:extLst>
                    <a:ext uri="{A12FA001-AC4F-418D-AE19-62706E023703}">
                      <ahyp:hlinkClr xmlns:ahyp="http://schemas.microsoft.com/office/drawing/2018/hyperlinkcolor" val="tx"/>
                    </a:ext>
                  </a:extLst>
                </a:hlinkClick>
              </a:rPr>
              <a:t>This Photo</a:t>
            </a:r>
            <a:r>
              <a:rPr lang="en-GB" sz="700">
                <a:solidFill>
                  <a:srgbClr val="FFFFFF"/>
                </a:solidFill>
              </a:rPr>
              <a:t> by Unknown Author is licensed under </a:t>
            </a:r>
            <a:r>
              <a:rPr lang="en-GB" sz="700">
                <a:solidFill>
                  <a:srgbClr val="FFFFFF"/>
                </a:solidFill>
                <a:hlinkClick r:id="rId6" tooltip="https://creativecommons.org/licenses/by-sa/3.0/">
                  <a:extLst>
                    <a:ext uri="{A12FA001-AC4F-418D-AE19-62706E023703}">
                      <ahyp:hlinkClr xmlns:ahyp="http://schemas.microsoft.com/office/drawing/2018/hyperlinkcolor" val="tx"/>
                    </a:ext>
                  </a:extLst>
                </a:hlinkClick>
              </a:rPr>
              <a:t>CC BY-SA</a:t>
            </a:r>
            <a:endParaRPr lang="en-GB" sz="700">
              <a:solidFill>
                <a:srgbClr val="FFFFFF"/>
              </a:solidFill>
            </a:endParaRPr>
          </a:p>
        </p:txBody>
      </p:sp>
    </p:spTree>
    <p:extLst>
      <p:ext uri="{BB962C8B-B14F-4D97-AF65-F5344CB8AC3E}">
        <p14:creationId xmlns:p14="http://schemas.microsoft.com/office/powerpoint/2010/main" val="22055023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7A203437-703A-4E00-A8C0-91D328D6C7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3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9DDBFB-F596-4D26-A990-9E7F32E5526F}"/>
              </a:ext>
            </a:extLst>
          </p:cNvPr>
          <p:cNvSpPr>
            <a:spLocks noGrp="1"/>
          </p:cNvSpPr>
          <p:nvPr>
            <p:ph type="title"/>
          </p:nvPr>
        </p:nvSpPr>
        <p:spPr>
          <a:xfrm>
            <a:off x="589009" y="502400"/>
            <a:ext cx="3367171" cy="1818064"/>
          </a:xfrm>
        </p:spPr>
        <p:txBody>
          <a:bodyPr>
            <a:normAutofit/>
          </a:bodyPr>
          <a:lstStyle/>
          <a:p>
            <a:pPr algn="ctr"/>
            <a:r>
              <a:rPr lang="en-GB" sz="2800"/>
              <a:t>What’s the use of Philosophy? </a:t>
            </a:r>
          </a:p>
        </p:txBody>
      </p:sp>
      <p:pic>
        <p:nvPicPr>
          <p:cNvPr id="8" name="Picture 7" descr="A picture containing text&#10;&#10;Description automatically generated">
            <a:extLst>
              <a:ext uri="{FF2B5EF4-FFF2-40B4-BE49-F238E27FC236}">
                <a16:creationId xmlns:a16="http://schemas.microsoft.com/office/drawing/2014/main" id="{787147DF-65C4-48A9-A891-58EA8DC56526}"/>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2255" r="14860" b="1"/>
          <a:stretch/>
        </p:blipFill>
        <p:spPr>
          <a:xfrm>
            <a:off x="4555236" y="6"/>
            <a:ext cx="7636763" cy="2762724"/>
          </a:xfrm>
          <a:prstGeom prst="rect">
            <a:avLst/>
          </a:prstGeom>
        </p:spPr>
      </p:pic>
      <p:sp>
        <p:nvSpPr>
          <p:cNvPr id="16" name="Rectangle 15">
            <a:extLst>
              <a:ext uri="{FF2B5EF4-FFF2-40B4-BE49-F238E27FC236}">
                <a16:creationId xmlns:a16="http://schemas.microsoft.com/office/drawing/2014/main" id="{CD84038B-4A56-439B-A184-79B2D45066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762729"/>
            <a:ext cx="1219200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pic>
        <p:nvPicPr>
          <p:cNvPr id="5" name="Picture 4" descr="Diagram, schematic&#10;&#10;Description automatically generated">
            <a:extLst>
              <a:ext uri="{FF2B5EF4-FFF2-40B4-BE49-F238E27FC236}">
                <a16:creationId xmlns:a16="http://schemas.microsoft.com/office/drawing/2014/main" id="{D6F444DB-6397-4EC5-B0EE-7AE2B2CF8305}"/>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t="11799" r="-2" b="2335"/>
          <a:stretch/>
        </p:blipFill>
        <p:spPr>
          <a:xfrm>
            <a:off x="-1" y="2826737"/>
            <a:ext cx="4565779" cy="4031263"/>
          </a:xfrm>
          <a:prstGeom prst="rect">
            <a:avLst/>
          </a:prstGeom>
        </p:spPr>
      </p:pic>
      <p:sp>
        <p:nvSpPr>
          <p:cNvPr id="3" name="Content Placeholder 2">
            <a:extLst>
              <a:ext uri="{FF2B5EF4-FFF2-40B4-BE49-F238E27FC236}">
                <a16:creationId xmlns:a16="http://schemas.microsoft.com/office/drawing/2014/main" id="{773F7B19-C71D-4763-8C11-97726E15EC83}"/>
              </a:ext>
            </a:extLst>
          </p:cNvPr>
          <p:cNvSpPr>
            <a:spLocks noGrp="1"/>
          </p:cNvSpPr>
          <p:nvPr>
            <p:ph idx="1"/>
          </p:nvPr>
        </p:nvSpPr>
        <p:spPr>
          <a:xfrm>
            <a:off x="4619244" y="2865599"/>
            <a:ext cx="7718297" cy="4031263"/>
          </a:xfrm>
        </p:spPr>
        <p:txBody>
          <a:bodyPr anchor="ctr">
            <a:normAutofit/>
          </a:bodyPr>
          <a:lstStyle/>
          <a:p>
            <a:r>
              <a:rPr lang="en-GB" sz="2000" dirty="0"/>
              <a:t>Socrates – freed people from their old ideas about superstition, magic, false gods, monsters and encouraged people to think things through….</a:t>
            </a:r>
          </a:p>
          <a:p>
            <a:r>
              <a:rPr lang="en-GB" sz="2000" dirty="0"/>
              <a:t>Plato – focuses people on these ideas, getting rid of nonsense and properly thinking about how the world (the city) should work. He also thought about idealism and perfection and that we should strive towards an understanding of that perfection. </a:t>
            </a:r>
          </a:p>
          <a:p>
            <a:r>
              <a:rPr lang="en-GB" sz="2000" dirty="0"/>
              <a:t>Aristotle – wrote the Poetics – this is still used today by Hollywood scriptwriters, Wrote the Physics – this was the basis for all understanding about the Cosmos, Wrote the Nicomachean Ethics – people still study this to workout how to live a good life. INVENTED BIOLOGY! </a:t>
            </a:r>
          </a:p>
        </p:txBody>
      </p:sp>
      <p:sp>
        <p:nvSpPr>
          <p:cNvPr id="18" name="Rectangle 17">
            <a:extLst>
              <a:ext uri="{FF2B5EF4-FFF2-40B4-BE49-F238E27FC236}">
                <a16:creationId xmlns:a16="http://schemas.microsoft.com/office/drawing/2014/main" id="{4F96EE13-2C4D-4262-812E-DDE5FC35F0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58239" y="3396995"/>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6" name="TextBox 5">
            <a:extLst>
              <a:ext uri="{FF2B5EF4-FFF2-40B4-BE49-F238E27FC236}">
                <a16:creationId xmlns:a16="http://schemas.microsoft.com/office/drawing/2014/main" id="{A1B2DDCA-F93A-4897-AEF2-6CEC21A7F642}"/>
              </a:ext>
            </a:extLst>
          </p:cNvPr>
          <p:cNvSpPr txBox="1"/>
          <p:nvPr/>
        </p:nvSpPr>
        <p:spPr>
          <a:xfrm>
            <a:off x="2258736" y="6657945"/>
            <a:ext cx="2307042" cy="200055"/>
          </a:xfrm>
          <a:prstGeom prst="rect">
            <a:avLst/>
          </a:prstGeom>
          <a:solidFill>
            <a:srgbClr val="000000"/>
          </a:solidFill>
        </p:spPr>
        <p:txBody>
          <a:bodyPr wrap="none" rtlCol="0">
            <a:spAutoFit/>
          </a:bodyPr>
          <a:lstStyle/>
          <a:p>
            <a:pPr algn="r">
              <a:spcAft>
                <a:spcPts val="600"/>
              </a:spcAft>
            </a:pPr>
            <a:r>
              <a:rPr lang="en-GB" sz="700">
                <a:solidFill>
                  <a:srgbClr val="FFFFFF"/>
                </a:solidFill>
                <a:hlinkClick r:id="rId5" tooltip="https://en.wikipedia.org/wiki/Aristotelian_physics">
                  <a:extLst>
                    <a:ext uri="{A12FA001-AC4F-418D-AE19-62706E023703}">
                      <ahyp:hlinkClr xmlns:ahyp="http://schemas.microsoft.com/office/drawing/2018/hyperlinkcolor" val="tx"/>
                    </a:ext>
                  </a:extLst>
                </a:hlinkClick>
              </a:rPr>
              <a:t>This Photo</a:t>
            </a:r>
            <a:r>
              <a:rPr lang="en-GB" sz="700">
                <a:solidFill>
                  <a:srgbClr val="FFFFFF"/>
                </a:solidFill>
              </a:rPr>
              <a:t> by Unknown Author is licensed under </a:t>
            </a:r>
            <a:r>
              <a:rPr lang="en-GB" sz="700">
                <a:solidFill>
                  <a:srgbClr val="FFFFFF"/>
                </a:solidFill>
                <a:hlinkClick r:id="rId6" tooltip="https://creativecommons.org/licenses/by-sa/3.0/">
                  <a:extLst>
                    <a:ext uri="{A12FA001-AC4F-418D-AE19-62706E023703}">
                      <ahyp:hlinkClr xmlns:ahyp="http://schemas.microsoft.com/office/drawing/2018/hyperlinkcolor" val="tx"/>
                    </a:ext>
                  </a:extLst>
                </a:hlinkClick>
              </a:rPr>
              <a:t>CC BY-SA</a:t>
            </a:r>
            <a:endParaRPr lang="en-GB" sz="700">
              <a:solidFill>
                <a:srgbClr val="FFFFFF"/>
              </a:solidFill>
            </a:endParaRPr>
          </a:p>
        </p:txBody>
      </p:sp>
      <p:sp>
        <p:nvSpPr>
          <p:cNvPr id="9" name="TextBox 8">
            <a:extLst>
              <a:ext uri="{FF2B5EF4-FFF2-40B4-BE49-F238E27FC236}">
                <a16:creationId xmlns:a16="http://schemas.microsoft.com/office/drawing/2014/main" id="{5D94BA6B-4B10-4DA2-9DF2-2E0768BC5425}"/>
              </a:ext>
            </a:extLst>
          </p:cNvPr>
          <p:cNvSpPr txBox="1"/>
          <p:nvPr/>
        </p:nvSpPr>
        <p:spPr>
          <a:xfrm>
            <a:off x="9751908" y="2562675"/>
            <a:ext cx="2440091" cy="200055"/>
          </a:xfrm>
          <a:prstGeom prst="rect">
            <a:avLst/>
          </a:prstGeom>
          <a:solidFill>
            <a:srgbClr val="000000"/>
          </a:solidFill>
        </p:spPr>
        <p:txBody>
          <a:bodyPr wrap="none" rtlCol="0">
            <a:spAutoFit/>
          </a:bodyPr>
          <a:lstStyle/>
          <a:p>
            <a:pPr algn="r">
              <a:spcAft>
                <a:spcPts val="600"/>
              </a:spcAft>
            </a:pPr>
            <a:r>
              <a:rPr lang="en-GB" sz="700">
                <a:solidFill>
                  <a:srgbClr val="FFFFFF"/>
                </a:solidFill>
                <a:hlinkClick r:id="rId3" tooltip="http://cognitive-liberty.online/category/logic-reasoning/">
                  <a:extLst>
                    <a:ext uri="{A12FA001-AC4F-418D-AE19-62706E023703}">
                      <ahyp:hlinkClr xmlns:ahyp="http://schemas.microsoft.com/office/drawing/2018/hyperlinkcolor" val="tx"/>
                    </a:ext>
                  </a:extLst>
                </a:hlinkClick>
              </a:rPr>
              <a:t>This Photo</a:t>
            </a:r>
            <a:r>
              <a:rPr lang="en-GB" sz="700">
                <a:solidFill>
                  <a:srgbClr val="FFFFFF"/>
                </a:solidFill>
              </a:rPr>
              <a:t> by Unknown Author is licensed under </a:t>
            </a:r>
            <a:r>
              <a:rPr lang="en-GB" sz="700">
                <a:solidFill>
                  <a:srgbClr val="FFFFFF"/>
                </a:solidFill>
                <a:hlinkClick r:id="rId7" tooltip="https://creativecommons.org/licenses/by-nc-sa/3.0/">
                  <a:extLst>
                    <a:ext uri="{A12FA001-AC4F-418D-AE19-62706E023703}">
                      <ahyp:hlinkClr xmlns:ahyp="http://schemas.microsoft.com/office/drawing/2018/hyperlinkcolor" val="tx"/>
                    </a:ext>
                  </a:extLst>
                </a:hlinkClick>
              </a:rPr>
              <a:t>CC BY-SA-NC</a:t>
            </a:r>
            <a:endParaRPr lang="en-GB" sz="700">
              <a:solidFill>
                <a:srgbClr val="FFFFFF"/>
              </a:solidFill>
            </a:endParaRPr>
          </a:p>
        </p:txBody>
      </p:sp>
    </p:spTree>
    <p:extLst>
      <p:ext uri="{BB962C8B-B14F-4D97-AF65-F5344CB8AC3E}">
        <p14:creationId xmlns:p14="http://schemas.microsoft.com/office/powerpoint/2010/main" val="26246153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057E6D-3214-4AA7-A4AB-14CEF2D9F025}"/>
              </a:ext>
            </a:extLst>
          </p:cNvPr>
          <p:cNvSpPr>
            <a:spLocks noGrp="1"/>
          </p:cNvSpPr>
          <p:nvPr>
            <p:ph type="title"/>
          </p:nvPr>
        </p:nvSpPr>
        <p:spPr>
          <a:xfrm>
            <a:off x="838201" y="345810"/>
            <a:ext cx="5120561" cy="1325563"/>
          </a:xfrm>
        </p:spPr>
        <p:txBody>
          <a:bodyPr>
            <a:normAutofit/>
          </a:bodyPr>
          <a:lstStyle/>
          <a:p>
            <a:r>
              <a:rPr lang="en-GB" dirty="0"/>
              <a:t>Aristotle: Who? When? </a:t>
            </a:r>
          </a:p>
        </p:txBody>
      </p:sp>
      <p:sp>
        <p:nvSpPr>
          <p:cNvPr id="3" name="Content Placeholder 2">
            <a:extLst>
              <a:ext uri="{FF2B5EF4-FFF2-40B4-BE49-F238E27FC236}">
                <a16:creationId xmlns:a16="http://schemas.microsoft.com/office/drawing/2014/main" id="{72B7E17C-75F5-4BEC-9B24-1D15DA741CCA}"/>
              </a:ext>
            </a:extLst>
          </p:cNvPr>
          <p:cNvSpPr>
            <a:spLocks noGrp="1"/>
          </p:cNvSpPr>
          <p:nvPr>
            <p:ph idx="1"/>
          </p:nvPr>
        </p:nvSpPr>
        <p:spPr>
          <a:xfrm>
            <a:off x="838201" y="1825625"/>
            <a:ext cx="5092194" cy="4351338"/>
          </a:xfrm>
        </p:spPr>
        <p:txBody>
          <a:bodyPr>
            <a:normAutofit/>
          </a:bodyPr>
          <a:lstStyle/>
          <a:p>
            <a:r>
              <a:rPr lang="en-GB" sz="2000"/>
              <a:t>Aristotle was born in 384BCE in Stagira (now Macedonia)</a:t>
            </a:r>
          </a:p>
          <a:p>
            <a:r>
              <a:rPr lang="en-GB" sz="2000"/>
              <a:t>He taught many people – most famously Alexander the Great. </a:t>
            </a:r>
          </a:p>
          <a:p>
            <a:r>
              <a:rPr lang="en-GB" sz="2000"/>
              <a:t>He was taught by Plato and hoped to one day inherit the Academy from him. Plato died leaving the Academy to his nephew and Aristotle left Greece in shame. </a:t>
            </a:r>
          </a:p>
          <a:p>
            <a:r>
              <a:rPr lang="en-GB" sz="2000"/>
              <a:t>He opened his own school called the Lyceum (which is what the French call their upper secondary schools - lycée)</a:t>
            </a:r>
          </a:p>
          <a:p>
            <a:r>
              <a:rPr lang="en-GB" sz="2000"/>
              <a:t>He wrote so much but only a few of his works survive and a lot of his lecture notes. </a:t>
            </a:r>
          </a:p>
        </p:txBody>
      </p:sp>
      <p:sp>
        <p:nvSpPr>
          <p:cNvPr id="19" name="Oval 18">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1" name="Picture 10" descr="A picture containing text, old, painting, decorated&#10;&#10;Description automatically generated">
            <a:extLst>
              <a:ext uri="{FF2B5EF4-FFF2-40B4-BE49-F238E27FC236}">
                <a16:creationId xmlns:a16="http://schemas.microsoft.com/office/drawing/2014/main" id="{CC2775E1-D410-4E10-8AE4-AA5A67129E79}"/>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7193" r="1" b="20238"/>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21" name="Arc 20">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8" name="Picture 7" descr="A picture containing outdoor, building, old, place of worship&#10;&#10;Description automatically generated">
            <a:extLst>
              <a:ext uri="{FF2B5EF4-FFF2-40B4-BE49-F238E27FC236}">
                <a16:creationId xmlns:a16="http://schemas.microsoft.com/office/drawing/2014/main" id="{0F022D79-904E-4F40-9C70-EDB768AD8839}"/>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r="12245" b="-4"/>
          <a:stretch/>
        </p:blipFill>
        <p:spPr>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
        <p:nvSpPr>
          <p:cNvPr id="9" name="TextBox 8">
            <a:extLst>
              <a:ext uri="{FF2B5EF4-FFF2-40B4-BE49-F238E27FC236}">
                <a16:creationId xmlns:a16="http://schemas.microsoft.com/office/drawing/2014/main" id="{1E52913D-CEDD-44DF-9AA4-3F856A45AF50}"/>
              </a:ext>
            </a:extLst>
          </p:cNvPr>
          <p:cNvSpPr txBox="1"/>
          <p:nvPr/>
        </p:nvSpPr>
        <p:spPr>
          <a:xfrm>
            <a:off x="9884958" y="6870700"/>
            <a:ext cx="2307042" cy="200055"/>
          </a:xfrm>
          <a:prstGeom prst="rect">
            <a:avLst/>
          </a:prstGeom>
          <a:solidFill>
            <a:srgbClr val="000000"/>
          </a:solidFill>
        </p:spPr>
        <p:txBody>
          <a:bodyPr wrap="none" rtlCol="0">
            <a:spAutoFit/>
          </a:bodyPr>
          <a:lstStyle/>
          <a:p>
            <a:pPr algn="r">
              <a:spcAft>
                <a:spcPts val="600"/>
              </a:spcAft>
            </a:pPr>
            <a:r>
              <a:rPr lang="en-GB" sz="700">
                <a:solidFill>
                  <a:srgbClr val="FFFFFF"/>
                </a:solidFill>
                <a:hlinkClick r:id="rId5" tooltip="https://en.wikipedia.org/wiki/Lyc%C3%A9e_Hoche">
                  <a:extLst>
                    <a:ext uri="{A12FA001-AC4F-418D-AE19-62706E023703}">
                      <ahyp:hlinkClr xmlns:ahyp="http://schemas.microsoft.com/office/drawing/2018/hyperlinkcolor" val="tx"/>
                    </a:ext>
                  </a:extLst>
                </a:hlinkClick>
              </a:rPr>
              <a:t>This Photo</a:t>
            </a:r>
            <a:r>
              <a:rPr lang="en-GB" sz="700">
                <a:solidFill>
                  <a:srgbClr val="FFFFFF"/>
                </a:solidFill>
              </a:rPr>
              <a:t> by Unknown Author is licensed under </a:t>
            </a:r>
            <a:r>
              <a:rPr lang="en-GB" sz="700">
                <a:solidFill>
                  <a:srgbClr val="FFFFFF"/>
                </a:solidFill>
                <a:hlinkClick r:id="rId6" tooltip="https://creativecommons.org/licenses/by-sa/3.0/">
                  <a:extLst>
                    <a:ext uri="{A12FA001-AC4F-418D-AE19-62706E023703}">
                      <ahyp:hlinkClr xmlns:ahyp="http://schemas.microsoft.com/office/drawing/2018/hyperlinkcolor" val="tx"/>
                    </a:ext>
                  </a:extLst>
                </a:hlinkClick>
              </a:rPr>
              <a:t>CC BY-SA</a:t>
            </a:r>
            <a:endParaRPr lang="en-GB" sz="700">
              <a:solidFill>
                <a:srgbClr val="FFFFFF"/>
              </a:solidFill>
            </a:endParaRPr>
          </a:p>
        </p:txBody>
      </p:sp>
      <p:sp>
        <p:nvSpPr>
          <p:cNvPr id="12" name="TextBox 11">
            <a:extLst>
              <a:ext uri="{FF2B5EF4-FFF2-40B4-BE49-F238E27FC236}">
                <a16:creationId xmlns:a16="http://schemas.microsoft.com/office/drawing/2014/main" id="{ACAA50DB-62F0-40D5-A6D5-09DF3FB6FBDB}"/>
              </a:ext>
            </a:extLst>
          </p:cNvPr>
          <p:cNvSpPr txBox="1"/>
          <p:nvPr/>
        </p:nvSpPr>
        <p:spPr>
          <a:xfrm>
            <a:off x="7432167" y="6870700"/>
            <a:ext cx="2440091" cy="200055"/>
          </a:xfrm>
          <a:prstGeom prst="rect">
            <a:avLst/>
          </a:prstGeom>
          <a:solidFill>
            <a:srgbClr val="000000"/>
          </a:solidFill>
        </p:spPr>
        <p:txBody>
          <a:bodyPr wrap="none" rtlCol="0">
            <a:spAutoFit/>
          </a:bodyPr>
          <a:lstStyle/>
          <a:p>
            <a:pPr algn="r">
              <a:spcAft>
                <a:spcPts val="600"/>
              </a:spcAft>
            </a:pPr>
            <a:r>
              <a:rPr lang="en-GB" sz="700">
                <a:solidFill>
                  <a:srgbClr val="FFFFFF"/>
                </a:solidFill>
                <a:hlinkClick r:id="rId3" tooltip="http://brewminate.com/the-art-of-philosophy-visualizing-aristotle-in-early-17th-century-paris/">
                  <a:extLst>
                    <a:ext uri="{A12FA001-AC4F-418D-AE19-62706E023703}">
                      <ahyp:hlinkClr xmlns:ahyp="http://schemas.microsoft.com/office/drawing/2018/hyperlinkcolor" val="tx"/>
                    </a:ext>
                  </a:extLst>
                </a:hlinkClick>
              </a:rPr>
              <a:t>This Photo</a:t>
            </a:r>
            <a:r>
              <a:rPr lang="en-GB" sz="700">
                <a:solidFill>
                  <a:srgbClr val="FFFFFF"/>
                </a:solidFill>
              </a:rPr>
              <a:t> by Unknown Author is licensed under </a:t>
            </a:r>
            <a:r>
              <a:rPr lang="en-GB" sz="700">
                <a:solidFill>
                  <a:srgbClr val="FFFFFF"/>
                </a:solidFill>
                <a:hlinkClick r:id="rId7" tooltip="https://creativecommons.org/licenses/by-nc-sa/3.0/">
                  <a:extLst>
                    <a:ext uri="{A12FA001-AC4F-418D-AE19-62706E023703}">
                      <ahyp:hlinkClr xmlns:ahyp="http://schemas.microsoft.com/office/drawing/2018/hyperlinkcolor" val="tx"/>
                    </a:ext>
                  </a:extLst>
                </a:hlinkClick>
              </a:rPr>
              <a:t>CC BY-SA-NC</a:t>
            </a:r>
            <a:endParaRPr lang="en-GB" sz="700">
              <a:solidFill>
                <a:srgbClr val="FFFFFF"/>
              </a:solidFill>
            </a:endParaRPr>
          </a:p>
        </p:txBody>
      </p:sp>
    </p:spTree>
    <p:extLst>
      <p:ext uri="{BB962C8B-B14F-4D97-AF65-F5344CB8AC3E}">
        <p14:creationId xmlns:p14="http://schemas.microsoft.com/office/powerpoint/2010/main" val="29233816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40C6A03-A965-473C-ADDE-B0F1C5C5C3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58B3569-73B2-4D05-8E95-886A6EE17F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4FB89F85-6BD7-44CE-9686-D848CB320AB4}"/>
              </a:ext>
            </a:extLst>
          </p:cNvPr>
          <p:cNvSpPr>
            <a:spLocks noGrp="1"/>
          </p:cNvSpPr>
          <p:nvPr>
            <p:ph type="title"/>
          </p:nvPr>
        </p:nvSpPr>
        <p:spPr>
          <a:xfrm>
            <a:off x="-407032" y="1659316"/>
            <a:ext cx="4412419" cy="3626217"/>
          </a:xfrm>
        </p:spPr>
        <p:txBody>
          <a:bodyPr vert="horz" lIns="91440" tIns="45720" rIns="91440" bIns="45720" rtlCol="0" anchor="t">
            <a:normAutofit/>
          </a:bodyPr>
          <a:lstStyle/>
          <a:p>
            <a:pPr algn="r"/>
            <a:r>
              <a:rPr lang="en-US" sz="8000" dirty="0">
                <a:solidFill>
                  <a:srgbClr val="FFFFFF"/>
                </a:solidFill>
              </a:rPr>
              <a:t>A hard fact…</a:t>
            </a:r>
          </a:p>
        </p:txBody>
      </p:sp>
      <p:sp>
        <p:nvSpPr>
          <p:cNvPr id="13" name="Graphic 17">
            <a:extLst>
              <a:ext uri="{FF2B5EF4-FFF2-40B4-BE49-F238E27FC236}">
                <a16:creationId xmlns:a16="http://schemas.microsoft.com/office/drawing/2014/main" id="{B71758F4-3F46-45DA-8AC5-4E508DA080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12034" y="1267063"/>
            <a:ext cx="139037" cy="139039"/>
          </a:xfrm>
          <a:custGeom>
            <a:avLst/>
            <a:gdLst>
              <a:gd name="connsiteX0" fmla="*/ 129600 w 139037"/>
              <a:gd name="connsiteY0" fmla="*/ 60082 h 139039"/>
              <a:gd name="connsiteX1" fmla="*/ 78955 w 139037"/>
              <a:gd name="connsiteY1" fmla="*/ 60082 h 139039"/>
              <a:gd name="connsiteX2" fmla="*/ 78955 w 139037"/>
              <a:gd name="connsiteY2" fmla="*/ 9437 h 139039"/>
              <a:gd name="connsiteX3" fmla="*/ 69519 w 139037"/>
              <a:gd name="connsiteY3" fmla="*/ 0 h 139039"/>
              <a:gd name="connsiteX4" fmla="*/ 60082 w 139037"/>
              <a:gd name="connsiteY4" fmla="*/ 9437 h 139039"/>
              <a:gd name="connsiteX5" fmla="*/ 60082 w 139037"/>
              <a:gd name="connsiteY5" fmla="*/ 60082 h 139039"/>
              <a:gd name="connsiteX6" fmla="*/ 9437 w 139037"/>
              <a:gd name="connsiteY6" fmla="*/ 60082 h 139039"/>
              <a:gd name="connsiteX7" fmla="*/ 0 w 139037"/>
              <a:gd name="connsiteY7" fmla="*/ 69520 h 139039"/>
              <a:gd name="connsiteX8" fmla="*/ 9437 w 139037"/>
              <a:gd name="connsiteY8" fmla="*/ 78957 h 139039"/>
              <a:gd name="connsiteX9" fmla="*/ 60082 w 139037"/>
              <a:gd name="connsiteY9" fmla="*/ 78957 h 139039"/>
              <a:gd name="connsiteX10" fmla="*/ 60082 w 139037"/>
              <a:gd name="connsiteY10" fmla="*/ 129602 h 139039"/>
              <a:gd name="connsiteX11" fmla="*/ 69519 w 139037"/>
              <a:gd name="connsiteY11" fmla="*/ 139039 h 139039"/>
              <a:gd name="connsiteX12" fmla="*/ 78955 w 139037"/>
              <a:gd name="connsiteY12" fmla="*/ 129602 h 139039"/>
              <a:gd name="connsiteX13" fmla="*/ 78955 w 139037"/>
              <a:gd name="connsiteY13" fmla="*/ 78957 h 139039"/>
              <a:gd name="connsiteX14" fmla="*/ 129600 w 139037"/>
              <a:gd name="connsiteY14" fmla="*/ 78957 h 139039"/>
              <a:gd name="connsiteX15" fmla="*/ 139037 w 139037"/>
              <a:gd name="connsiteY15" fmla="*/ 69520 h 139039"/>
              <a:gd name="connsiteX16" fmla="*/ 129600 w 139037"/>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7" h="139039">
                <a:moveTo>
                  <a:pt x="129600" y="60082"/>
                </a:moveTo>
                <a:lnTo>
                  <a:pt x="78955" y="60082"/>
                </a:lnTo>
                <a:lnTo>
                  <a:pt x="78955" y="9437"/>
                </a:lnTo>
                <a:cubicBezTo>
                  <a:pt x="78955" y="4225"/>
                  <a:pt x="74730" y="0"/>
                  <a:pt x="69519" y="0"/>
                </a:cubicBezTo>
                <a:cubicBezTo>
                  <a:pt x="64307"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7" y="139039"/>
                  <a:pt x="69519" y="139039"/>
                </a:cubicBezTo>
                <a:cubicBezTo>
                  <a:pt x="74730" y="139039"/>
                  <a:pt x="78955" y="134814"/>
                  <a:pt x="78955" y="129602"/>
                </a:cubicBezTo>
                <a:lnTo>
                  <a:pt x="78955" y="78957"/>
                </a:lnTo>
                <a:lnTo>
                  <a:pt x="129600" y="78957"/>
                </a:lnTo>
                <a:cubicBezTo>
                  <a:pt x="134812" y="78957"/>
                  <a:pt x="139037" y="74731"/>
                  <a:pt x="139037" y="69520"/>
                </a:cubicBezTo>
                <a:cubicBezTo>
                  <a:pt x="139037" y="64308"/>
                  <a:pt x="134812" y="60082"/>
                  <a:pt x="129600" y="60082"/>
                </a:cubicBezTo>
                <a:close/>
              </a:path>
            </a:pathLst>
          </a:custGeom>
          <a:solidFill>
            <a:srgbClr val="FFFFFF"/>
          </a:solidFill>
          <a:ln w="603" cap="flat">
            <a:noFill/>
            <a:prstDash val="solid"/>
            <a:miter/>
          </a:ln>
        </p:spPr>
        <p:txBody>
          <a:bodyPr rtlCol="0" anchor="ctr"/>
          <a:lstStyle/>
          <a:p>
            <a:endParaRPr lang="en-US">
              <a:solidFill>
                <a:srgbClr val="FFFFFF"/>
              </a:solidFill>
            </a:endParaRPr>
          </a:p>
        </p:txBody>
      </p:sp>
      <p:cxnSp>
        <p:nvCxnSpPr>
          <p:cNvPr id="15" name="Straight Connector 14">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47322" y="1598246"/>
            <a:ext cx="0" cy="5259754"/>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pic>
        <p:nvPicPr>
          <p:cNvPr id="4" name="Content Placeholder 3">
            <a:extLst>
              <a:ext uri="{FF2B5EF4-FFF2-40B4-BE49-F238E27FC236}">
                <a16:creationId xmlns:a16="http://schemas.microsoft.com/office/drawing/2014/main" id="{A5511C69-8BDE-4F57-BF95-034BC180D1E8}"/>
              </a:ext>
            </a:extLst>
          </p:cNvPr>
          <p:cNvPicPr>
            <a:picLocks noGrp="1" noChangeAspect="1"/>
          </p:cNvPicPr>
          <p:nvPr>
            <p:ph idx="1"/>
          </p:nvPr>
        </p:nvPicPr>
        <p:blipFill rotWithShape="1">
          <a:blip r:embed="rId2"/>
          <a:srcRect t="720" r="2" b="11647"/>
          <a:stretch/>
        </p:blipFill>
        <p:spPr>
          <a:xfrm>
            <a:off x="4951916" y="434340"/>
            <a:ext cx="7240084" cy="6217920"/>
          </a:xfrm>
          <a:prstGeom prst="rect">
            <a:avLst/>
          </a:prstGeom>
        </p:spPr>
      </p:pic>
      <p:sp>
        <p:nvSpPr>
          <p:cNvPr id="17" name="Graphic 21">
            <a:extLst>
              <a:ext uri="{FF2B5EF4-FFF2-40B4-BE49-F238E27FC236}">
                <a16:creationId xmlns:a16="http://schemas.microsoft.com/office/drawing/2014/main" id="{8D61482F-F3C5-4D66-8C5D-C6BBE3E127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752801" y="1659316"/>
            <a:ext cx="127713" cy="127714"/>
          </a:xfrm>
          <a:custGeom>
            <a:avLst/>
            <a:gdLst>
              <a:gd name="connsiteX0" fmla="*/ 63857 w 127713"/>
              <a:gd name="connsiteY0" fmla="*/ 18874 h 127714"/>
              <a:gd name="connsiteX1" fmla="*/ 108839 w 127713"/>
              <a:gd name="connsiteY1" fmla="*/ 63857 h 127714"/>
              <a:gd name="connsiteX2" fmla="*/ 63857 w 127713"/>
              <a:gd name="connsiteY2" fmla="*/ 108840 h 127714"/>
              <a:gd name="connsiteX3" fmla="*/ 18874 w 127713"/>
              <a:gd name="connsiteY3" fmla="*/ 63857 h 127714"/>
              <a:gd name="connsiteX4" fmla="*/ 63857 w 127713"/>
              <a:gd name="connsiteY4" fmla="*/ 18874 h 127714"/>
              <a:gd name="connsiteX5" fmla="*/ 63857 w 127713"/>
              <a:gd name="connsiteY5" fmla="*/ 0 h 127714"/>
              <a:gd name="connsiteX6" fmla="*/ 0 w 127713"/>
              <a:gd name="connsiteY6" fmla="*/ 63857 h 127714"/>
              <a:gd name="connsiteX7" fmla="*/ 63857 w 127713"/>
              <a:gd name="connsiteY7" fmla="*/ 127714 h 127714"/>
              <a:gd name="connsiteX8" fmla="*/ 127713 w 127713"/>
              <a:gd name="connsiteY8" fmla="*/ 63857 h 127714"/>
              <a:gd name="connsiteX9" fmla="*/ 63857 w 127713"/>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4">
                <a:moveTo>
                  <a:pt x="63857" y="18874"/>
                </a:moveTo>
                <a:cubicBezTo>
                  <a:pt x="88700" y="18874"/>
                  <a:pt x="108839" y="39014"/>
                  <a:pt x="108839" y="63857"/>
                </a:cubicBezTo>
                <a:cubicBezTo>
                  <a:pt x="108839" y="88700"/>
                  <a:pt x="88700" y="108840"/>
                  <a:pt x="63857" y="108840"/>
                </a:cubicBezTo>
                <a:cubicBezTo>
                  <a:pt x="39013" y="108840"/>
                  <a:pt x="18874" y="88700"/>
                  <a:pt x="18874" y="63857"/>
                </a:cubicBezTo>
                <a:cubicBezTo>
                  <a:pt x="18898" y="39024"/>
                  <a:pt x="39023" y="18898"/>
                  <a:pt x="63857" y="18874"/>
                </a:cubicBezTo>
                <a:moveTo>
                  <a:pt x="63857" y="0"/>
                </a:moveTo>
                <a:cubicBezTo>
                  <a:pt x="28590" y="0"/>
                  <a:pt x="0" y="28590"/>
                  <a:pt x="0" y="63857"/>
                </a:cubicBezTo>
                <a:cubicBezTo>
                  <a:pt x="0" y="99124"/>
                  <a:pt x="28590" y="127714"/>
                  <a:pt x="63857" y="127714"/>
                </a:cubicBezTo>
                <a:cubicBezTo>
                  <a:pt x="99124" y="127714"/>
                  <a:pt x="127713" y="99124"/>
                  <a:pt x="127713" y="63857"/>
                </a:cubicBezTo>
                <a:cubicBezTo>
                  <a:pt x="127713" y="28590"/>
                  <a:pt x="99124" y="0"/>
                  <a:pt x="63857" y="0"/>
                </a:cubicBezTo>
                <a:close/>
              </a:path>
            </a:pathLst>
          </a:custGeom>
          <a:solidFill>
            <a:srgbClr val="FFFFFF"/>
          </a:solidFill>
          <a:ln w="610" cap="flat">
            <a:noFill/>
            <a:prstDash val="solid"/>
            <a:miter/>
          </a:ln>
        </p:spPr>
        <p:txBody>
          <a:bodyPr rtlCol="0" anchor="ctr"/>
          <a:lstStyle/>
          <a:p>
            <a:endParaRPr lang="en-US">
              <a:solidFill>
                <a:srgbClr val="FFFFFF"/>
              </a:solidFill>
            </a:endParaRPr>
          </a:p>
        </p:txBody>
      </p:sp>
    </p:spTree>
    <p:extLst>
      <p:ext uri="{BB962C8B-B14F-4D97-AF65-F5344CB8AC3E}">
        <p14:creationId xmlns:p14="http://schemas.microsoft.com/office/powerpoint/2010/main" val="38662864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4D3B9-7FD7-49A7-92C1-D1D563D8C35B}"/>
              </a:ext>
            </a:extLst>
          </p:cNvPr>
          <p:cNvSpPr>
            <a:spLocks noGrp="1"/>
          </p:cNvSpPr>
          <p:nvPr>
            <p:ph type="title"/>
          </p:nvPr>
        </p:nvSpPr>
        <p:spPr>
          <a:xfrm>
            <a:off x="301932" y="215326"/>
            <a:ext cx="5295451" cy="961964"/>
          </a:xfrm>
        </p:spPr>
        <p:txBody>
          <a:bodyPr>
            <a:normAutofit/>
          </a:bodyPr>
          <a:lstStyle/>
          <a:p>
            <a:r>
              <a:rPr lang="en-GB" sz="3200" dirty="0"/>
              <a:t>Why was he famous? </a:t>
            </a:r>
          </a:p>
        </p:txBody>
      </p:sp>
      <p:sp>
        <p:nvSpPr>
          <p:cNvPr id="3" name="Content Placeholder 2">
            <a:extLst>
              <a:ext uri="{FF2B5EF4-FFF2-40B4-BE49-F238E27FC236}">
                <a16:creationId xmlns:a16="http://schemas.microsoft.com/office/drawing/2014/main" id="{26C2BC96-B9DB-470D-BA1F-D0DCD53A7A03}"/>
              </a:ext>
            </a:extLst>
          </p:cNvPr>
          <p:cNvSpPr>
            <a:spLocks noGrp="1"/>
          </p:cNvSpPr>
          <p:nvPr>
            <p:ph idx="1"/>
          </p:nvPr>
        </p:nvSpPr>
        <p:spPr>
          <a:xfrm>
            <a:off x="295142" y="1059163"/>
            <a:ext cx="5045487" cy="3072384"/>
          </a:xfrm>
        </p:spPr>
        <p:txBody>
          <a:bodyPr anchor="t">
            <a:normAutofit/>
          </a:bodyPr>
          <a:lstStyle/>
          <a:p>
            <a:r>
              <a:rPr lang="en-GB" sz="1800" dirty="0"/>
              <a:t>I am going to look at two major ideas that we have from Aristotle…categorizing animals and Literature. </a:t>
            </a:r>
          </a:p>
          <a:p>
            <a:r>
              <a:rPr lang="en-GB" sz="1800" dirty="0"/>
              <a:t>Zoology – Aristotle looked closely at animals and wrote about them in detail. </a:t>
            </a:r>
          </a:p>
          <a:p>
            <a:r>
              <a:rPr lang="en-GB" sz="1800" dirty="0"/>
              <a:t>He would dissect animals in order to find out how they worked. </a:t>
            </a:r>
          </a:p>
          <a:p>
            <a:r>
              <a:rPr lang="en-GB" sz="1800" dirty="0"/>
              <a:t>He was find out from others about the habits of animals he had never seen – this lead him to get a lot of things totally wrong! </a:t>
            </a:r>
          </a:p>
        </p:txBody>
      </p:sp>
      <p:sp>
        <p:nvSpPr>
          <p:cNvPr id="28" name="Oval 27">
            <a:extLst>
              <a:ext uri="{FF2B5EF4-FFF2-40B4-BE49-F238E27FC236}">
                <a16:creationId xmlns:a16="http://schemas.microsoft.com/office/drawing/2014/main" id="{07977D39-626F-40D7-B00F-16E02602D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97383" y="197110"/>
            <a:ext cx="2020824" cy="202082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Picture 22" descr="A picture containing text, map, linedrawing&#10;&#10;Description automatically generated">
            <a:extLst>
              <a:ext uri="{FF2B5EF4-FFF2-40B4-BE49-F238E27FC236}">
                <a16:creationId xmlns:a16="http://schemas.microsoft.com/office/drawing/2014/main" id="{46BE9A39-C5C5-4AC8-BFB4-1B550281E01C}"/>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1091" r="8903" b="-7"/>
          <a:stretch/>
        </p:blipFill>
        <p:spPr>
          <a:xfrm>
            <a:off x="5761975" y="361702"/>
            <a:ext cx="1691640" cy="1691640"/>
          </a:xfrm>
          <a:custGeom>
            <a:avLst/>
            <a:gdLst/>
            <a:ahLst/>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p:spPr>
      </p:pic>
      <p:sp>
        <p:nvSpPr>
          <p:cNvPr id="30" name="Freeform: Shape 29">
            <a:extLst>
              <a:ext uri="{FF2B5EF4-FFF2-40B4-BE49-F238E27FC236}">
                <a16:creationId xmlns:a16="http://schemas.microsoft.com/office/drawing/2014/main" id="{B905CDE4-B751-4B3E-B625-6E59F89034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4932" y="1"/>
            <a:ext cx="4077068" cy="3445261"/>
          </a:xfrm>
          <a:custGeom>
            <a:avLst/>
            <a:gdLst>
              <a:gd name="connsiteX0" fmla="*/ 250035 w 4077068"/>
              <a:gd name="connsiteY0" fmla="*/ 0 h 3445261"/>
              <a:gd name="connsiteX1" fmla="*/ 4077068 w 4077068"/>
              <a:gd name="connsiteY1" fmla="*/ 0 h 3445261"/>
              <a:gd name="connsiteX2" fmla="*/ 4077068 w 4077068"/>
              <a:gd name="connsiteY2" fmla="*/ 2743040 h 3445261"/>
              <a:gd name="connsiteX3" fmla="*/ 4074154 w 4077068"/>
              <a:gd name="connsiteY3" fmla="*/ 2746247 h 3445261"/>
              <a:gd name="connsiteX4" fmla="*/ 2386584 w 4077068"/>
              <a:gd name="connsiteY4" fmla="*/ 3445261 h 3445261"/>
              <a:gd name="connsiteX5" fmla="*/ 0 w 4077068"/>
              <a:gd name="connsiteY5" fmla="*/ 1058677 h 3445261"/>
              <a:gd name="connsiteX6" fmla="*/ 187550 w 4077068"/>
              <a:gd name="connsiteY6" fmla="*/ 129711 h 344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7068" h="3445261">
                <a:moveTo>
                  <a:pt x="250035" y="0"/>
                </a:moveTo>
                <a:lnTo>
                  <a:pt x="4077068" y="0"/>
                </a:lnTo>
                <a:lnTo>
                  <a:pt x="4077068" y="2743040"/>
                </a:lnTo>
                <a:lnTo>
                  <a:pt x="4074154" y="2746247"/>
                </a:lnTo>
                <a:cubicBezTo>
                  <a:pt x="3642267" y="3178134"/>
                  <a:pt x="3045621" y="3445261"/>
                  <a:pt x="2386584" y="3445261"/>
                </a:cubicBezTo>
                <a:cubicBezTo>
                  <a:pt x="1068510" y="3445261"/>
                  <a:pt x="0" y="2376751"/>
                  <a:pt x="0" y="1058677"/>
                </a:cubicBezTo>
                <a:cubicBezTo>
                  <a:pt x="0" y="729159"/>
                  <a:pt x="66782" y="415238"/>
                  <a:pt x="187550" y="129711"/>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Oval 31">
            <a:extLst>
              <a:ext uri="{FF2B5EF4-FFF2-40B4-BE49-F238E27FC236}">
                <a16:creationId xmlns:a16="http://schemas.microsoft.com/office/drawing/2014/main" id="{08108C16-F4C0-44AA-999D-17BD39219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9196" y="2550745"/>
            <a:ext cx="3072384" cy="30723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1B010E02-0CE0-459B-8217-6FD96C15FCEC}"/>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7958" r="14295" b="5"/>
          <a:stretch/>
        </p:blipFill>
        <p:spPr>
          <a:xfrm>
            <a:off x="5933788" y="2715337"/>
            <a:ext cx="2743200" cy="2743200"/>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p:spPr>
      </p:pic>
      <p:pic>
        <p:nvPicPr>
          <p:cNvPr id="14" name="Picture 13" descr="A picture containing text, mammal, black, cat&#10;&#10;Description automatically generated">
            <a:extLst>
              <a:ext uri="{FF2B5EF4-FFF2-40B4-BE49-F238E27FC236}">
                <a16:creationId xmlns:a16="http://schemas.microsoft.com/office/drawing/2014/main" id="{8AA93461-F10A-4688-9347-C5A3587395C8}"/>
              </a:ext>
            </a:extLst>
          </p:cNvPr>
          <p:cNvPicPr>
            <a:picLocks noChangeAspect="1"/>
          </p:cNvPicPr>
          <p:nvPr/>
        </p:nvPicPr>
        <p:blipFill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9691" r="21144" b="2"/>
          <a:stretch/>
        </p:blipFill>
        <p:spPr>
          <a:xfrm>
            <a:off x="8278624" y="2"/>
            <a:ext cx="3913376" cy="3281569"/>
          </a:xfrm>
          <a:custGeom>
            <a:avLst/>
            <a:gdLst/>
            <a:ahLst/>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p:spPr>
      </p:pic>
      <p:sp>
        <p:nvSpPr>
          <p:cNvPr id="34" name="Freeform: Shape 33">
            <a:extLst>
              <a:ext uri="{FF2B5EF4-FFF2-40B4-BE49-F238E27FC236}">
                <a16:creationId xmlns:a16="http://schemas.microsoft.com/office/drawing/2014/main" id="{CDC29AC1-2821-4FCC-B597-88DAF39C3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00930" y="4604085"/>
            <a:ext cx="4281112" cy="2253913"/>
          </a:xfrm>
          <a:custGeom>
            <a:avLst/>
            <a:gdLst>
              <a:gd name="connsiteX0" fmla="*/ 2140556 w 4281112"/>
              <a:gd name="connsiteY0" fmla="*/ 0 h 2253913"/>
              <a:gd name="connsiteX1" fmla="*/ 4281112 w 4281112"/>
              <a:gd name="connsiteY1" fmla="*/ 2140556 h 2253913"/>
              <a:gd name="connsiteX2" fmla="*/ 4275388 w 4281112"/>
              <a:gd name="connsiteY2" fmla="*/ 2253913 h 2253913"/>
              <a:gd name="connsiteX3" fmla="*/ 5724 w 4281112"/>
              <a:gd name="connsiteY3" fmla="*/ 2253913 h 2253913"/>
              <a:gd name="connsiteX4" fmla="*/ 0 w 4281112"/>
              <a:gd name="connsiteY4" fmla="*/ 2140556 h 2253913"/>
              <a:gd name="connsiteX5" fmla="*/ 2140556 w 4281112"/>
              <a:gd name="connsiteY5" fmla="*/ 0 h 22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1112" h="2253913">
                <a:moveTo>
                  <a:pt x="2140556" y="0"/>
                </a:moveTo>
                <a:cubicBezTo>
                  <a:pt x="3322752" y="0"/>
                  <a:pt x="4281112" y="958360"/>
                  <a:pt x="4281112" y="2140556"/>
                </a:cubicBezTo>
                <a:lnTo>
                  <a:pt x="4275388" y="2253913"/>
                </a:lnTo>
                <a:lnTo>
                  <a:pt x="5724" y="2253913"/>
                </a:lnTo>
                <a:lnTo>
                  <a:pt x="0" y="2140556"/>
                </a:lnTo>
                <a:cubicBezTo>
                  <a:pt x="0" y="958360"/>
                  <a:pt x="958360" y="0"/>
                  <a:pt x="2140556"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0640CCAE-325C-4DD0-BB26-38BF690F3B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50935"/>
            <a:ext cx="1732108" cy="2175118"/>
          </a:xfrm>
          <a:custGeom>
            <a:avLst/>
            <a:gdLst>
              <a:gd name="connsiteX0" fmla="*/ 644549 w 1732108"/>
              <a:gd name="connsiteY0" fmla="*/ 0 h 2175118"/>
              <a:gd name="connsiteX1" fmla="*/ 1732108 w 1732108"/>
              <a:gd name="connsiteY1" fmla="*/ 1087559 h 2175118"/>
              <a:gd name="connsiteX2" fmla="*/ 644549 w 1732108"/>
              <a:gd name="connsiteY2" fmla="*/ 2175118 h 2175118"/>
              <a:gd name="connsiteX3" fmla="*/ 36485 w 1732108"/>
              <a:gd name="connsiteY3" fmla="*/ 1989380 h 2175118"/>
              <a:gd name="connsiteX4" fmla="*/ 0 w 1732108"/>
              <a:gd name="connsiteY4" fmla="*/ 1959278 h 2175118"/>
              <a:gd name="connsiteX5" fmla="*/ 0 w 1732108"/>
              <a:gd name="connsiteY5" fmla="*/ 215841 h 2175118"/>
              <a:gd name="connsiteX6" fmla="*/ 36485 w 1732108"/>
              <a:gd name="connsiteY6" fmla="*/ 185738 h 2175118"/>
              <a:gd name="connsiteX7" fmla="*/ 644549 w 1732108"/>
              <a:gd name="connsiteY7" fmla="*/ 0 h 2175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2108" h="2175118">
                <a:moveTo>
                  <a:pt x="644549" y="0"/>
                </a:moveTo>
                <a:cubicBezTo>
                  <a:pt x="1245191" y="0"/>
                  <a:pt x="1732108" y="486917"/>
                  <a:pt x="1732108" y="1087559"/>
                </a:cubicBezTo>
                <a:cubicBezTo>
                  <a:pt x="1732108" y="1688201"/>
                  <a:pt x="1245191" y="2175118"/>
                  <a:pt x="644549" y="2175118"/>
                </a:cubicBezTo>
                <a:cubicBezTo>
                  <a:pt x="419308" y="2175118"/>
                  <a:pt x="210060" y="2106646"/>
                  <a:pt x="36485" y="1989380"/>
                </a:cubicBezTo>
                <a:lnTo>
                  <a:pt x="0" y="1959278"/>
                </a:lnTo>
                <a:lnTo>
                  <a:pt x="0" y="215841"/>
                </a:lnTo>
                <a:lnTo>
                  <a:pt x="36485" y="185738"/>
                </a:lnTo>
                <a:cubicBezTo>
                  <a:pt x="210060" y="68473"/>
                  <a:pt x="419308" y="0"/>
                  <a:pt x="644549"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descr="A picture containing text&#10;&#10;Description automatically generated">
            <a:extLst>
              <a:ext uri="{FF2B5EF4-FFF2-40B4-BE49-F238E27FC236}">
                <a16:creationId xmlns:a16="http://schemas.microsoft.com/office/drawing/2014/main" id="{7B8443B5-4967-4EBA-9081-DB7B829A47E4}"/>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r="2145" b="6"/>
          <a:stretch/>
        </p:blipFill>
        <p:spPr>
          <a:xfrm>
            <a:off x="20" y="4414950"/>
            <a:ext cx="1568072" cy="1847088"/>
          </a:xfrm>
          <a:custGeom>
            <a:avLst/>
            <a:gdLst/>
            <a:ahLst/>
            <a:cxnLst/>
            <a:rect l="l" t="t" r="r" b="b"/>
            <a:pathLst>
              <a:path w="1568092" h="1847088">
                <a:moveTo>
                  <a:pt x="644548" y="0"/>
                </a:moveTo>
                <a:cubicBezTo>
                  <a:pt x="1154607" y="0"/>
                  <a:pt x="1568092" y="413485"/>
                  <a:pt x="1568092" y="923544"/>
                </a:cubicBezTo>
                <a:cubicBezTo>
                  <a:pt x="1568092" y="1433603"/>
                  <a:pt x="1154607" y="1847088"/>
                  <a:pt x="644548" y="1847088"/>
                </a:cubicBezTo>
                <a:cubicBezTo>
                  <a:pt x="453276" y="1847088"/>
                  <a:pt x="275584" y="1788942"/>
                  <a:pt x="128186" y="1689361"/>
                </a:cubicBezTo>
                <a:lnTo>
                  <a:pt x="0" y="1583598"/>
                </a:lnTo>
                <a:lnTo>
                  <a:pt x="0" y="263490"/>
                </a:lnTo>
                <a:lnTo>
                  <a:pt x="128186" y="157727"/>
                </a:lnTo>
                <a:cubicBezTo>
                  <a:pt x="275584" y="58147"/>
                  <a:pt x="453276" y="0"/>
                  <a:pt x="644548" y="0"/>
                </a:cubicBezTo>
                <a:close/>
              </a:path>
            </a:pathLst>
          </a:custGeom>
        </p:spPr>
      </p:pic>
      <p:pic>
        <p:nvPicPr>
          <p:cNvPr id="20" name="Picture 19">
            <a:extLst>
              <a:ext uri="{FF2B5EF4-FFF2-40B4-BE49-F238E27FC236}">
                <a16:creationId xmlns:a16="http://schemas.microsoft.com/office/drawing/2014/main" id="{91EC1F66-C797-4E02-A968-582448505795}"/>
              </a:ext>
            </a:extLst>
          </p:cNvPr>
          <p:cNvPicPr>
            <a:picLocks noChangeAspect="1"/>
          </p:cNvPicPr>
          <p:nvPr/>
        </p:nvPicPr>
        <p:blipFill rotWithShape="1">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rcRect t="4755" r="5" b="4095"/>
          <a:stretch/>
        </p:blipFill>
        <p:spPr>
          <a:xfrm>
            <a:off x="1866382" y="4769536"/>
            <a:ext cx="3950208" cy="2088462"/>
          </a:xfrm>
          <a:custGeom>
            <a:avLst/>
            <a:gdLst/>
            <a:ahLst/>
            <a:cxnLst/>
            <a:rect l="l" t="t" r="r" b="b"/>
            <a:pathLst>
              <a:path w="3950208" h="2088462">
                <a:moveTo>
                  <a:pt x="1975104" y="0"/>
                </a:moveTo>
                <a:cubicBezTo>
                  <a:pt x="3065924" y="0"/>
                  <a:pt x="3950208" y="884284"/>
                  <a:pt x="3950208" y="1975104"/>
                </a:cubicBezTo>
                <a:lnTo>
                  <a:pt x="3944484" y="2088462"/>
                </a:lnTo>
                <a:lnTo>
                  <a:pt x="5724" y="2088462"/>
                </a:lnTo>
                <a:lnTo>
                  <a:pt x="0" y="1975104"/>
                </a:lnTo>
                <a:cubicBezTo>
                  <a:pt x="0" y="884284"/>
                  <a:pt x="884284" y="0"/>
                  <a:pt x="1975104" y="0"/>
                </a:cubicBezTo>
                <a:close/>
              </a:path>
            </a:pathLst>
          </a:custGeom>
        </p:spPr>
      </p:pic>
      <p:sp>
        <p:nvSpPr>
          <p:cNvPr id="38" name="Freeform: Shape 37">
            <a:extLst>
              <a:ext uri="{FF2B5EF4-FFF2-40B4-BE49-F238E27FC236}">
                <a16:creationId xmlns:a16="http://schemas.microsoft.com/office/drawing/2014/main" id="{C8F10CB3-3B5E-4C7A-98CF-B87454DD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8370" y="3966828"/>
            <a:ext cx="3339958" cy="2891173"/>
          </a:xfrm>
          <a:custGeom>
            <a:avLst/>
            <a:gdLst>
              <a:gd name="connsiteX0" fmla="*/ 2002536 w 3339958"/>
              <a:gd name="connsiteY0" fmla="*/ 0 h 2891173"/>
              <a:gd name="connsiteX1" fmla="*/ 3276335 w 3339958"/>
              <a:gd name="connsiteY1" fmla="*/ 457282 h 2891173"/>
              <a:gd name="connsiteX2" fmla="*/ 3339958 w 3339958"/>
              <a:gd name="connsiteY2" fmla="*/ 515107 h 2891173"/>
              <a:gd name="connsiteX3" fmla="*/ 3339958 w 3339958"/>
              <a:gd name="connsiteY3" fmla="*/ 2891173 h 2891173"/>
              <a:gd name="connsiteX4" fmla="*/ 209954 w 3339958"/>
              <a:gd name="connsiteY4" fmla="*/ 2891173 h 2891173"/>
              <a:gd name="connsiteX5" fmla="*/ 157369 w 3339958"/>
              <a:gd name="connsiteY5" fmla="*/ 2782014 h 2891173"/>
              <a:gd name="connsiteX6" fmla="*/ 0 w 3339958"/>
              <a:gd name="connsiteY6" fmla="*/ 2002536 h 2891173"/>
              <a:gd name="connsiteX7" fmla="*/ 2002536 w 3339958"/>
              <a:gd name="connsiteY7" fmla="*/ 0 h 28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9958" h="2891173">
                <a:moveTo>
                  <a:pt x="2002536" y="0"/>
                </a:moveTo>
                <a:cubicBezTo>
                  <a:pt x="2486398" y="0"/>
                  <a:pt x="2930179" y="171609"/>
                  <a:pt x="3276335" y="457282"/>
                </a:cubicBezTo>
                <a:lnTo>
                  <a:pt x="3339958" y="515107"/>
                </a:lnTo>
                <a:lnTo>
                  <a:pt x="3339958" y="2891173"/>
                </a:lnTo>
                <a:lnTo>
                  <a:pt x="209954" y="2891173"/>
                </a:lnTo>
                <a:lnTo>
                  <a:pt x="157369" y="2782014"/>
                </a:lnTo>
                <a:cubicBezTo>
                  <a:pt x="56036" y="2542434"/>
                  <a:pt x="0" y="2279029"/>
                  <a:pt x="0" y="2002536"/>
                </a:cubicBezTo>
                <a:cubicBezTo>
                  <a:pt x="0" y="896566"/>
                  <a:pt x="896566" y="0"/>
                  <a:pt x="2002536"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descr="A picture containing text&#10;&#10;Description automatically generated">
            <a:extLst>
              <a:ext uri="{FF2B5EF4-FFF2-40B4-BE49-F238E27FC236}">
                <a16:creationId xmlns:a16="http://schemas.microsoft.com/office/drawing/2014/main" id="{3C24455C-1620-45A0-853A-33A7ABE07A50}"/>
              </a:ext>
            </a:extLst>
          </p:cNvPr>
          <p:cNvPicPr>
            <a:picLocks noChangeAspect="1"/>
          </p:cNvPicPr>
          <p:nvPr/>
        </p:nvPicPr>
        <p:blipFill rotWithShape="1">
          <a:blip r:embed="rId12">
            <a:extLst>
              <a:ext uri="{28A0092B-C50C-407E-A947-70E740481C1C}">
                <a14:useLocalDpi xmlns:a14="http://schemas.microsoft.com/office/drawing/2010/main" val="0"/>
              </a:ext>
              <a:ext uri="{837473B0-CC2E-450A-ABE3-18F120FF3D39}">
                <a1611:picAttrSrcUrl xmlns:a1611="http://schemas.microsoft.com/office/drawing/2016/11/main" r:id="rId13"/>
              </a:ext>
            </a:extLst>
          </a:blip>
          <a:srcRect l="326" r="32630" b="-1"/>
          <a:stretch/>
        </p:blipFill>
        <p:spPr>
          <a:xfrm>
            <a:off x="9009416" y="4131546"/>
            <a:ext cx="3178912" cy="2726454"/>
          </a:xfrm>
          <a:custGeom>
            <a:avLst/>
            <a:gdLst/>
            <a:ahLst/>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p:spPr>
      </p:pic>
    </p:spTree>
    <p:extLst>
      <p:ext uri="{BB962C8B-B14F-4D97-AF65-F5344CB8AC3E}">
        <p14:creationId xmlns:p14="http://schemas.microsoft.com/office/powerpoint/2010/main" val="2573354304"/>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AA47A-9B5A-4C51-A0F0-515F0531BD6F}"/>
              </a:ext>
            </a:extLst>
          </p:cNvPr>
          <p:cNvSpPr>
            <a:spLocks noGrp="1"/>
          </p:cNvSpPr>
          <p:nvPr>
            <p:ph type="title"/>
          </p:nvPr>
        </p:nvSpPr>
        <p:spPr/>
        <p:txBody>
          <a:bodyPr/>
          <a:lstStyle/>
          <a:p>
            <a:endParaRPr lang="en-GB"/>
          </a:p>
        </p:txBody>
      </p:sp>
      <p:pic>
        <p:nvPicPr>
          <p:cNvPr id="7" name="Content Placeholder 6" descr="A dolphin jumping out of the water&#10;&#10;Description automatically generated">
            <a:extLst>
              <a:ext uri="{FF2B5EF4-FFF2-40B4-BE49-F238E27FC236}">
                <a16:creationId xmlns:a16="http://schemas.microsoft.com/office/drawing/2014/main" id="{A75DFCF5-60D8-48AB-A3A4-827D90749DA8}"/>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395213" y="2583179"/>
            <a:ext cx="2715549" cy="2450783"/>
          </a:xfrm>
        </p:spPr>
      </p:pic>
      <p:pic>
        <p:nvPicPr>
          <p:cNvPr id="5" name="Picture 4">
            <a:extLst>
              <a:ext uri="{FF2B5EF4-FFF2-40B4-BE49-F238E27FC236}">
                <a16:creationId xmlns:a16="http://schemas.microsoft.com/office/drawing/2014/main" id="{9B1AABEA-6660-4A3D-AA7D-7F0F8FDA4C6F}"/>
              </a:ext>
            </a:extLst>
          </p:cNvPr>
          <p:cNvPicPr>
            <a:picLocks noChangeAspect="1"/>
          </p:cNvPicPr>
          <p:nvPr/>
        </p:nvPicPr>
        <p:blipFill>
          <a:blip r:embed="rId4"/>
          <a:stretch>
            <a:fillRect/>
          </a:stretch>
        </p:blipFill>
        <p:spPr>
          <a:xfrm>
            <a:off x="225726" y="0"/>
            <a:ext cx="5870273" cy="6798243"/>
          </a:xfrm>
          <a:prstGeom prst="rect">
            <a:avLst/>
          </a:prstGeom>
        </p:spPr>
      </p:pic>
      <p:sp>
        <p:nvSpPr>
          <p:cNvPr id="8" name="TextBox 7">
            <a:extLst>
              <a:ext uri="{FF2B5EF4-FFF2-40B4-BE49-F238E27FC236}">
                <a16:creationId xmlns:a16="http://schemas.microsoft.com/office/drawing/2014/main" id="{72CC6C4A-D2CB-4184-A8B3-766E5A0512C8}"/>
              </a:ext>
            </a:extLst>
          </p:cNvPr>
          <p:cNvSpPr txBox="1"/>
          <p:nvPr/>
        </p:nvSpPr>
        <p:spPr>
          <a:xfrm>
            <a:off x="3685286" y="6176963"/>
            <a:ext cx="4821427" cy="230832"/>
          </a:xfrm>
          <a:prstGeom prst="rect">
            <a:avLst/>
          </a:prstGeom>
          <a:noFill/>
        </p:spPr>
        <p:txBody>
          <a:bodyPr wrap="square" rtlCol="0">
            <a:spAutoFit/>
          </a:bodyPr>
          <a:lstStyle/>
          <a:p>
            <a:r>
              <a:rPr lang="en-GB" sz="900">
                <a:hlinkClick r:id="rId3" tooltip="https://filsalustri.wordpress.com/2010/03/07/persons-dolphins-and-margaret-somerville/"/>
              </a:rPr>
              <a:t>This Photo</a:t>
            </a:r>
            <a:r>
              <a:rPr lang="en-GB" sz="900"/>
              <a:t> by Unknown Author is licensed under </a:t>
            </a:r>
            <a:r>
              <a:rPr lang="en-GB" sz="900">
                <a:hlinkClick r:id="rId5" tooltip="https://creativecommons.org/licenses/by-sa/3.0/"/>
              </a:rPr>
              <a:t>CC BY-SA</a:t>
            </a:r>
            <a:endParaRPr lang="en-GB" sz="900"/>
          </a:p>
        </p:txBody>
      </p:sp>
      <p:sp>
        <p:nvSpPr>
          <p:cNvPr id="9" name="Speech Bubble: Oval 8">
            <a:extLst>
              <a:ext uri="{FF2B5EF4-FFF2-40B4-BE49-F238E27FC236}">
                <a16:creationId xmlns:a16="http://schemas.microsoft.com/office/drawing/2014/main" id="{E5292B81-C694-4CC1-8C4C-B7C8F153CBC9}"/>
              </a:ext>
            </a:extLst>
          </p:cNvPr>
          <p:cNvSpPr/>
          <p:nvPr/>
        </p:nvSpPr>
        <p:spPr>
          <a:xfrm>
            <a:off x="7966710" y="450205"/>
            <a:ext cx="3085164" cy="2091690"/>
          </a:xfrm>
          <a:prstGeom prst="wedgeEllipseCallou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4000" dirty="0" err="1"/>
              <a:t>Gottle</a:t>
            </a:r>
            <a:r>
              <a:rPr lang="en-GB" sz="4000" dirty="0"/>
              <a:t> of </a:t>
            </a:r>
            <a:r>
              <a:rPr lang="en-GB" sz="4000" dirty="0" err="1"/>
              <a:t>geer</a:t>
            </a:r>
            <a:r>
              <a:rPr lang="en-GB" sz="4000" dirty="0"/>
              <a:t>! </a:t>
            </a:r>
          </a:p>
        </p:txBody>
      </p:sp>
    </p:spTree>
    <p:extLst>
      <p:ext uri="{BB962C8B-B14F-4D97-AF65-F5344CB8AC3E}">
        <p14:creationId xmlns:p14="http://schemas.microsoft.com/office/powerpoint/2010/main" val="16031461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2854001-B4AF-4E18-9D2E-33E37F97A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134A1D-4769-4957-805C-C5AA46E32187}"/>
              </a:ext>
            </a:extLst>
          </p:cNvPr>
          <p:cNvSpPr>
            <a:spLocks noGrp="1"/>
          </p:cNvSpPr>
          <p:nvPr>
            <p:ph type="title"/>
          </p:nvPr>
        </p:nvSpPr>
        <p:spPr>
          <a:xfrm>
            <a:off x="612648" y="1078992"/>
            <a:ext cx="6268770" cy="1536192"/>
          </a:xfrm>
        </p:spPr>
        <p:txBody>
          <a:bodyPr anchor="b">
            <a:normAutofit/>
          </a:bodyPr>
          <a:lstStyle/>
          <a:p>
            <a:r>
              <a:rPr lang="en-GB" sz="5200" dirty="0"/>
              <a:t>Half right – half totally wrong! </a:t>
            </a:r>
          </a:p>
        </p:txBody>
      </p:sp>
      <p:sp>
        <p:nvSpPr>
          <p:cNvPr id="11" name="Rectangle 10">
            <a:extLst>
              <a:ext uri="{FF2B5EF4-FFF2-40B4-BE49-F238E27FC236}">
                <a16:creationId xmlns:a16="http://schemas.microsoft.com/office/drawing/2014/main" id="{8AEA628B-C8FF-4D0B-B111-F101F580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42663BD0-064C-40FC-A331-F49FCA953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1B3CE9BA-23CD-45BD-8D46-61C72835772C}"/>
              </a:ext>
            </a:extLst>
          </p:cNvPr>
          <p:cNvSpPr>
            <a:spLocks noGrp="1"/>
          </p:cNvSpPr>
          <p:nvPr>
            <p:ph idx="1"/>
          </p:nvPr>
        </p:nvSpPr>
        <p:spPr>
          <a:xfrm>
            <a:off x="639270" y="3355848"/>
            <a:ext cx="6244957" cy="2825496"/>
          </a:xfrm>
        </p:spPr>
        <p:txBody>
          <a:bodyPr>
            <a:normAutofit/>
          </a:bodyPr>
          <a:lstStyle/>
          <a:p>
            <a:r>
              <a:rPr lang="en-GB" sz="2200" dirty="0"/>
              <a:t>Here Aristotle talks about genetic problems passing from one animal to it’s babies. </a:t>
            </a:r>
          </a:p>
          <a:p>
            <a:r>
              <a:rPr lang="en-GB" sz="2200" dirty="0"/>
              <a:t>This is amazingly ahead of it’s time! </a:t>
            </a:r>
          </a:p>
          <a:p>
            <a:r>
              <a:rPr lang="en-GB" sz="2200" dirty="0"/>
              <a:t>He then ruins it by saying that Females are deformed Males! Doh! </a:t>
            </a:r>
          </a:p>
        </p:txBody>
      </p:sp>
      <p:pic>
        <p:nvPicPr>
          <p:cNvPr id="4" name="Picture 3">
            <a:extLst>
              <a:ext uri="{FF2B5EF4-FFF2-40B4-BE49-F238E27FC236}">
                <a16:creationId xmlns:a16="http://schemas.microsoft.com/office/drawing/2014/main" id="{4601DC9C-A0E8-49EE-A1D0-258C78F6618B}"/>
              </a:ext>
            </a:extLst>
          </p:cNvPr>
          <p:cNvPicPr>
            <a:picLocks noChangeAspect="1"/>
          </p:cNvPicPr>
          <p:nvPr/>
        </p:nvPicPr>
        <p:blipFill rotWithShape="1">
          <a:blip r:embed="rId2"/>
          <a:srcRect l="1000" r="531" b="3"/>
          <a:stretch/>
        </p:blipFill>
        <p:spPr>
          <a:xfrm>
            <a:off x="7684007" y="603504"/>
            <a:ext cx="4050792" cy="5577840"/>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E134F984-41B8-4237-ACA6-49FD7D5DD486}"/>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115753" y="5063059"/>
            <a:ext cx="2616518" cy="1881157"/>
          </a:xfrm>
          <a:prstGeom prst="rect">
            <a:avLst/>
          </a:prstGeom>
        </p:spPr>
      </p:pic>
      <p:sp>
        <p:nvSpPr>
          <p:cNvPr id="7" name="TextBox 6">
            <a:extLst>
              <a:ext uri="{FF2B5EF4-FFF2-40B4-BE49-F238E27FC236}">
                <a16:creationId xmlns:a16="http://schemas.microsoft.com/office/drawing/2014/main" id="{14D1E35F-6D69-40EF-BBCA-5169547B9925}"/>
              </a:ext>
            </a:extLst>
          </p:cNvPr>
          <p:cNvSpPr txBox="1"/>
          <p:nvPr/>
        </p:nvSpPr>
        <p:spPr>
          <a:xfrm>
            <a:off x="4115753" y="7079107"/>
            <a:ext cx="2616518" cy="369332"/>
          </a:xfrm>
          <a:prstGeom prst="rect">
            <a:avLst/>
          </a:prstGeom>
          <a:noFill/>
        </p:spPr>
        <p:txBody>
          <a:bodyPr wrap="square" rtlCol="0">
            <a:spAutoFit/>
          </a:bodyPr>
          <a:lstStyle/>
          <a:p>
            <a:r>
              <a:rPr lang="en-GB" sz="900">
                <a:hlinkClick r:id="rId4" tooltip="http://the1709blog.blogspot.com/2014/01/the-copykat-its-good-to-share-isnt-it.html"/>
              </a:rPr>
              <a:t>This Photo</a:t>
            </a:r>
            <a:r>
              <a:rPr lang="en-GB" sz="900"/>
              <a:t> by Unknown Author is licensed under </a:t>
            </a:r>
            <a:r>
              <a:rPr lang="en-GB" sz="900">
                <a:hlinkClick r:id="rId5" tooltip="https://creativecommons.org/licenses/by/3.0/"/>
              </a:rPr>
              <a:t>CC BY</a:t>
            </a:r>
            <a:endParaRPr lang="en-GB" sz="900"/>
          </a:p>
        </p:txBody>
      </p:sp>
    </p:spTree>
    <p:extLst>
      <p:ext uri="{BB962C8B-B14F-4D97-AF65-F5344CB8AC3E}">
        <p14:creationId xmlns:p14="http://schemas.microsoft.com/office/powerpoint/2010/main" val="24523877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7619D-B867-4464-BB7A-D3BEE742D1F9}"/>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CD64B81E-8E8B-497F-9B79-2234750B8659}"/>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911C1794-5E23-46D9-AC19-3E631305A5F4}"/>
              </a:ext>
            </a:extLst>
          </p:cNvPr>
          <p:cNvPicPr>
            <a:picLocks noChangeAspect="1"/>
          </p:cNvPicPr>
          <p:nvPr/>
        </p:nvPicPr>
        <p:blipFill>
          <a:blip r:embed="rId2"/>
          <a:stretch>
            <a:fillRect/>
          </a:stretch>
        </p:blipFill>
        <p:spPr>
          <a:xfrm>
            <a:off x="2364090" y="191749"/>
            <a:ext cx="7625730" cy="6474502"/>
          </a:xfrm>
          <a:prstGeom prst="rect">
            <a:avLst/>
          </a:prstGeom>
        </p:spPr>
      </p:pic>
    </p:spTree>
    <p:extLst>
      <p:ext uri="{BB962C8B-B14F-4D97-AF65-F5344CB8AC3E}">
        <p14:creationId xmlns:p14="http://schemas.microsoft.com/office/powerpoint/2010/main" val="35005934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1034</Words>
  <Application>Microsoft Office PowerPoint</Application>
  <PresentationFormat>Widescreen</PresentationFormat>
  <Paragraphs>67</Paragraphs>
  <Slides>14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Calibri Light</vt:lpstr>
      <vt:lpstr>Office Theme</vt:lpstr>
      <vt:lpstr>The Great Philosophers: Aristotle</vt:lpstr>
      <vt:lpstr>Why Aristotle? </vt:lpstr>
      <vt:lpstr>What’s the use of Philosophy? </vt:lpstr>
      <vt:lpstr>Aristotle: Who? When? </vt:lpstr>
      <vt:lpstr>A hard fact…</vt:lpstr>
      <vt:lpstr>Why was he famous? </vt:lpstr>
      <vt:lpstr>PowerPoint Presentation</vt:lpstr>
      <vt:lpstr>Half right – half totally wrong! </vt:lpstr>
      <vt:lpstr>PowerPoint Presentation</vt:lpstr>
      <vt:lpstr>The Poetics – the study of literature</vt:lpstr>
      <vt:lpstr>Catharsis</vt:lpstr>
      <vt:lpstr>Over to you…What do you think these quotes mean? </vt:lpstr>
      <vt:lpstr>His split from Plato resulted in a totally different way of seeing the world….</vt:lpstr>
      <vt:lpstr>Where next?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Great Philosophers: Aristotle</dc:title>
  <dc:creator>J Semmens</dc:creator>
  <cp:lastModifiedBy>J Semmens</cp:lastModifiedBy>
  <cp:revision>1</cp:revision>
  <dcterms:created xsi:type="dcterms:W3CDTF">2021-01-23T14:03:21Z</dcterms:created>
  <dcterms:modified xsi:type="dcterms:W3CDTF">2021-01-23T14:03:22Z</dcterms:modified>
</cp:coreProperties>
</file>