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8" r:id="rId5"/>
    <p:sldId id="269" r:id="rId6"/>
    <p:sldId id="271" r:id="rId7"/>
    <p:sldId id="272" r:id="rId8"/>
    <p:sldId id="273" r:id="rId9"/>
    <p:sldId id="274" r:id="rId10"/>
    <p:sldId id="284" r:id="rId11"/>
    <p:sldId id="277" r:id="rId12"/>
    <p:sldId id="286" r:id="rId13"/>
    <p:sldId id="287" r:id="rId14"/>
    <p:sldId id="288" r:id="rId15"/>
    <p:sldId id="285" r:id="rId16"/>
    <p:sldId id="290" r:id="rId17"/>
    <p:sldId id="291" r:id="rId18"/>
    <p:sldId id="292" r:id="rId19"/>
    <p:sldId id="293" r:id="rId20"/>
    <p:sldId id="294" r:id="rId21"/>
    <p:sldId id="295" r:id="rId22"/>
    <p:sldId id="296" r:id="rId23"/>
    <p:sldId id="283"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2"/>
    <a:srgbClr val="004A74"/>
    <a:srgbClr val="A09386"/>
    <a:srgbClr val="57B1D3"/>
    <a:srgbClr val="00639A"/>
    <a:srgbClr val="8EB6D8"/>
    <a:srgbClr val="EDEAE0"/>
    <a:srgbClr val="FE6609"/>
    <a:srgbClr val="46361E"/>
    <a:srgbClr val="F6F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5A9E8-B433-4BD4-8881-EAC9E44FE910}" v="197" dt="2021-02-17T20:32:07.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83" autoAdjust="0"/>
    <p:restoredTop sz="86957" autoAdjust="0"/>
  </p:normalViewPr>
  <p:slideViewPr>
    <p:cSldViewPr snapToGrid="0">
      <p:cViewPr varScale="1">
        <p:scale>
          <a:sx n="81" d="100"/>
          <a:sy n="81" d="100"/>
        </p:scale>
        <p:origin x="6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B6619-A9A8-4DCA-8B27-4F031D57024A}" type="datetimeFigureOut">
              <a:rPr lang="en-GB" smtClean="0"/>
              <a:t>20/02/2021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1D1D9-2B47-4FA2-8471-CFD08BE73E0E}" type="slidenum">
              <a:rPr lang="en-GB" smtClean="0"/>
              <a:t>‹#›</a:t>
            </a:fld>
            <a:endParaRPr lang="en-GB"/>
          </a:p>
        </p:txBody>
      </p:sp>
    </p:spTree>
    <p:extLst>
      <p:ext uri="{BB962C8B-B14F-4D97-AF65-F5344CB8AC3E}">
        <p14:creationId xmlns:p14="http://schemas.microsoft.com/office/powerpoint/2010/main" val="203189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Aristotle bought a logical way of thinking to everything he studied.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He pulled everything apart, categorized it and studied it properly.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He was an immigrant to Athens (from Macedonia) and had to leave Athens twice.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He wrote about literature (how to write and read), ethics (how to live), physics (how the universe works) and in order to study animals and how the natural world worked he had to INVENT BIOLOGY!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Almost all of his work is used in all of these fields of study. </a:t>
            </a:r>
          </a:p>
        </p:txBody>
      </p:sp>
      <p:sp>
        <p:nvSpPr>
          <p:cNvPr id="4" name="Slide Number Placeholder 3"/>
          <p:cNvSpPr>
            <a:spLocks noGrp="1"/>
          </p:cNvSpPr>
          <p:nvPr>
            <p:ph type="sldNum" sz="quarter" idx="5"/>
          </p:nvPr>
        </p:nvSpPr>
        <p:spPr/>
        <p:txBody>
          <a:bodyPr/>
          <a:lstStyle/>
          <a:p>
            <a:fld id="{6A41D1D9-2B47-4FA2-8471-CFD08BE73E0E}" type="slidenum">
              <a:rPr lang="en-GB" smtClean="0"/>
              <a:t>2</a:t>
            </a:fld>
            <a:endParaRPr lang="en-GB"/>
          </a:p>
        </p:txBody>
      </p:sp>
    </p:spTree>
    <p:extLst>
      <p:ext uri="{BB962C8B-B14F-4D97-AF65-F5344CB8AC3E}">
        <p14:creationId xmlns:p14="http://schemas.microsoft.com/office/powerpoint/2010/main" val="168235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studying nature.</a:t>
            </a:r>
          </a:p>
        </p:txBody>
      </p:sp>
      <p:sp>
        <p:nvSpPr>
          <p:cNvPr id="4" name="Slide Number Placeholder 3"/>
          <p:cNvSpPr>
            <a:spLocks noGrp="1"/>
          </p:cNvSpPr>
          <p:nvPr>
            <p:ph type="sldNum" sz="quarter" idx="5"/>
          </p:nvPr>
        </p:nvSpPr>
        <p:spPr/>
        <p:txBody>
          <a:bodyPr/>
          <a:lstStyle/>
          <a:p>
            <a:fld id="{6A41D1D9-2B47-4FA2-8471-CFD08BE73E0E}" type="slidenum">
              <a:rPr lang="en-GB" smtClean="0"/>
              <a:t>11</a:t>
            </a:fld>
            <a:endParaRPr lang="en-GB"/>
          </a:p>
        </p:txBody>
      </p:sp>
    </p:spTree>
    <p:extLst>
      <p:ext uri="{BB962C8B-B14F-4D97-AF65-F5344CB8AC3E}">
        <p14:creationId xmlns:p14="http://schemas.microsoft.com/office/powerpoint/2010/main" val="381582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mn-lt"/>
                <a:ea typeface="+mn-ea"/>
                <a:cs typeface="+mn-cs"/>
              </a:rPr>
              <a:t>Aristotle was the first to study good stories and plays and dissected them like he did his animals.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mn-lt"/>
                <a:ea typeface="+mn-ea"/>
                <a:cs typeface="+mn-cs"/>
              </a:rPr>
              <a:t>He pulled them apart to see what they were made of.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mn-lt"/>
                <a:ea typeface="+mn-ea"/>
                <a:cs typeface="+mn-cs"/>
              </a:rPr>
              <a:t>He is where we get our plot mountain from and the most basic of story structures….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n-lt"/>
                <a:ea typeface="+mn-ea"/>
                <a:cs typeface="+mn-cs"/>
              </a:rPr>
              <a:t>&lt;click&gt; Catharsis is the idea of sympathising with characters and feeling their emotions – then crying or laughing or feeling scared to get rid of the excess emotions you might have.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n-lt"/>
                <a:ea typeface="+mn-ea"/>
                <a:cs typeface="+mn-cs"/>
              </a:rPr>
              <a:t>So if you’re feeling very sad watch a sad film, have a cry and let it all out!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n-lt"/>
                <a:ea typeface="+mn-ea"/>
                <a:cs typeface="+mn-cs"/>
              </a:rPr>
              <a:t>Or if you’re feeling sorry for yourself watch a film about someone worse off – pour your pity on that character.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white"/>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6A41D1D9-2B47-4FA2-8471-CFD08BE73E0E}" type="slidenum">
              <a:rPr lang="en-GB" smtClean="0"/>
              <a:t>12</a:t>
            </a:fld>
            <a:endParaRPr lang="en-GB"/>
          </a:p>
        </p:txBody>
      </p:sp>
    </p:spTree>
    <p:extLst>
      <p:ext uri="{BB962C8B-B14F-4D97-AF65-F5344CB8AC3E}">
        <p14:creationId xmlns:p14="http://schemas.microsoft.com/office/powerpoint/2010/main" val="292943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tragedy and catharsis.</a:t>
            </a:r>
          </a:p>
        </p:txBody>
      </p:sp>
      <p:sp>
        <p:nvSpPr>
          <p:cNvPr id="4" name="Slide Number Placeholder 3"/>
          <p:cNvSpPr>
            <a:spLocks noGrp="1"/>
          </p:cNvSpPr>
          <p:nvPr>
            <p:ph type="sldNum" sz="quarter" idx="5"/>
          </p:nvPr>
        </p:nvSpPr>
        <p:spPr/>
        <p:txBody>
          <a:bodyPr/>
          <a:lstStyle/>
          <a:p>
            <a:fld id="{6A41D1D9-2B47-4FA2-8471-CFD08BE73E0E}" type="slidenum">
              <a:rPr lang="en-GB" smtClean="0"/>
              <a:t>13</a:t>
            </a:fld>
            <a:endParaRPr lang="en-GB"/>
          </a:p>
        </p:txBody>
      </p:sp>
    </p:spTree>
    <p:extLst>
      <p:ext uri="{BB962C8B-B14F-4D97-AF65-F5344CB8AC3E}">
        <p14:creationId xmlns:p14="http://schemas.microsoft.com/office/powerpoint/2010/main" val="29579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to you…What do you think these quotes mean?</a:t>
            </a:r>
          </a:p>
        </p:txBody>
      </p:sp>
      <p:sp>
        <p:nvSpPr>
          <p:cNvPr id="4" name="Slide Number Placeholder 3"/>
          <p:cNvSpPr>
            <a:spLocks noGrp="1"/>
          </p:cNvSpPr>
          <p:nvPr>
            <p:ph type="sldNum" sz="quarter" idx="5"/>
          </p:nvPr>
        </p:nvSpPr>
        <p:spPr/>
        <p:txBody>
          <a:bodyPr/>
          <a:lstStyle/>
          <a:p>
            <a:fld id="{6A41D1D9-2B47-4FA2-8471-CFD08BE73E0E}" type="slidenum">
              <a:rPr lang="en-GB" smtClean="0"/>
              <a:t>14</a:t>
            </a:fld>
            <a:endParaRPr lang="en-GB"/>
          </a:p>
        </p:txBody>
      </p:sp>
    </p:spTree>
    <p:extLst>
      <p:ext uri="{BB962C8B-B14F-4D97-AF65-F5344CB8AC3E}">
        <p14:creationId xmlns:p14="http://schemas.microsoft.com/office/powerpoint/2010/main" val="6823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Over to you…What do you think these quotes mean?</a:t>
            </a:r>
          </a:p>
          <a:p>
            <a:endParaRPr lang="en-GB" dirty="0"/>
          </a:p>
        </p:txBody>
      </p:sp>
      <p:sp>
        <p:nvSpPr>
          <p:cNvPr id="4" name="Slide Number Placeholder 3"/>
          <p:cNvSpPr>
            <a:spLocks noGrp="1"/>
          </p:cNvSpPr>
          <p:nvPr>
            <p:ph type="sldNum" sz="quarter" idx="5"/>
          </p:nvPr>
        </p:nvSpPr>
        <p:spPr/>
        <p:txBody>
          <a:bodyPr/>
          <a:lstStyle/>
          <a:p>
            <a:fld id="{6A41D1D9-2B47-4FA2-8471-CFD08BE73E0E}" type="slidenum">
              <a:rPr lang="en-GB" smtClean="0"/>
              <a:t>15</a:t>
            </a:fld>
            <a:endParaRPr lang="en-GB"/>
          </a:p>
        </p:txBody>
      </p:sp>
    </p:spTree>
    <p:extLst>
      <p:ext uri="{BB962C8B-B14F-4D97-AF65-F5344CB8AC3E}">
        <p14:creationId xmlns:p14="http://schemas.microsoft.com/office/powerpoint/2010/main" val="264168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Over to you…What do you think these quotes mean?</a:t>
            </a:r>
          </a:p>
          <a:p>
            <a:endParaRPr lang="en-GB" dirty="0"/>
          </a:p>
        </p:txBody>
      </p:sp>
      <p:sp>
        <p:nvSpPr>
          <p:cNvPr id="4" name="Slide Number Placeholder 3"/>
          <p:cNvSpPr>
            <a:spLocks noGrp="1"/>
          </p:cNvSpPr>
          <p:nvPr>
            <p:ph type="sldNum" sz="quarter" idx="5"/>
          </p:nvPr>
        </p:nvSpPr>
        <p:spPr/>
        <p:txBody>
          <a:bodyPr/>
          <a:lstStyle/>
          <a:p>
            <a:fld id="{6A41D1D9-2B47-4FA2-8471-CFD08BE73E0E}" type="slidenum">
              <a:rPr lang="en-GB" smtClean="0"/>
              <a:t>16</a:t>
            </a:fld>
            <a:endParaRPr lang="en-GB"/>
          </a:p>
        </p:txBody>
      </p:sp>
    </p:spTree>
    <p:extLst>
      <p:ext uri="{BB962C8B-B14F-4D97-AF65-F5344CB8AC3E}">
        <p14:creationId xmlns:p14="http://schemas.microsoft.com/office/powerpoint/2010/main" val="154489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Over to you…What do you think these quotes mean?</a:t>
            </a:r>
          </a:p>
          <a:p>
            <a:endParaRPr lang="en-GB" dirty="0"/>
          </a:p>
        </p:txBody>
      </p:sp>
      <p:sp>
        <p:nvSpPr>
          <p:cNvPr id="4" name="Slide Number Placeholder 3"/>
          <p:cNvSpPr>
            <a:spLocks noGrp="1"/>
          </p:cNvSpPr>
          <p:nvPr>
            <p:ph type="sldNum" sz="quarter" idx="5"/>
          </p:nvPr>
        </p:nvSpPr>
        <p:spPr/>
        <p:txBody>
          <a:bodyPr/>
          <a:lstStyle/>
          <a:p>
            <a:fld id="{6A41D1D9-2B47-4FA2-8471-CFD08BE73E0E}" type="slidenum">
              <a:rPr lang="en-GB" smtClean="0"/>
              <a:t>17</a:t>
            </a:fld>
            <a:endParaRPr lang="en-GB"/>
          </a:p>
        </p:txBody>
      </p:sp>
    </p:spTree>
    <p:extLst>
      <p:ext uri="{BB962C8B-B14F-4D97-AF65-F5344CB8AC3E}">
        <p14:creationId xmlns:p14="http://schemas.microsoft.com/office/powerpoint/2010/main" val="241601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white"/>
                </a:solidFill>
                <a:effectLst/>
                <a:uLnTx/>
                <a:uFillTx/>
                <a:latin typeface="+mn-lt"/>
                <a:ea typeface="+mn-ea"/>
                <a:cs typeface="+mn-cs"/>
              </a:rPr>
              <a:t>When Aristotle left Plato’s school it resulted in him finding a totally different way of seeing the world.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white"/>
                </a:solidFill>
                <a:effectLst/>
                <a:uLnTx/>
                <a:uFillTx/>
                <a:latin typeface="+mn-lt"/>
                <a:ea typeface="+mn-ea"/>
                <a:cs typeface="+mn-cs"/>
              </a:rPr>
              <a:t>Edith Hall – Classics professor at Kings College London believes that Plato had terrible eyesight, so when he saw things he thought about the perfect version, in his head…He then reasoned that this perfect version comes from the Realm of the Forms (a heavenly eternal place)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white"/>
                </a:solidFill>
                <a:effectLst/>
                <a:uLnTx/>
                <a:uFillTx/>
                <a:latin typeface="+mn-lt"/>
                <a:ea typeface="+mn-ea"/>
                <a:cs typeface="+mn-cs"/>
              </a:rPr>
              <a:t>&lt;click&gt; Hall goes on say that she believes that Aristotle’s vision was perfect and so he looks at the world for what it really is…</a:t>
            </a:r>
          </a:p>
          <a:p>
            <a:endParaRPr lang="en-GB" dirty="0"/>
          </a:p>
        </p:txBody>
      </p:sp>
      <p:sp>
        <p:nvSpPr>
          <p:cNvPr id="4" name="Slide Number Placeholder 3"/>
          <p:cNvSpPr>
            <a:spLocks noGrp="1"/>
          </p:cNvSpPr>
          <p:nvPr>
            <p:ph type="sldNum" sz="quarter" idx="5"/>
          </p:nvPr>
        </p:nvSpPr>
        <p:spPr/>
        <p:txBody>
          <a:bodyPr/>
          <a:lstStyle/>
          <a:p>
            <a:fld id="{6A41D1D9-2B47-4FA2-8471-CFD08BE73E0E}" type="slidenum">
              <a:rPr lang="en-GB" smtClean="0"/>
              <a:t>18</a:t>
            </a:fld>
            <a:endParaRPr lang="en-GB"/>
          </a:p>
        </p:txBody>
      </p:sp>
    </p:spTree>
    <p:extLst>
      <p:ext uri="{BB962C8B-B14F-4D97-AF65-F5344CB8AC3E}">
        <p14:creationId xmlns:p14="http://schemas.microsoft.com/office/powerpoint/2010/main" val="364559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Aristotle’s work was mostly destroyed or lost….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But what remained was kept safe in parts of the world soon occupied by Muslims.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During the Abbasid Empire’s reign over the Islamic world translators were asked to find all the knowledge in the Empire – they discovered a lot of Aristotle and began translating it into Arabic.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Those Arabic texts survived and were translated into Latin and then English. Without this chain of events we might not have as much of Aristotle’s work.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Next week we’ll look at the ways these three philosophers answered the Big Questions of the universe! </a:t>
            </a:r>
          </a:p>
        </p:txBody>
      </p:sp>
      <p:sp>
        <p:nvSpPr>
          <p:cNvPr id="4" name="Slide Number Placeholder 3"/>
          <p:cNvSpPr>
            <a:spLocks noGrp="1"/>
          </p:cNvSpPr>
          <p:nvPr>
            <p:ph type="sldNum" sz="quarter" idx="5"/>
          </p:nvPr>
        </p:nvSpPr>
        <p:spPr/>
        <p:txBody>
          <a:bodyPr/>
          <a:lstStyle/>
          <a:p>
            <a:fld id="{6A41D1D9-2B47-4FA2-8471-CFD08BE73E0E}" type="slidenum">
              <a:rPr lang="en-GB" smtClean="0"/>
              <a:t>19</a:t>
            </a:fld>
            <a:endParaRPr lang="en-GB"/>
          </a:p>
        </p:txBody>
      </p:sp>
    </p:spTree>
    <p:extLst>
      <p:ext uri="{BB962C8B-B14F-4D97-AF65-F5344CB8AC3E}">
        <p14:creationId xmlns:p14="http://schemas.microsoft.com/office/powerpoint/2010/main" val="44632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2000" dirty="0"/>
              <a:t>Well, that’s the thing, he never wrote anything down so we don’t know much about him. </a:t>
            </a:r>
          </a:p>
          <a:p>
            <a:pPr marL="342900" indent="-342900">
              <a:buFont typeface="Arial" panose="020B0604020202020204" pitchFamily="34" charset="0"/>
              <a:buChar char="•"/>
            </a:pPr>
            <a:r>
              <a:rPr lang="en-GB" sz="2000" dirty="0"/>
              <a:t>&lt;click&gt; Next week we will talk about Plato – who used Socrates as a character in his books. </a:t>
            </a:r>
          </a:p>
          <a:p>
            <a:pPr marL="342900" indent="-342900">
              <a:buFont typeface="Arial" panose="020B0604020202020204" pitchFamily="34" charset="0"/>
              <a:buChar char="•"/>
            </a:pPr>
            <a:r>
              <a:rPr lang="en-GB" sz="2000" dirty="0"/>
              <a:t>But until then – Please take a look at the form and complete some of the questions on there. </a:t>
            </a:r>
          </a:p>
        </p:txBody>
      </p:sp>
      <p:sp>
        <p:nvSpPr>
          <p:cNvPr id="4" name="Slide Number Placeholder 3"/>
          <p:cNvSpPr>
            <a:spLocks noGrp="1"/>
          </p:cNvSpPr>
          <p:nvPr>
            <p:ph type="sldNum" sz="quarter" idx="5"/>
          </p:nvPr>
        </p:nvSpPr>
        <p:spPr/>
        <p:txBody>
          <a:bodyPr/>
          <a:lstStyle/>
          <a:p>
            <a:fld id="{6A41D1D9-2B47-4FA2-8471-CFD08BE73E0E}" type="slidenum">
              <a:rPr lang="en-GB" smtClean="0"/>
              <a:t>20</a:t>
            </a:fld>
            <a:endParaRPr lang="en-GB"/>
          </a:p>
        </p:txBody>
      </p:sp>
    </p:spTree>
    <p:extLst>
      <p:ext uri="{BB962C8B-B14F-4D97-AF65-F5344CB8AC3E}">
        <p14:creationId xmlns:p14="http://schemas.microsoft.com/office/powerpoint/2010/main" val="410740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Aristotle was born in 384BCE in Stagira (now Macedonia)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He taught many people – most famously Alexander the Great.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He was taught by Plato and hoped to one day inherit the Academy from him. Plato died leaving the Academy to his nephew and Aristotle left Greece in shame.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He opened his own school called the Lyceum (which is what the French call their upper secondary schools - lycée)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He wrote so much but only a few of his works survive and a lot of his lecture notes. </a:t>
            </a:r>
          </a:p>
        </p:txBody>
      </p:sp>
      <p:sp>
        <p:nvSpPr>
          <p:cNvPr id="4" name="Slide Number Placeholder 3"/>
          <p:cNvSpPr>
            <a:spLocks noGrp="1"/>
          </p:cNvSpPr>
          <p:nvPr>
            <p:ph type="sldNum" sz="quarter" idx="5"/>
          </p:nvPr>
        </p:nvSpPr>
        <p:spPr/>
        <p:txBody>
          <a:bodyPr/>
          <a:lstStyle/>
          <a:p>
            <a:fld id="{6A41D1D9-2B47-4FA2-8471-CFD08BE73E0E}" type="slidenum">
              <a:rPr lang="en-GB" smtClean="0"/>
              <a:t>3</a:t>
            </a:fld>
            <a:endParaRPr lang="en-GB"/>
          </a:p>
        </p:txBody>
      </p:sp>
    </p:spTree>
    <p:extLst>
      <p:ext uri="{BB962C8B-B14F-4D97-AF65-F5344CB8AC3E}">
        <p14:creationId xmlns:p14="http://schemas.microsoft.com/office/powerpoint/2010/main" val="102291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GB" sz="2000" dirty="0"/>
          </a:p>
        </p:txBody>
      </p:sp>
      <p:sp>
        <p:nvSpPr>
          <p:cNvPr id="4" name="Slide Number Placeholder 3"/>
          <p:cNvSpPr>
            <a:spLocks noGrp="1"/>
          </p:cNvSpPr>
          <p:nvPr>
            <p:ph type="sldNum" sz="quarter" idx="5"/>
          </p:nvPr>
        </p:nvSpPr>
        <p:spPr/>
        <p:txBody>
          <a:bodyPr/>
          <a:lstStyle/>
          <a:p>
            <a:fld id="{6A41D1D9-2B47-4FA2-8471-CFD08BE73E0E}" type="slidenum">
              <a:rPr lang="en-GB" smtClean="0"/>
              <a:t>21</a:t>
            </a:fld>
            <a:endParaRPr lang="en-GB"/>
          </a:p>
        </p:txBody>
      </p:sp>
    </p:spTree>
    <p:extLst>
      <p:ext uri="{BB962C8B-B14F-4D97-AF65-F5344CB8AC3E}">
        <p14:creationId xmlns:p14="http://schemas.microsoft.com/office/powerpoint/2010/main" val="347530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41D1D9-2B47-4FA2-8471-CFD08BE73E0E}" type="slidenum">
              <a:rPr lang="en-GB" smtClean="0"/>
              <a:t>4</a:t>
            </a:fld>
            <a:endParaRPr lang="en-GB"/>
          </a:p>
        </p:txBody>
      </p:sp>
    </p:spTree>
    <p:extLst>
      <p:ext uri="{BB962C8B-B14F-4D97-AF65-F5344CB8AC3E}">
        <p14:creationId xmlns:p14="http://schemas.microsoft.com/office/powerpoint/2010/main" val="346564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Aristotle – wrote the Poetics – this is still used today by Hollywood scriptwriters, Wrote the Physics – this was the basis for all understanding about the Cosmos, Wrote the Nicomachean (nick-oh-</a:t>
            </a:r>
            <a:r>
              <a:rPr lang="en-GB" sz="2000" dirty="0" err="1"/>
              <a:t>mack</a:t>
            </a:r>
            <a:r>
              <a:rPr lang="en-GB" sz="2000" dirty="0"/>
              <a:t>-</a:t>
            </a:r>
            <a:r>
              <a:rPr lang="en-GB" sz="2000" dirty="0" err="1"/>
              <a:t>ian</a:t>
            </a:r>
            <a:r>
              <a:rPr lang="en-GB" sz="2000" dirty="0"/>
              <a:t>) Ethics – people still study this to workout how to live a good life. INVENTED BIOLOGY! </a:t>
            </a:r>
          </a:p>
        </p:txBody>
      </p:sp>
      <p:sp>
        <p:nvSpPr>
          <p:cNvPr id="4" name="Slide Number Placeholder 3"/>
          <p:cNvSpPr>
            <a:spLocks noGrp="1"/>
          </p:cNvSpPr>
          <p:nvPr>
            <p:ph type="sldNum" sz="quarter" idx="5"/>
          </p:nvPr>
        </p:nvSpPr>
        <p:spPr/>
        <p:txBody>
          <a:bodyPr/>
          <a:lstStyle/>
          <a:p>
            <a:fld id="{6A41D1D9-2B47-4FA2-8471-CFD08BE73E0E}" type="slidenum">
              <a:rPr lang="en-GB" smtClean="0"/>
              <a:t>5</a:t>
            </a:fld>
            <a:endParaRPr lang="en-GB"/>
          </a:p>
        </p:txBody>
      </p:sp>
    </p:spTree>
    <p:extLst>
      <p:ext uri="{BB962C8B-B14F-4D97-AF65-F5344CB8AC3E}">
        <p14:creationId xmlns:p14="http://schemas.microsoft.com/office/powerpoint/2010/main" val="240588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t>We are going to look at two major ideas that we have from Aristotle: zoology or categorising animals and literature.</a:t>
            </a:r>
          </a:p>
        </p:txBody>
      </p:sp>
      <p:sp>
        <p:nvSpPr>
          <p:cNvPr id="4" name="Slide Number Placeholder 3"/>
          <p:cNvSpPr>
            <a:spLocks noGrp="1"/>
          </p:cNvSpPr>
          <p:nvPr>
            <p:ph type="sldNum" sz="quarter" idx="5"/>
          </p:nvPr>
        </p:nvSpPr>
        <p:spPr/>
        <p:txBody>
          <a:bodyPr/>
          <a:lstStyle/>
          <a:p>
            <a:fld id="{6A41D1D9-2B47-4FA2-8471-CFD08BE73E0E}" type="slidenum">
              <a:rPr lang="en-GB" smtClean="0"/>
              <a:t>6</a:t>
            </a:fld>
            <a:endParaRPr lang="en-GB"/>
          </a:p>
        </p:txBody>
      </p:sp>
    </p:spTree>
    <p:extLst>
      <p:ext uri="{BB962C8B-B14F-4D97-AF65-F5344CB8AC3E}">
        <p14:creationId xmlns:p14="http://schemas.microsoft.com/office/powerpoint/2010/main" val="383775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mn-lt"/>
                <a:ea typeface="+mn-ea"/>
                <a:cs typeface="+mn-cs"/>
              </a:rPr>
              <a:t>Zoology – Aristotle looked closely at animals and wrote about them in detail.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mn-lt"/>
                <a:ea typeface="+mn-ea"/>
                <a:cs typeface="+mn-cs"/>
              </a:rPr>
              <a:t>He would dissect animals in order to find out how they worked.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mn-lt"/>
                <a:ea typeface="+mn-ea"/>
                <a:cs typeface="+mn-cs"/>
              </a:rPr>
              <a:t>He was find out from others about the habits of animals he had never seen – this lead him to get a lot of things totally wrong! </a:t>
            </a:r>
          </a:p>
        </p:txBody>
      </p:sp>
      <p:sp>
        <p:nvSpPr>
          <p:cNvPr id="4" name="Slide Number Placeholder 3"/>
          <p:cNvSpPr>
            <a:spLocks noGrp="1"/>
          </p:cNvSpPr>
          <p:nvPr>
            <p:ph type="sldNum" sz="quarter" idx="5"/>
          </p:nvPr>
        </p:nvSpPr>
        <p:spPr/>
        <p:txBody>
          <a:bodyPr/>
          <a:lstStyle/>
          <a:p>
            <a:fld id="{6A41D1D9-2B47-4FA2-8471-CFD08BE73E0E}" type="slidenum">
              <a:rPr lang="en-GB" smtClean="0"/>
              <a:t>7</a:t>
            </a:fld>
            <a:endParaRPr lang="en-GB"/>
          </a:p>
        </p:txBody>
      </p:sp>
    </p:spTree>
    <p:extLst>
      <p:ext uri="{BB962C8B-B14F-4D97-AF65-F5344CB8AC3E}">
        <p14:creationId xmlns:p14="http://schemas.microsoft.com/office/powerpoint/2010/main" val="240245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Here, Aristotle makes sense of how dolphins can communicate.</a:t>
            </a:r>
          </a:p>
          <a:p>
            <a:endParaRPr lang="en-GB" dirty="0"/>
          </a:p>
        </p:txBody>
      </p:sp>
      <p:sp>
        <p:nvSpPr>
          <p:cNvPr id="4" name="Slide Number Placeholder 3"/>
          <p:cNvSpPr>
            <a:spLocks noGrp="1"/>
          </p:cNvSpPr>
          <p:nvPr>
            <p:ph type="sldNum" sz="quarter" idx="5"/>
          </p:nvPr>
        </p:nvSpPr>
        <p:spPr/>
        <p:txBody>
          <a:bodyPr/>
          <a:lstStyle/>
          <a:p>
            <a:fld id="{6A41D1D9-2B47-4FA2-8471-CFD08BE73E0E}" type="slidenum">
              <a:rPr lang="en-GB" smtClean="0"/>
              <a:t>8</a:t>
            </a:fld>
            <a:endParaRPr lang="en-GB"/>
          </a:p>
        </p:txBody>
      </p:sp>
    </p:spTree>
    <p:extLst>
      <p:ext uri="{BB962C8B-B14F-4D97-AF65-F5344CB8AC3E}">
        <p14:creationId xmlns:p14="http://schemas.microsoft.com/office/powerpoint/2010/main" val="10872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Here Aristotle talks about genetic problems passing from one animal to it’s babies.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This is amazingly ahead of it’s time! </a:t>
            </a:r>
          </a:p>
        </p:txBody>
      </p:sp>
      <p:sp>
        <p:nvSpPr>
          <p:cNvPr id="4" name="Slide Number Placeholder 3"/>
          <p:cNvSpPr>
            <a:spLocks noGrp="1"/>
          </p:cNvSpPr>
          <p:nvPr>
            <p:ph type="sldNum" sz="quarter" idx="5"/>
          </p:nvPr>
        </p:nvSpPr>
        <p:spPr/>
        <p:txBody>
          <a:bodyPr/>
          <a:lstStyle/>
          <a:p>
            <a:fld id="{6A41D1D9-2B47-4FA2-8471-CFD08BE73E0E}" type="slidenum">
              <a:rPr lang="en-GB" smtClean="0"/>
              <a:t>9</a:t>
            </a:fld>
            <a:endParaRPr lang="en-GB"/>
          </a:p>
        </p:txBody>
      </p:sp>
    </p:spTree>
    <p:extLst>
      <p:ext uri="{BB962C8B-B14F-4D97-AF65-F5344CB8AC3E}">
        <p14:creationId xmlns:p14="http://schemas.microsoft.com/office/powerpoint/2010/main" val="18348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He then ruins it by saying that Females are deformed Males! Doh! </a:t>
            </a:r>
          </a:p>
          <a:p>
            <a:endParaRPr lang="en-GB" dirty="0"/>
          </a:p>
        </p:txBody>
      </p:sp>
      <p:sp>
        <p:nvSpPr>
          <p:cNvPr id="4" name="Slide Number Placeholder 3"/>
          <p:cNvSpPr>
            <a:spLocks noGrp="1"/>
          </p:cNvSpPr>
          <p:nvPr>
            <p:ph type="sldNum" sz="quarter" idx="5"/>
          </p:nvPr>
        </p:nvSpPr>
        <p:spPr/>
        <p:txBody>
          <a:bodyPr/>
          <a:lstStyle/>
          <a:p>
            <a:fld id="{6A41D1D9-2B47-4FA2-8471-CFD08BE73E0E}" type="slidenum">
              <a:rPr lang="en-GB" smtClean="0"/>
              <a:t>10</a:t>
            </a:fld>
            <a:endParaRPr lang="en-GB"/>
          </a:p>
        </p:txBody>
      </p:sp>
    </p:spTree>
    <p:extLst>
      <p:ext uri="{BB962C8B-B14F-4D97-AF65-F5344CB8AC3E}">
        <p14:creationId xmlns:p14="http://schemas.microsoft.com/office/powerpoint/2010/main" val="37158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F594-6F14-4F42-AEE8-8B4F59B04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2A7B2-B0DA-42EF-AF1E-7449C840B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79D951-314B-4783-BC6E-EF2034F30542}"/>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5" name="Footer Placeholder 4">
            <a:extLst>
              <a:ext uri="{FF2B5EF4-FFF2-40B4-BE49-F238E27FC236}">
                <a16:creationId xmlns:a16="http://schemas.microsoft.com/office/drawing/2014/main" id="{CD83BEC6-DEDB-4A8F-A322-A1B61924C1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8E0F5-1EAC-418A-936E-D09863636755}"/>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312370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E8D4-E6FA-43BF-ADDC-9077A17285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812D2-0FA4-4479-89ED-31B51F293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5C8DD-79C8-40FB-A97D-E0803694FEDB}"/>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5" name="Footer Placeholder 4">
            <a:extLst>
              <a:ext uri="{FF2B5EF4-FFF2-40B4-BE49-F238E27FC236}">
                <a16:creationId xmlns:a16="http://schemas.microsoft.com/office/drawing/2014/main" id="{2197C722-D948-4301-A2E9-EF81F366B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2BEB77-8CD9-4D59-8C6A-C00FA080AD41}"/>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267130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E7F4C-1FCC-4283-859D-620E35099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9B99AB-73AB-44C2-9180-718A65ECFE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FEF57-4D7E-46DB-8578-CADA4979FA51}"/>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5" name="Footer Placeholder 4">
            <a:extLst>
              <a:ext uri="{FF2B5EF4-FFF2-40B4-BE49-F238E27FC236}">
                <a16:creationId xmlns:a16="http://schemas.microsoft.com/office/drawing/2014/main" id="{8F963416-EEB5-46AC-A5B4-E12A997EB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97F98-F5F1-4F62-A9F4-CEEB7FF428F8}"/>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326422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C241-A858-47EA-9CE6-F2EB8CFA61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53BB51-0A80-41E2-A2F3-CB7151145A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BBCB6-9A0D-47C9-922F-E8B43642EEE1}"/>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5" name="Footer Placeholder 4">
            <a:extLst>
              <a:ext uri="{FF2B5EF4-FFF2-40B4-BE49-F238E27FC236}">
                <a16:creationId xmlns:a16="http://schemas.microsoft.com/office/drawing/2014/main" id="{FC8F00AD-FADE-457C-80AD-7D4ACE256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9932D6-997C-471E-8356-BF79AFED3A49}"/>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74383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C718-2995-4937-B71B-D5F560E12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9174D4-24DA-4FE3-AF6D-2C0BABE3FB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F047F9-16F6-4211-B51A-0D4313DAD29E}"/>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5" name="Footer Placeholder 4">
            <a:extLst>
              <a:ext uri="{FF2B5EF4-FFF2-40B4-BE49-F238E27FC236}">
                <a16:creationId xmlns:a16="http://schemas.microsoft.com/office/drawing/2014/main" id="{BD4B8F20-F454-4D42-9ED1-14316965DE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2747A3-7C68-4F88-8F8A-4EEF2C5270C0}"/>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119754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D98E-68C7-4C05-BB1F-3EC75D7610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ABBF29-297C-47F2-BEF1-76217DC719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3C0CC9-65F4-4DE4-838B-0CE3B76D84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7D8A15-DAF3-42C6-8B72-093E82D783E2}"/>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6" name="Footer Placeholder 5">
            <a:extLst>
              <a:ext uri="{FF2B5EF4-FFF2-40B4-BE49-F238E27FC236}">
                <a16:creationId xmlns:a16="http://schemas.microsoft.com/office/drawing/2014/main" id="{5D332907-0A44-4E35-8816-FBB36E479F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075C6F-A061-44EB-BFF6-72BEB89F64E5}"/>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39357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D270-1515-488D-88E3-250EB1FC24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51CA12-FBA8-4262-BAA2-711ABC0599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DF6B7-BE55-43C6-90D2-83EBBA5485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80DE84-990B-4B6A-9B70-90FEA0F63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BA5CCE-DEC6-4471-AA60-4F558F19B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6F32E3-0929-4E22-9CD1-F30D5FFFE43E}"/>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8" name="Footer Placeholder 7">
            <a:extLst>
              <a:ext uri="{FF2B5EF4-FFF2-40B4-BE49-F238E27FC236}">
                <a16:creationId xmlns:a16="http://schemas.microsoft.com/office/drawing/2014/main" id="{E53417A0-3870-4481-BB5C-D58CF4DDC6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1B3A17-327C-4398-8A6A-8303C7CB7125}"/>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233936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1EE2-8DBF-4B55-AFFF-ACB3B1D55D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39CB8F-6B98-477E-9C73-11211C4C1813}"/>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4" name="Footer Placeholder 3">
            <a:extLst>
              <a:ext uri="{FF2B5EF4-FFF2-40B4-BE49-F238E27FC236}">
                <a16:creationId xmlns:a16="http://schemas.microsoft.com/office/drawing/2014/main" id="{4AC56059-A24D-4C74-88AC-221D6A9CEC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F821D9-3644-4264-BB7C-797AD164B070}"/>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133941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7DD6C-1553-4E0D-AAA6-BDB1E5CDD814}"/>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3" name="Footer Placeholder 2">
            <a:extLst>
              <a:ext uri="{FF2B5EF4-FFF2-40B4-BE49-F238E27FC236}">
                <a16:creationId xmlns:a16="http://schemas.microsoft.com/office/drawing/2014/main" id="{EE650E58-4BD6-4F44-A11A-E590CF1103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B0CD14-09EC-4E56-9F19-03A33CD51E8C}"/>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279052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6226-1024-4DB7-93B3-D06F76811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EA032C-9D53-458A-B34F-97709A24E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4E0C2D-DE23-49C4-A12A-1F44CEC50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27D0C-CD43-4229-9F15-8758DC1E50DC}"/>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6" name="Footer Placeholder 5">
            <a:extLst>
              <a:ext uri="{FF2B5EF4-FFF2-40B4-BE49-F238E27FC236}">
                <a16:creationId xmlns:a16="http://schemas.microsoft.com/office/drawing/2014/main" id="{DD44EDCA-0719-4B53-B3F9-06DE65F53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5A39F6-8F79-41CF-861F-317B410190F8}"/>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349213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71D0-B9BF-498B-ABEE-4DE1FBD7F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213562-6807-4082-8433-1F4107A75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F1D828-A681-448D-88E1-6C16A0B26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F678D-EAC7-44B2-B5F2-AB04F54BA24C}"/>
              </a:ext>
            </a:extLst>
          </p:cNvPr>
          <p:cNvSpPr>
            <a:spLocks noGrp="1"/>
          </p:cNvSpPr>
          <p:nvPr>
            <p:ph type="dt" sz="half" idx="10"/>
          </p:nvPr>
        </p:nvSpPr>
        <p:spPr/>
        <p:txBody>
          <a:bodyPr/>
          <a:lstStyle/>
          <a:p>
            <a:fld id="{2BB3EF43-7709-48E9-846C-041D0D3DC76F}" type="datetimeFigureOut">
              <a:rPr lang="en-GB" smtClean="0"/>
              <a:t>20/02/2021</a:t>
            </a:fld>
            <a:endParaRPr lang="en-GB"/>
          </a:p>
        </p:txBody>
      </p:sp>
      <p:sp>
        <p:nvSpPr>
          <p:cNvPr id="6" name="Footer Placeholder 5">
            <a:extLst>
              <a:ext uri="{FF2B5EF4-FFF2-40B4-BE49-F238E27FC236}">
                <a16:creationId xmlns:a16="http://schemas.microsoft.com/office/drawing/2014/main" id="{F2819300-44AB-4F68-AEA1-24C3490763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310B27-6150-49AE-8296-4ED9801DBF77}"/>
              </a:ext>
            </a:extLst>
          </p:cNvPr>
          <p:cNvSpPr>
            <a:spLocks noGrp="1"/>
          </p:cNvSpPr>
          <p:nvPr>
            <p:ph type="sldNum" sz="quarter" idx="12"/>
          </p:nvPr>
        </p:nvSpPr>
        <p:spPr/>
        <p:txBody>
          <a:bodyPr/>
          <a:lstStyle/>
          <a:p>
            <a:fld id="{A51273CE-5E9C-47D5-8677-08B464BA34DE}" type="slidenum">
              <a:rPr lang="en-GB" smtClean="0"/>
              <a:t>‹#›</a:t>
            </a:fld>
            <a:endParaRPr lang="en-GB"/>
          </a:p>
        </p:txBody>
      </p:sp>
    </p:spTree>
    <p:extLst>
      <p:ext uri="{BB962C8B-B14F-4D97-AF65-F5344CB8AC3E}">
        <p14:creationId xmlns:p14="http://schemas.microsoft.com/office/powerpoint/2010/main" val="354310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37F5F-7572-4F45-A2BB-354EF8436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E64070-82DC-4894-9BAF-B6B69EC6F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6027EF-F160-424D-A2CD-71071B64E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3EF43-7709-48E9-846C-041D0D3DC76F}" type="datetimeFigureOut">
              <a:rPr lang="en-GB" smtClean="0"/>
              <a:t>20/02/2021</a:t>
            </a:fld>
            <a:endParaRPr lang="en-GB"/>
          </a:p>
        </p:txBody>
      </p:sp>
      <p:sp>
        <p:nvSpPr>
          <p:cNvPr id="5" name="Footer Placeholder 4">
            <a:extLst>
              <a:ext uri="{FF2B5EF4-FFF2-40B4-BE49-F238E27FC236}">
                <a16:creationId xmlns:a16="http://schemas.microsoft.com/office/drawing/2014/main" id="{216C0678-ECE6-48AC-B9D0-99620F2A6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0CA7A1-552B-424E-B008-5A7A37B6A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273CE-5E9C-47D5-8677-08B464BA34DE}" type="slidenum">
              <a:rPr lang="en-GB" smtClean="0"/>
              <a:t>‹#›</a:t>
            </a:fld>
            <a:endParaRPr lang="en-GB"/>
          </a:p>
        </p:txBody>
      </p:sp>
    </p:spTree>
    <p:extLst>
      <p:ext uri="{BB962C8B-B14F-4D97-AF65-F5344CB8AC3E}">
        <p14:creationId xmlns:p14="http://schemas.microsoft.com/office/powerpoint/2010/main" val="3526559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A6084-0C97-45FD-8499-5C3707D28E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16028" y="-148720"/>
            <a:ext cx="5059142" cy="7155440"/>
          </a:xfrm>
          <a:prstGeom prst="rect">
            <a:avLst/>
          </a:prstGeom>
        </p:spPr>
      </p:pic>
      <p:grpSp>
        <p:nvGrpSpPr>
          <p:cNvPr id="3" name="Group 2">
            <a:extLst>
              <a:ext uri="{FF2B5EF4-FFF2-40B4-BE49-F238E27FC236}">
                <a16:creationId xmlns:a16="http://schemas.microsoft.com/office/drawing/2014/main" id="{75524D16-C2B5-4A73-ADAF-D59BFBFAC85D}"/>
              </a:ext>
            </a:extLst>
          </p:cNvPr>
          <p:cNvGrpSpPr/>
          <p:nvPr/>
        </p:nvGrpSpPr>
        <p:grpSpPr>
          <a:xfrm>
            <a:off x="150065" y="2033509"/>
            <a:ext cx="5994719" cy="1862048"/>
            <a:chOff x="195784" y="726094"/>
            <a:chExt cx="5994719" cy="1862048"/>
          </a:xfrm>
        </p:grpSpPr>
        <p:sp>
          <p:nvSpPr>
            <p:cNvPr id="4" name="TextBox 3">
              <a:extLst>
                <a:ext uri="{FF2B5EF4-FFF2-40B4-BE49-F238E27FC236}">
                  <a16:creationId xmlns:a16="http://schemas.microsoft.com/office/drawing/2014/main" id="{24CD554C-47E5-4FF0-9F2B-A2987A81FD29}"/>
                </a:ext>
              </a:extLst>
            </p:cNvPr>
            <p:cNvSpPr txBox="1"/>
            <p:nvPr/>
          </p:nvSpPr>
          <p:spPr>
            <a:xfrm>
              <a:off x="195784" y="726094"/>
              <a:ext cx="5994719" cy="1862048"/>
            </a:xfrm>
            <a:prstGeom prst="rect">
              <a:avLst/>
            </a:prstGeom>
            <a:noFill/>
          </p:spPr>
          <p:txBody>
            <a:bodyPr wrap="none" rtlCol="0">
              <a:spAutoFit/>
            </a:bodyPr>
            <a:lstStyle/>
            <a:p>
              <a:pPr algn="ctr"/>
              <a:r>
                <a:rPr lang="en-GB" sz="11500" spc="300" dirty="0">
                  <a:latin typeface="Perpetua" panose="02020502060401020303" pitchFamily="18" charset="0"/>
                  <a:cs typeface="Posterama" panose="020B0504020200020000" pitchFamily="34" charset="0"/>
                </a:rPr>
                <a:t>A</a:t>
              </a:r>
              <a:r>
                <a:rPr lang="en-GB" sz="8800" spc="300" dirty="0">
                  <a:latin typeface="Perpetua" panose="02020502060401020303" pitchFamily="18" charset="0"/>
                  <a:cs typeface="Posterama" panose="020B0504020200020000" pitchFamily="34" charset="0"/>
                </a:rPr>
                <a:t>RISTOTLE</a:t>
              </a:r>
              <a:endParaRPr lang="en-GB" sz="9600" spc="300" dirty="0">
                <a:latin typeface="Perpetua" panose="02020502060401020303" pitchFamily="18" charset="0"/>
                <a:cs typeface="Posterama" panose="020B0504020200020000" pitchFamily="34" charset="0"/>
              </a:endParaRPr>
            </a:p>
          </p:txBody>
        </p:sp>
        <p:sp>
          <p:nvSpPr>
            <p:cNvPr id="6" name="TextBox 5">
              <a:extLst>
                <a:ext uri="{FF2B5EF4-FFF2-40B4-BE49-F238E27FC236}">
                  <a16:creationId xmlns:a16="http://schemas.microsoft.com/office/drawing/2014/main" id="{20300F16-C3D3-4ACC-83C8-0310D3123AB4}"/>
                </a:ext>
              </a:extLst>
            </p:cNvPr>
            <p:cNvSpPr txBox="1"/>
            <p:nvPr/>
          </p:nvSpPr>
          <p:spPr>
            <a:xfrm>
              <a:off x="1885444" y="2121585"/>
              <a:ext cx="2615396" cy="400110"/>
            </a:xfrm>
            <a:prstGeom prst="rect">
              <a:avLst/>
            </a:prstGeom>
            <a:noFill/>
          </p:spPr>
          <p:txBody>
            <a:bodyPr wrap="none" rtlCol="0">
              <a:spAutoFit/>
            </a:bodyPr>
            <a:lstStyle/>
            <a:p>
              <a:pPr algn="ctr"/>
              <a:r>
                <a:rPr lang="en-GB" sz="2000" dirty="0">
                  <a:latin typeface="Perpetua" panose="02020502060401020303" pitchFamily="18" charset="0"/>
                </a:rPr>
                <a:t>(AH – WRIST – OTTLE)</a:t>
              </a:r>
            </a:p>
          </p:txBody>
        </p:sp>
      </p:grpSp>
      <p:sp>
        <p:nvSpPr>
          <p:cNvPr id="2" name="Rectangle 1">
            <a:extLst>
              <a:ext uri="{FF2B5EF4-FFF2-40B4-BE49-F238E27FC236}">
                <a16:creationId xmlns:a16="http://schemas.microsoft.com/office/drawing/2014/main" id="{EBEAA781-DDBA-4BF9-8388-6B543FCB395C}"/>
              </a:ext>
            </a:extLst>
          </p:cNvPr>
          <p:cNvSpPr/>
          <p:nvPr/>
        </p:nvSpPr>
        <p:spPr>
          <a:xfrm>
            <a:off x="6096000" y="-333829"/>
            <a:ext cx="45719" cy="730068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098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fontScale="55000" lnSpcReduction="20000"/>
          </a:bodyPr>
          <a:lstStyle/>
          <a:p>
            <a:r>
              <a:rPr lang="en-US" sz="7200" dirty="0">
                <a:ln w="0"/>
                <a:solidFill>
                  <a:schemeClr val="accent2">
                    <a:lumMod val="50000"/>
                  </a:schemeClr>
                </a:solidFill>
                <a:latin typeface="Gill Sans MT" panose="020B0502020104020203" pitchFamily="34" charset="0"/>
              </a:rPr>
              <a:t>Just as it sometimes happens that deformed offspring are produced by deformed parents, and sometimes not, so the offspring produced by a female are sometimes female, sometimes not, but male, because the female is as it were a deformed male.</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63749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a:bodyPr>
          <a:lstStyle/>
          <a:p>
            <a:r>
              <a:rPr lang="en-US" sz="7200" dirty="0">
                <a:ln w="0"/>
                <a:solidFill>
                  <a:schemeClr val="accent2">
                    <a:lumMod val="50000"/>
                  </a:schemeClr>
                </a:solidFill>
                <a:latin typeface="Gill Sans MT" panose="020B0502020104020203" pitchFamily="34" charset="0"/>
              </a:rPr>
              <a:t>In all things of nature there is something of the marvelous. </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150363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rgbClr val="00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DBBCB5F-30CF-44F1-B611-3D9993BF7495}"/>
              </a:ext>
            </a:extLst>
          </p:cNvPr>
          <p:cNvSpPr txBox="1"/>
          <p:nvPr/>
        </p:nvSpPr>
        <p:spPr>
          <a:xfrm>
            <a:off x="963369" y="325494"/>
            <a:ext cx="4003660" cy="1323439"/>
          </a:xfrm>
          <a:prstGeom prst="rect">
            <a:avLst/>
          </a:prstGeom>
          <a:noFill/>
        </p:spPr>
        <p:txBody>
          <a:bodyPr wrap="none" rtlCol="0">
            <a:spAutoFit/>
          </a:bodyPr>
          <a:lstStyle/>
          <a:p>
            <a:r>
              <a:rPr lang="en-GB" sz="8000" dirty="0">
                <a:latin typeface="Perpetua" panose="02020502060401020303" pitchFamily="18" charset="0"/>
                <a:cs typeface="Posterama" panose="020B0504020200020000" pitchFamily="34" charset="0"/>
              </a:rPr>
              <a:t>L</a:t>
            </a:r>
            <a:r>
              <a:rPr lang="en-GB" sz="5400" dirty="0">
                <a:latin typeface="Perpetua" panose="02020502060401020303" pitchFamily="18" charset="0"/>
                <a:cs typeface="Posterama" panose="020B0504020200020000" pitchFamily="34" charset="0"/>
              </a:rPr>
              <a:t>ITERATURE</a:t>
            </a:r>
            <a:endParaRPr lang="en-GB" sz="6000" dirty="0">
              <a:latin typeface="Perpetua" panose="02020502060401020303" pitchFamily="18" charset="0"/>
              <a:cs typeface="Posterama" panose="020B0504020200020000" pitchFamily="34" charset="0"/>
            </a:endParaRPr>
          </a:p>
        </p:txBody>
      </p:sp>
      <p:grpSp>
        <p:nvGrpSpPr>
          <p:cNvPr id="20" name="Group 19">
            <a:extLst>
              <a:ext uri="{FF2B5EF4-FFF2-40B4-BE49-F238E27FC236}">
                <a16:creationId xmlns:a16="http://schemas.microsoft.com/office/drawing/2014/main" id="{5321346F-712D-4DAF-AA36-10D894E5B18A}"/>
              </a:ext>
            </a:extLst>
          </p:cNvPr>
          <p:cNvGrpSpPr/>
          <p:nvPr/>
        </p:nvGrpSpPr>
        <p:grpSpPr>
          <a:xfrm>
            <a:off x="7235497" y="458991"/>
            <a:ext cx="4121343" cy="3696715"/>
            <a:chOff x="6779178" y="1373391"/>
            <a:chExt cx="4121343" cy="3696715"/>
          </a:xfrm>
        </p:grpSpPr>
        <p:sp>
          <p:nvSpPr>
            <p:cNvPr id="21" name="Oval 20">
              <a:extLst>
                <a:ext uri="{FF2B5EF4-FFF2-40B4-BE49-F238E27FC236}">
                  <a16:creationId xmlns:a16="http://schemas.microsoft.com/office/drawing/2014/main" id="{AB08CAE3-3F6F-40D7-8BD2-C1B576F88747}"/>
                </a:ext>
              </a:extLst>
            </p:cNvPr>
            <p:cNvSpPr/>
            <p:nvPr/>
          </p:nvSpPr>
          <p:spPr>
            <a:xfrm>
              <a:off x="7146895" y="1490411"/>
              <a:ext cx="3436998" cy="3436997"/>
            </a:xfrm>
            <a:prstGeom prst="ellipse">
              <a:avLst/>
            </a:prstGeom>
            <a:noFill/>
            <a:ln w="762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587EF90-BA66-4ED2-9374-4460738D40B8}"/>
                </a:ext>
              </a:extLst>
            </p:cNvPr>
            <p:cNvSpPr/>
            <p:nvPr/>
          </p:nvSpPr>
          <p:spPr>
            <a:xfrm>
              <a:off x="7365917" y="1709433"/>
              <a:ext cx="2998954" cy="29989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8B13AA91-8041-4203-87E0-E77AA84BF6CA}"/>
                </a:ext>
              </a:extLst>
            </p:cNvPr>
            <p:cNvGrpSpPr/>
            <p:nvPr/>
          </p:nvGrpSpPr>
          <p:grpSpPr>
            <a:xfrm>
              <a:off x="7803888" y="2948458"/>
              <a:ext cx="2121648" cy="2121648"/>
              <a:chOff x="7904378" y="3136142"/>
              <a:chExt cx="1914927" cy="1914927"/>
            </a:xfrm>
          </p:grpSpPr>
          <p:sp>
            <p:nvSpPr>
              <p:cNvPr id="33" name="Freeform: Shape 32">
                <a:extLst>
                  <a:ext uri="{FF2B5EF4-FFF2-40B4-BE49-F238E27FC236}">
                    <a16:creationId xmlns:a16="http://schemas.microsoft.com/office/drawing/2014/main" id="{3392C260-3D1A-443D-BD64-33344E7CC4CE}"/>
                  </a:ext>
                </a:extLst>
              </p:cNvPr>
              <p:cNvSpPr/>
              <p:nvPr/>
            </p:nvSpPr>
            <p:spPr>
              <a:xfrm>
                <a:off x="7918100" y="3727938"/>
                <a:ext cx="1842801" cy="1225899"/>
              </a:xfrm>
              <a:custGeom>
                <a:avLst/>
                <a:gdLst>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36914 w 1868994"/>
                  <a:gd name="connsiteY14" fmla="*/ 100484 h 1225899"/>
                  <a:gd name="connsiteX15" fmla="*/ 1467059 w 1868994"/>
                  <a:gd name="connsiteY15" fmla="*/ 110532 h 1225899"/>
                  <a:gd name="connsiteX16" fmla="*/ 1517301 w 1868994"/>
                  <a:gd name="connsiteY16" fmla="*/ 120581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36914 w 1868994"/>
                  <a:gd name="connsiteY14" fmla="*/ 100484 h 1225899"/>
                  <a:gd name="connsiteX15" fmla="*/ 1493253 w 1868994"/>
                  <a:gd name="connsiteY15" fmla="*/ 72432 h 1225899"/>
                  <a:gd name="connsiteX16" fmla="*/ 1517301 w 1868994"/>
                  <a:gd name="connsiteY16" fmla="*/ 120581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29771 w 1868994"/>
                  <a:gd name="connsiteY14" fmla="*/ 79053 h 1225899"/>
                  <a:gd name="connsiteX15" fmla="*/ 1493253 w 1868994"/>
                  <a:gd name="connsiteY15" fmla="*/ 72432 h 1225899"/>
                  <a:gd name="connsiteX16" fmla="*/ 1517301 w 1868994"/>
                  <a:gd name="connsiteY16" fmla="*/ 120581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29771 w 1868994"/>
                  <a:gd name="connsiteY14" fmla="*/ 79053 h 1225899"/>
                  <a:gd name="connsiteX15" fmla="*/ 1493253 w 1868994"/>
                  <a:gd name="connsiteY15" fmla="*/ 72432 h 1225899"/>
                  <a:gd name="connsiteX16" fmla="*/ 1557782 w 1868994"/>
                  <a:gd name="connsiteY16" fmla="*/ 94387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29771 w 1868994"/>
                  <a:gd name="connsiteY14" fmla="*/ 79053 h 1225899"/>
                  <a:gd name="connsiteX15" fmla="*/ 1493253 w 1868994"/>
                  <a:gd name="connsiteY15" fmla="*/ 72432 h 1225899"/>
                  <a:gd name="connsiteX16" fmla="*/ 1557782 w 1868994"/>
                  <a:gd name="connsiteY16" fmla="*/ 94387 h 1225899"/>
                  <a:gd name="connsiteX17" fmla="*/ 1692362 w 1868994"/>
                  <a:gd name="connsiteY17" fmla="*/ 116864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58960"/>
                  <a:gd name="connsiteY0" fmla="*/ 90436 h 1225899"/>
                  <a:gd name="connsiteX1" fmla="*/ 361741 w 1858960"/>
                  <a:gd name="connsiteY1" fmla="*/ 80387 h 1225899"/>
                  <a:gd name="connsiteX2" fmla="*/ 442128 w 1858960"/>
                  <a:gd name="connsiteY2" fmla="*/ 70339 h 1225899"/>
                  <a:gd name="connsiteX3" fmla="*/ 472273 w 1858960"/>
                  <a:gd name="connsiteY3" fmla="*/ 60291 h 1225899"/>
                  <a:gd name="connsiteX4" fmla="*/ 502418 w 1858960"/>
                  <a:gd name="connsiteY4" fmla="*/ 40194 h 1225899"/>
                  <a:gd name="connsiteX5" fmla="*/ 562708 w 1858960"/>
                  <a:gd name="connsiteY5" fmla="*/ 20097 h 1225899"/>
                  <a:gd name="connsiteX6" fmla="*/ 592853 w 1858960"/>
                  <a:gd name="connsiteY6" fmla="*/ 10049 h 1225899"/>
                  <a:gd name="connsiteX7" fmla="*/ 673240 w 1858960"/>
                  <a:gd name="connsiteY7" fmla="*/ 20097 h 1225899"/>
                  <a:gd name="connsiteX8" fmla="*/ 854110 w 1858960"/>
                  <a:gd name="connsiteY8" fmla="*/ 0 h 1225899"/>
                  <a:gd name="connsiteX9" fmla="*/ 924448 w 1858960"/>
                  <a:gd name="connsiteY9" fmla="*/ 20097 h 1225899"/>
                  <a:gd name="connsiteX10" fmla="*/ 954594 w 1858960"/>
                  <a:gd name="connsiteY10" fmla="*/ 40194 h 1225899"/>
                  <a:gd name="connsiteX11" fmla="*/ 1145512 w 1858960"/>
                  <a:gd name="connsiteY11" fmla="*/ 60291 h 1225899"/>
                  <a:gd name="connsiteX12" fmla="*/ 1215851 w 1858960"/>
                  <a:gd name="connsiteY12" fmla="*/ 70339 h 1225899"/>
                  <a:gd name="connsiteX13" fmla="*/ 1376624 w 1858960"/>
                  <a:gd name="connsiteY13" fmla="*/ 80387 h 1225899"/>
                  <a:gd name="connsiteX14" fmla="*/ 1429771 w 1858960"/>
                  <a:gd name="connsiteY14" fmla="*/ 79053 h 1225899"/>
                  <a:gd name="connsiteX15" fmla="*/ 1493253 w 1858960"/>
                  <a:gd name="connsiteY15" fmla="*/ 72432 h 1225899"/>
                  <a:gd name="connsiteX16" fmla="*/ 1557782 w 1858960"/>
                  <a:gd name="connsiteY16" fmla="*/ 94387 h 1225899"/>
                  <a:gd name="connsiteX17" fmla="*/ 1692362 w 1858960"/>
                  <a:gd name="connsiteY17" fmla="*/ 116864 h 1225899"/>
                  <a:gd name="connsiteX18" fmla="*/ 1842801 w 1858960"/>
                  <a:gd name="connsiteY18" fmla="*/ 134580 h 1225899"/>
                  <a:gd name="connsiteX19" fmla="*/ 1858945 w 1858960"/>
                  <a:gd name="connsiteY19" fmla="*/ 190919 h 1225899"/>
                  <a:gd name="connsiteX20" fmla="*/ 1838848 w 1858960"/>
                  <a:gd name="connsiteY20" fmla="*/ 221064 h 1225899"/>
                  <a:gd name="connsiteX21" fmla="*/ 1818752 w 1858960"/>
                  <a:gd name="connsiteY21" fmla="*/ 281354 h 1225899"/>
                  <a:gd name="connsiteX22" fmla="*/ 1818752 w 1858960"/>
                  <a:gd name="connsiteY22" fmla="*/ 472273 h 1225899"/>
                  <a:gd name="connsiteX23" fmla="*/ 1798655 w 1858960"/>
                  <a:gd name="connsiteY23" fmla="*/ 532563 h 1225899"/>
                  <a:gd name="connsiteX24" fmla="*/ 1808703 w 1858960"/>
                  <a:gd name="connsiteY24" fmla="*/ 612950 h 1225899"/>
                  <a:gd name="connsiteX25" fmla="*/ 1808703 w 1858960"/>
                  <a:gd name="connsiteY25" fmla="*/ 743578 h 1225899"/>
                  <a:gd name="connsiteX26" fmla="*/ 1778558 w 1858960"/>
                  <a:gd name="connsiteY26" fmla="*/ 763675 h 1225899"/>
                  <a:gd name="connsiteX27" fmla="*/ 1748413 w 1858960"/>
                  <a:gd name="connsiteY27" fmla="*/ 823965 h 1225899"/>
                  <a:gd name="connsiteX28" fmla="*/ 1768510 w 1858960"/>
                  <a:gd name="connsiteY28" fmla="*/ 934497 h 1225899"/>
                  <a:gd name="connsiteX29" fmla="*/ 1788607 w 1858960"/>
                  <a:gd name="connsiteY29" fmla="*/ 964642 h 1225899"/>
                  <a:gd name="connsiteX30" fmla="*/ 1798655 w 1858960"/>
                  <a:gd name="connsiteY30" fmla="*/ 994787 h 1225899"/>
                  <a:gd name="connsiteX31" fmla="*/ 1818752 w 1858960"/>
                  <a:gd name="connsiteY31" fmla="*/ 1075174 h 1225899"/>
                  <a:gd name="connsiteX32" fmla="*/ 1788607 w 1858960"/>
                  <a:gd name="connsiteY32" fmla="*/ 1095271 h 1225899"/>
                  <a:gd name="connsiteX33" fmla="*/ 1657978 w 1858960"/>
                  <a:gd name="connsiteY33" fmla="*/ 1115367 h 1225899"/>
                  <a:gd name="connsiteX34" fmla="*/ 1607736 w 1858960"/>
                  <a:gd name="connsiteY34" fmla="*/ 1125416 h 1225899"/>
                  <a:gd name="connsiteX35" fmla="*/ 1547446 w 1858960"/>
                  <a:gd name="connsiteY35" fmla="*/ 1145513 h 1225899"/>
                  <a:gd name="connsiteX36" fmla="*/ 1537398 w 1858960"/>
                  <a:gd name="connsiteY36" fmla="*/ 1205803 h 1225899"/>
                  <a:gd name="connsiteX37" fmla="*/ 1507253 w 1858960"/>
                  <a:gd name="connsiteY37" fmla="*/ 1195754 h 1225899"/>
                  <a:gd name="connsiteX38" fmla="*/ 1487156 w 1858960"/>
                  <a:gd name="connsiteY38" fmla="*/ 1165609 h 1225899"/>
                  <a:gd name="connsiteX39" fmla="*/ 1457011 w 1858960"/>
                  <a:gd name="connsiteY39" fmla="*/ 1175658 h 1225899"/>
                  <a:gd name="connsiteX40" fmla="*/ 1436914 w 1858960"/>
                  <a:gd name="connsiteY40" fmla="*/ 1205803 h 1225899"/>
                  <a:gd name="connsiteX41" fmla="*/ 1406769 w 1858960"/>
                  <a:gd name="connsiteY41" fmla="*/ 1225899 h 1225899"/>
                  <a:gd name="connsiteX42" fmla="*/ 1376624 w 1858960"/>
                  <a:gd name="connsiteY42" fmla="*/ 1205803 h 1225899"/>
                  <a:gd name="connsiteX43" fmla="*/ 1356528 w 1858960"/>
                  <a:gd name="connsiteY43" fmla="*/ 1135464 h 1225899"/>
                  <a:gd name="connsiteX44" fmla="*/ 1115367 w 1858960"/>
                  <a:gd name="connsiteY44" fmla="*/ 1145513 h 1225899"/>
                  <a:gd name="connsiteX45" fmla="*/ 1085222 w 1858960"/>
                  <a:gd name="connsiteY45" fmla="*/ 1155561 h 1225899"/>
                  <a:gd name="connsiteX46" fmla="*/ 643095 w 1858960"/>
                  <a:gd name="connsiteY46" fmla="*/ 1145513 h 1225899"/>
                  <a:gd name="connsiteX47" fmla="*/ 582804 w 1858960"/>
                  <a:gd name="connsiteY47" fmla="*/ 1125416 h 1225899"/>
                  <a:gd name="connsiteX48" fmla="*/ 552659 w 1858960"/>
                  <a:gd name="connsiteY48" fmla="*/ 1115367 h 1225899"/>
                  <a:gd name="connsiteX49" fmla="*/ 331596 w 1858960"/>
                  <a:gd name="connsiteY49" fmla="*/ 1095271 h 1225899"/>
                  <a:gd name="connsiteX50" fmla="*/ 180870 w 1858960"/>
                  <a:gd name="connsiteY50" fmla="*/ 1075174 h 1225899"/>
                  <a:gd name="connsiteX51" fmla="*/ 100484 w 1858960"/>
                  <a:gd name="connsiteY51" fmla="*/ 1065126 h 1225899"/>
                  <a:gd name="connsiteX52" fmla="*/ 70339 w 1858960"/>
                  <a:gd name="connsiteY52" fmla="*/ 1055077 h 1225899"/>
                  <a:gd name="connsiteX53" fmla="*/ 60290 w 1858960"/>
                  <a:gd name="connsiteY53" fmla="*/ 1024932 h 1225899"/>
                  <a:gd name="connsiteX54" fmla="*/ 40194 w 1858960"/>
                  <a:gd name="connsiteY54" fmla="*/ 994787 h 1225899"/>
                  <a:gd name="connsiteX55" fmla="*/ 10048 w 1858960"/>
                  <a:gd name="connsiteY55" fmla="*/ 894304 h 1225899"/>
                  <a:gd name="connsiteX56" fmla="*/ 0 w 1858960"/>
                  <a:gd name="connsiteY56" fmla="*/ 813917 h 1225899"/>
                  <a:gd name="connsiteX57" fmla="*/ 10048 w 1858960"/>
                  <a:gd name="connsiteY57" fmla="*/ 773724 h 1225899"/>
                  <a:gd name="connsiteX58" fmla="*/ 50242 w 1858960"/>
                  <a:gd name="connsiteY58" fmla="*/ 683288 h 1225899"/>
                  <a:gd name="connsiteX59" fmla="*/ 70339 w 1858960"/>
                  <a:gd name="connsiteY59" fmla="*/ 622998 h 1225899"/>
                  <a:gd name="connsiteX60" fmla="*/ 80387 w 1858960"/>
                  <a:gd name="connsiteY60" fmla="*/ 592853 h 1225899"/>
                  <a:gd name="connsiteX61" fmla="*/ 70339 w 1858960"/>
                  <a:gd name="connsiteY61" fmla="*/ 502418 h 1225899"/>
                  <a:gd name="connsiteX62" fmla="*/ 70339 w 1858960"/>
                  <a:gd name="connsiteY62" fmla="*/ 381838 h 1225899"/>
                  <a:gd name="connsiteX63" fmla="*/ 90435 w 1858960"/>
                  <a:gd name="connsiteY63" fmla="*/ 351693 h 1225899"/>
                  <a:gd name="connsiteX64" fmla="*/ 80387 w 1858960"/>
                  <a:gd name="connsiteY64" fmla="*/ 251209 h 1225899"/>
                  <a:gd name="connsiteX65" fmla="*/ 80387 w 1858960"/>
                  <a:gd name="connsiteY65" fmla="*/ 130629 h 1225899"/>
                  <a:gd name="connsiteX66" fmla="*/ 110532 w 1858960"/>
                  <a:gd name="connsiteY66" fmla="*/ 120581 h 1225899"/>
                  <a:gd name="connsiteX67" fmla="*/ 170822 w 1858960"/>
                  <a:gd name="connsiteY67" fmla="*/ 90436 h 1225899"/>
                  <a:gd name="connsiteX68" fmla="*/ 261257 w 1858960"/>
                  <a:gd name="connsiteY68" fmla="*/ 110532 h 1225899"/>
                  <a:gd name="connsiteX69" fmla="*/ 281354 w 1858960"/>
                  <a:gd name="connsiteY69" fmla="*/ 90436 h 1225899"/>
                  <a:gd name="connsiteX0" fmla="*/ 281354 w 1842801"/>
                  <a:gd name="connsiteY0" fmla="*/ 90436 h 1225899"/>
                  <a:gd name="connsiteX1" fmla="*/ 361741 w 1842801"/>
                  <a:gd name="connsiteY1" fmla="*/ 80387 h 1225899"/>
                  <a:gd name="connsiteX2" fmla="*/ 442128 w 1842801"/>
                  <a:gd name="connsiteY2" fmla="*/ 70339 h 1225899"/>
                  <a:gd name="connsiteX3" fmla="*/ 472273 w 1842801"/>
                  <a:gd name="connsiteY3" fmla="*/ 60291 h 1225899"/>
                  <a:gd name="connsiteX4" fmla="*/ 502418 w 1842801"/>
                  <a:gd name="connsiteY4" fmla="*/ 40194 h 1225899"/>
                  <a:gd name="connsiteX5" fmla="*/ 562708 w 1842801"/>
                  <a:gd name="connsiteY5" fmla="*/ 20097 h 1225899"/>
                  <a:gd name="connsiteX6" fmla="*/ 592853 w 1842801"/>
                  <a:gd name="connsiteY6" fmla="*/ 10049 h 1225899"/>
                  <a:gd name="connsiteX7" fmla="*/ 673240 w 1842801"/>
                  <a:gd name="connsiteY7" fmla="*/ 20097 h 1225899"/>
                  <a:gd name="connsiteX8" fmla="*/ 854110 w 1842801"/>
                  <a:gd name="connsiteY8" fmla="*/ 0 h 1225899"/>
                  <a:gd name="connsiteX9" fmla="*/ 924448 w 1842801"/>
                  <a:gd name="connsiteY9" fmla="*/ 20097 h 1225899"/>
                  <a:gd name="connsiteX10" fmla="*/ 954594 w 1842801"/>
                  <a:gd name="connsiteY10" fmla="*/ 40194 h 1225899"/>
                  <a:gd name="connsiteX11" fmla="*/ 1145512 w 1842801"/>
                  <a:gd name="connsiteY11" fmla="*/ 60291 h 1225899"/>
                  <a:gd name="connsiteX12" fmla="*/ 1215851 w 1842801"/>
                  <a:gd name="connsiteY12" fmla="*/ 70339 h 1225899"/>
                  <a:gd name="connsiteX13" fmla="*/ 1376624 w 1842801"/>
                  <a:gd name="connsiteY13" fmla="*/ 80387 h 1225899"/>
                  <a:gd name="connsiteX14" fmla="*/ 1429771 w 1842801"/>
                  <a:gd name="connsiteY14" fmla="*/ 79053 h 1225899"/>
                  <a:gd name="connsiteX15" fmla="*/ 1493253 w 1842801"/>
                  <a:gd name="connsiteY15" fmla="*/ 72432 h 1225899"/>
                  <a:gd name="connsiteX16" fmla="*/ 1557782 w 1842801"/>
                  <a:gd name="connsiteY16" fmla="*/ 94387 h 1225899"/>
                  <a:gd name="connsiteX17" fmla="*/ 1692362 w 1842801"/>
                  <a:gd name="connsiteY17" fmla="*/ 116864 h 1225899"/>
                  <a:gd name="connsiteX18" fmla="*/ 1842801 w 1842801"/>
                  <a:gd name="connsiteY18" fmla="*/ 134580 h 1225899"/>
                  <a:gd name="connsiteX19" fmla="*/ 1832752 w 1842801"/>
                  <a:gd name="connsiteY19" fmla="*/ 188537 h 1225899"/>
                  <a:gd name="connsiteX20" fmla="*/ 1838848 w 1842801"/>
                  <a:gd name="connsiteY20" fmla="*/ 221064 h 1225899"/>
                  <a:gd name="connsiteX21" fmla="*/ 1818752 w 1842801"/>
                  <a:gd name="connsiteY21" fmla="*/ 281354 h 1225899"/>
                  <a:gd name="connsiteX22" fmla="*/ 1818752 w 1842801"/>
                  <a:gd name="connsiteY22" fmla="*/ 472273 h 1225899"/>
                  <a:gd name="connsiteX23" fmla="*/ 1798655 w 1842801"/>
                  <a:gd name="connsiteY23" fmla="*/ 532563 h 1225899"/>
                  <a:gd name="connsiteX24" fmla="*/ 1808703 w 1842801"/>
                  <a:gd name="connsiteY24" fmla="*/ 612950 h 1225899"/>
                  <a:gd name="connsiteX25" fmla="*/ 1808703 w 1842801"/>
                  <a:gd name="connsiteY25" fmla="*/ 743578 h 1225899"/>
                  <a:gd name="connsiteX26" fmla="*/ 1778558 w 1842801"/>
                  <a:gd name="connsiteY26" fmla="*/ 763675 h 1225899"/>
                  <a:gd name="connsiteX27" fmla="*/ 1748413 w 1842801"/>
                  <a:gd name="connsiteY27" fmla="*/ 823965 h 1225899"/>
                  <a:gd name="connsiteX28" fmla="*/ 1768510 w 1842801"/>
                  <a:gd name="connsiteY28" fmla="*/ 934497 h 1225899"/>
                  <a:gd name="connsiteX29" fmla="*/ 1788607 w 1842801"/>
                  <a:gd name="connsiteY29" fmla="*/ 964642 h 1225899"/>
                  <a:gd name="connsiteX30" fmla="*/ 1798655 w 1842801"/>
                  <a:gd name="connsiteY30" fmla="*/ 994787 h 1225899"/>
                  <a:gd name="connsiteX31" fmla="*/ 1818752 w 1842801"/>
                  <a:gd name="connsiteY31" fmla="*/ 1075174 h 1225899"/>
                  <a:gd name="connsiteX32" fmla="*/ 1788607 w 1842801"/>
                  <a:gd name="connsiteY32" fmla="*/ 1095271 h 1225899"/>
                  <a:gd name="connsiteX33" fmla="*/ 1657978 w 1842801"/>
                  <a:gd name="connsiteY33" fmla="*/ 1115367 h 1225899"/>
                  <a:gd name="connsiteX34" fmla="*/ 1607736 w 1842801"/>
                  <a:gd name="connsiteY34" fmla="*/ 1125416 h 1225899"/>
                  <a:gd name="connsiteX35" fmla="*/ 1547446 w 1842801"/>
                  <a:gd name="connsiteY35" fmla="*/ 1145513 h 1225899"/>
                  <a:gd name="connsiteX36" fmla="*/ 1537398 w 1842801"/>
                  <a:gd name="connsiteY36" fmla="*/ 1205803 h 1225899"/>
                  <a:gd name="connsiteX37" fmla="*/ 1507253 w 1842801"/>
                  <a:gd name="connsiteY37" fmla="*/ 1195754 h 1225899"/>
                  <a:gd name="connsiteX38" fmla="*/ 1487156 w 1842801"/>
                  <a:gd name="connsiteY38" fmla="*/ 1165609 h 1225899"/>
                  <a:gd name="connsiteX39" fmla="*/ 1457011 w 1842801"/>
                  <a:gd name="connsiteY39" fmla="*/ 1175658 h 1225899"/>
                  <a:gd name="connsiteX40" fmla="*/ 1436914 w 1842801"/>
                  <a:gd name="connsiteY40" fmla="*/ 1205803 h 1225899"/>
                  <a:gd name="connsiteX41" fmla="*/ 1406769 w 1842801"/>
                  <a:gd name="connsiteY41" fmla="*/ 1225899 h 1225899"/>
                  <a:gd name="connsiteX42" fmla="*/ 1376624 w 1842801"/>
                  <a:gd name="connsiteY42" fmla="*/ 1205803 h 1225899"/>
                  <a:gd name="connsiteX43" fmla="*/ 1356528 w 1842801"/>
                  <a:gd name="connsiteY43" fmla="*/ 1135464 h 1225899"/>
                  <a:gd name="connsiteX44" fmla="*/ 1115367 w 1842801"/>
                  <a:gd name="connsiteY44" fmla="*/ 1145513 h 1225899"/>
                  <a:gd name="connsiteX45" fmla="*/ 1085222 w 1842801"/>
                  <a:gd name="connsiteY45" fmla="*/ 1155561 h 1225899"/>
                  <a:gd name="connsiteX46" fmla="*/ 643095 w 1842801"/>
                  <a:gd name="connsiteY46" fmla="*/ 1145513 h 1225899"/>
                  <a:gd name="connsiteX47" fmla="*/ 582804 w 1842801"/>
                  <a:gd name="connsiteY47" fmla="*/ 1125416 h 1225899"/>
                  <a:gd name="connsiteX48" fmla="*/ 552659 w 1842801"/>
                  <a:gd name="connsiteY48" fmla="*/ 1115367 h 1225899"/>
                  <a:gd name="connsiteX49" fmla="*/ 331596 w 1842801"/>
                  <a:gd name="connsiteY49" fmla="*/ 1095271 h 1225899"/>
                  <a:gd name="connsiteX50" fmla="*/ 180870 w 1842801"/>
                  <a:gd name="connsiteY50" fmla="*/ 1075174 h 1225899"/>
                  <a:gd name="connsiteX51" fmla="*/ 100484 w 1842801"/>
                  <a:gd name="connsiteY51" fmla="*/ 1065126 h 1225899"/>
                  <a:gd name="connsiteX52" fmla="*/ 70339 w 1842801"/>
                  <a:gd name="connsiteY52" fmla="*/ 1055077 h 1225899"/>
                  <a:gd name="connsiteX53" fmla="*/ 60290 w 1842801"/>
                  <a:gd name="connsiteY53" fmla="*/ 1024932 h 1225899"/>
                  <a:gd name="connsiteX54" fmla="*/ 40194 w 1842801"/>
                  <a:gd name="connsiteY54" fmla="*/ 994787 h 1225899"/>
                  <a:gd name="connsiteX55" fmla="*/ 10048 w 1842801"/>
                  <a:gd name="connsiteY55" fmla="*/ 894304 h 1225899"/>
                  <a:gd name="connsiteX56" fmla="*/ 0 w 1842801"/>
                  <a:gd name="connsiteY56" fmla="*/ 813917 h 1225899"/>
                  <a:gd name="connsiteX57" fmla="*/ 10048 w 1842801"/>
                  <a:gd name="connsiteY57" fmla="*/ 773724 h 1225899"/>
                  <a:gd name="connsiteX58" fmla="*/ 50242 w 1842801"/>
                  <a:gd name="connsiteY58" fmla="*/ 683288 h 1225899"/>
                  <a:gd name="connsiteX59" fmla="*/ 70339 w 1842801"/>
                  <a:gd name="connsiteY59" fmla="*/ 622998 h 1225899"/>
                  <a:gd name="connsiteX60" fmla="*/ 80387 w 1842801"/>
                  <a:gd name="connsiteY60" fmla="*/ 592853 h 1225899"/>
                  <a:gd name="connsiteX61" fmla="*/ 70339 w 1842801"/>
                  <a:gd name="connsiteY61" fmla="*/ 502418 h 1225899"/>
                  <a:gd name="connsiteX62" fmla="*/ 70339 w 1842801"/>
                  <a:gd name="connsiteY62" fmla="*/ 381838 h 1225899"/>
                  <a:gd name="connsiteX63" fmla="*/ 90435 w 1842801"/>
                  <a:gd name="connsiteY63" fmla="*/ 351693 h 1225899"/>
                  <a:gd name="connsiteX64" fmla="*/ 80387 w 1842801"/>
                  <a:gd name="connsiteY64" fmla="*/ 251209 h 1225899"/>
                  <a:gd name="connsiteX65" fmla="*/ 80387 w 1842801"/>
                  <a:gd name="connsiteY65" fmla="*/ 130629 h 1225899"/>
                  <a:gd name="connsiteX66" fmla="*/ 110532 w 1842801"/>
                  <a:gd name="connsiteY66" fmla="*/ 120581 h 1225899"/>
                  <a:gd name="connsiteX67" fmla="*/ 170822 w 1842801"/>
                  <a:gd name="connsiteY67" fmla="*/ 90436 h 1225899"/>
                  <a:gd name="connsiteX68" fmla="*/ 261257 w 1842801"/>
                  <a:gd name="connsiteY68" fmla="*/ 110532 h 1225899"/>
                  <a:gd name="connsiteX69" fmla="*/ 281354 w 1842801"/>
                  <a:gd name="connsiteY69" fmla="*/ 90436 h 1225899"/>
                  <a:gd name="connsiteX0" fmla="*/ 281354 w 1842801"/>
                  <a:gd name="connsiteY0" fmla="*/ 90436 h 1225899"/>
                  <a:gd name="connsiteX1" fmla="*/ 361741 w 1842801"/>
                  <a:gd name="connsiteY1" fmla="*/ 80387 h 1225899"/>
                  <a:gd name="connsiteX2" fmla="*/ 442128 w 1842801"/>
                  <a:gd name="connsiteY2" fmla="*/ 70339 h 1225899"/>
                  <a:gd name="connsiteX3" fmla="*/ 472273 w 1842801"/>
                  <a:gd name="connsiteY3" fmla="*/ 60291 h 1225899"/>
                  <a:gd name="connsiteX4" fmla="*/ 502418 w 1842801"/>
                  <a:gd name="connsiteY4" fmla="*/ 40194 h 1225899"/>
                  <a:gd name="connsiteX5" fmla="*/ 562708 w 1842801"/>
                  <a:gd name="connsiteY5" fmla="*/ 20097 h 1225899"/>
                  <a:gd name="connsiteX6" fmla="*/ 592853 w 1842801"/>
                  <a:gd name="connsiteY6" fmla="*/ 10049 h 1225899"/>
                  <a:gd name="connsiteX7" fmla="*/ 673240 w 1842801"/>
                  <a:gd name="connsiteY7" fmla="*/ 20097 h 1225899"/>
                  <a:gd name="connsiteX8" fmla="*/ 854110 w 1842801"/>
                  <a:gd name="connsiteY8" fmla="*/ 0 h 1225899"/>
                  <a:gd name="connsiteX9" fmla="*/ 924448 w 1842801"/>
                  <a:gd name="connsiteY9" fmla="*/ 20097 h 1225899"/>
                  <a:gd name="connsiteX10" fmla="*/ 954594 w 1842801"/>
                  <a:gd name="connsiteY10" fmla="*/ 40194 h 1225899"/>
                  <a:gd name="connsiteX11" fmla="*/ 1145512 w 1842801"/>
                  <a:gd name="connsiteY11" fmla="*/ 60291 h 1225899"/>
                  <a:gd name="connsiteX12" fmla="*/ 1215851 w 1842801"/>
                  <a:gd name="connsiteY12" fmla="*/ 70339 h 1225899"/>
                  <a:gd name="connsiteX13" fmla="*/ 1376624 w 1842801"/>
                  <a:gd name="connsiteY13" fmla="*/ 80387 h 1225899"/>
                  <a:gd name="connsiteX14" fmla="*/ 1429771 w 1842801"/>
                  <a:gd name="connsiteY14" fmla="*/ 79053 h 1225899"/>
                  <a:gd name="connsiteX15" fmla="*/ 1493253 w 1842801"/>
                  <a:gd name="connsiteY15" fmla="*/ 72432 h 1225899"/>
                  <a:gd name="connsiteX16" fmla="*/ 1557782 w 1842801"/>
                  <a:gd name="connsiteY16" fmla="*/ 94387 h 1225899"/>
                  <a:gd name="connsiteX17" fmla="*/ 1692362 w 1842801"/>
                  <a:gd name="connsiteY17" fmla="*/ 116864 h 1225899"/>
                  <a:gd name="connsiteX18" fmla="*/ 1842801 w 1842801"/>
                  <a:gd name="connsiteY18" fmla="*/ 134580 h 1225899"/>
                  <a:gd name="connsiteX19" fmla="*/ 1832752 w 1842801"/>
                  <a:gd name="connsiteY19" fmla="*/ 188537 h 1225899"/>
                  <a:gd name="connsiteX20" fmla="*/ 1826942 w 1842801"/>
                  <a:gd name="connsiteY20" fmla="*/ 223445 h 1225899"/>
                  <a:gd name="connsiteX21" fmla="*/ 1818752 w 1842801"/>
                  <a:gd name="connsiteY21" fmla="*/ 281354 h 1225899"/>
                  <a:gd name="connsiteX22" fmla="*/ 1818752 w 1842801"/>
                  <a:gd name="connsiteY22" fmla="*/ 472273 h 1225899"/>
                  <a:gd name="connsiteX23" fmla="*/ 1798655 w 1842801"/>
                  <a:gd name="connsiteY23" fmla="*/ 532563 h 1225899"/>
                  <a:gd name="connsiteX24" fmla="*/ 1808703 w 1842801"/>
                  <a:gd name="connsiteY24" fmla="*/ 612950 h 1225899"/>
                  <a:gd name="connsiteX25" fmla="*/ 1808703 w 1842801"/>
                  <a:gd name="connsiteY25" fmla="*/ 743578 h 1225899"/>
                  <a:gd name="connsiteX26" fmla="*/ 1778558 w 1842801"/>
                  <a:gd name="connsiteY26" fmla="*/ 763675 h 1225899"/>
                  <a:gd name="connsiteX27" fmla="*/ 1748413 w 1842801"/>
                  <a:gd name="connsiteY27" fmla="*/ 823965 h 1225899"/>
                  <a:gd name="connsiteX28" fmla="*/ 1768510 w 1842801"/>
                  <a:gd name="connsiteY28" fmla="*/ 934497 h 1225899"/>
                  <a:gd name="connsiteX29" fmla="*/ 1788607 w 1842801"/>
                  <a:gd name="connsiteY29" fmla="*/ 964642 h 1225899"/>
                  <a:gd name="connsiteX30" fmla="*/ 1798655 w 1842801"/>
                  <a:gd name="connsiteY30" fmla="*/ 994787 h 1225899"/>
                  <a:gd name="connsiteX31" fmla="*/ 1818752 w 1842801"/>
                  <a:gd name="connsiteY31" fmla="*/ 1075174 h 1225899"/>
                  <a:gd name="connsiteX32" fmla="*/ 1788607 w 1842801"/>
                  <a:gd name="connsiteY32" fmla="*/ 1095271 h 1225899"/>
                  <a:gd name="connsiteX33" fmla="*/ 1657978 w 1842801"/>
                  <a:gd name="connsiteY33" fmla="*/ 1115367 h 1225899"/>
                  <a:gd name="connsiteX34" fmla="*/ 1607736 w 1842801"/>
                  <a:gd name="connsiteY34" fmla="*/ 1125416 h 1225899"/>
                  <a:gd name="connsiteX35" fmla="*/ 1547446 w 1842801"/>
                  <a:gd name="connsiteY35" fmla="*/ 1145513 h 1225899"/>
                  <a:gd name="connsiteX36" fmla="*/ 1537398 w 1842801"/>
                  <a:gd name="connsiteY36" fmla="*/ 1205803 h 1225899"/>
                  <a:gd name="connsiteX37" fmla="*/ 1507253 w 1842801"/>
                  <a:gd name="connsiteY37" fmla="*/ 1195754 h 1225899"/>
                  <a:gd name="connsiteX38" fmla="*/ 1487156 w 1842801"/>
                  <a:gd name="connsiteY38" fmla="*/ 1165609 h 1225899"/>
                  <a:gd name="connsiteX39" fmla="*/ 1457011 w 1842801"/>
                  <a:gd name="connsiteY39" fmla="*/ 1175658 h 1225899"/>
                  <a:gd name="connsiteX40" fmla="*/ 1436914 w 1842801"/>
                  <a:gd name="connsiteY40" fmla="*/ 1205803 h 1225899"/>
                  <a:gd name="connsiteX41" fmla="*/ 1406769 w 1842801"/>
                  <a:gd name="connsiteY41" fmla="*/ 1225899 h 1225899"/>
                  <a:gd name="connsiteX42" fmla="*/ 1376624 w 1842801"/>
                  <a:gd name="connsiteY42" fmla="*/ 1205803 h 1225899"/>
                  <a:gd name="connsiteX43" fmla="*/ 1356528 w 1842801"/>
                  <a:gd name="connsiteY43" fmla="*/ 1135464 h 1225899"/>
                  <a:gd name="connsiteX44" fmla="*/ 1115367 w 1842801"/>
                  <a:gd name="connsiteY44" fmla="*/ 1145513 h 1225899"/>
                  <a:gd name="connsiteX45" fmla="*/ 1085222 w 1842801"/>
                  <a:gd name="connsiteY45" fmla="*/ 1155561 h 1225899"/>
                  <a:gd name="connsiteX46" fmla="*/ 643095 w 1842801"/>
                  <a:gd name="connsiteY46" fmla="*/ 1145513 h 1225899"/>
                  <a:gd name="connsiteX47" fmla="*/ 582804 w 1842801"/>
                  <a:gd name="connsiteY47" fmla="*/ 1125416 h 1225899"/>
                  <a:gd name="connsiteX48" fmla="*/ 552659 w 1842801"/>
                  <a:gd name="connsiteY48" fmla="*/ 1115367 h 1225899"/>
                  <a:gd name="connsiteX49" fmla="*/ 331596 w 1842801"/>
                  <a:gd name="connsiteY49" fmla="*/ 1095271 h 1225899"/>
                  <a:gd name="connsiteX50" fmla="*/ 180870 w 1842801"/>
                  <a:gd name="connsiteY50" fmla="*/ 1075174 h 1225899"/>
                  <a:gd name="connsiteX51" fmla="*/ 100484 w 1842801"/>
                  <a:gd name="connsiteY51" fmla="*/ 1065126 h 1225899"/>
                  <a:gd name="connsiteX52" fmla="*/ 70339 w 1842801"/>
                  <a:gd name="connsiteY52" fmla="*/ 1055077 h 1225899"/>
                  <a:gd name="connsiteX53" fmla="*/ 60290 w 1842801"/>
                  <a:gd name="connsiteY53" fmla="*/ 1024932 h 1225899"/>
                  <a:gd name="connsiteX54" fmla="*/ 40194 w 1842801"/>
                  <a:gd name="connsiteY54" fmla="*/ 994787 h 1225899"/>
                  <a:gd name="connsiteX55" fmla="*/ 10048 w 1842801"/>
                  <a:gd name="connsiteY55" fmla="*/ 894304 h 1225899"/>
                  <a:gd name="connsiteX56" fmla="*/ 0 w 1842801"/>
                  <a:gd name="connsiteY56" fmla="*/ 813917 h 1225899"/>
                  <a:gd name="connsiteX57" fmla="*/ 10048 w 1842801"/>
                  <a:gd name="connsiteY57" fmla="*/ 773724 h 1225899"/>
                  <a:gd name="connsiteX58" fmla="*/ 50242 w 1842801"/>
                  <a:gd name="connsiteY58" fmla="*/ 683288 h 1225899"/>
                  <a:gd name="connsiteX59" fmla="*/ 70339 w 1842801"/>
                  <a:gd name="connsiteY59" fmla="*/ 622998 h 1225899"/>
                  <a:gd name="connsiteX60" fmla="*/ 80387 w 1842801"/>
                  <a:gd name="connsiteY60" fmla="*/ 592853 h 1225899"/>
                  <a:gd name="connsiteX61" fmla="*/ 70339 w 1842801"/>
                  <a:gd name="connsiteY61" fmla="*/ 502418 h 1225899"/>
                  <a:gd name="connsiteX62" fmla="*/ 70339 w 1842801"/>
                  <a:gd name="connsiteY62" fmla="*/ 381838 h 1225899"/>
                  <a:gd name="connsiteX63" fmla="*/ 90435 w 1842801"/>
                  <a:gd name="connsiteY63" fmla="*/ 351693 h 1225899"/>
                  <a:gd name="connsiteX64" fmla="*/ 80387 w 1842801"/>
                  <a:gd name="connsiteY64" fmla="*/ 251209 h 1225899"/>
                  <a:gd name="connsiteX65" fmla="*/ 80387 w 1842801"/>
                  <a:gd name="connsiteY65" fmla="*/ 130629 h 1225899"/>
                  <a:gd name="connsiteX66" fmla="*/ 110532 w 1842801"/>
                  <a:gd name="connsiteY66" fmla="*/ 120581 h 1225899"/>
                  <a:gd name="connsiteX67" fmla="*/ 170822 w 1842801"/>
                  <a:gd name="connsiteY67" fmla="*/ 90436 h 1225899"/>
                  <a:gd name="connsiteX68" fmla="*/ 261257 w 1842801"/>
                  <a:gd name="connsiteY68" fmla="*/ 110532 h 1225899"/>
                  <a:gd name="connsiteX69" fmla="*/ 281354 w 1842801"/>
                  <a:gd name="connsiteY69" fmla="*/ 90436 h 122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42801" h="1225899">
                    <a:moveTo>
                      <a:pt x="281354" y="90436"/>
                    </a:moveTo>
                    <a:cubicBezTo>
                      <a:pt x="298101" y="85412"/>
                      <a:pt x="280421" y="102565"/>
                      <a:pt x="361741" y="80387"/>
                    </a:cubicBezTo>
                    <a:cubicBezTo>
                      <a:pt x="387794" y="73282"/>
                      <a:pt x="415332" y="73688"/>
                      <a:pt x="442128" y="70339"/>
                    </a:cubicBezTo>
                    <a:cubicBezTo>
                      <a:pt x="452176" y="66990"/>
                      <a:pt x="462799" y="65028"/>
                      <a:pt x="472273" y="60291"/>
                    </a:cubicBezTo>
                    <a:cubicBezTo>
                      <a:pt x="483075" y="54890"/>
                      <a:pt x="491382" y="45099"/>
                      <a:pt x="502418" y="40194"/>
                    </a:cubicBezTo>
                    <a:cubicBezTo>
                      <a:pt x="521776" y="31590"/>
                      <a:pt x="542611" y="26796"/>
                      <a:pt x="562708" y="20097"/>
                    </a:cubicBezTo>
                    <a:lnTo>
                      <a:pt x="592853" y="10049"/>
                    </a:lnTo>
                    <a:cubicBezTo>
                      <a:pt x="619649" y="13398"/>
                      <a:pt x="646236" y="20097"/>
                      <a:pt x="673240" y="20097"/>
                    </a:cubicBezTo>
                    <a:cubicBezTo>
                      <a:pt x="802278" y="20097"/>
                      <a:pt x="782981" y="23711"/>
                      <a:pt x="854110" y="0"/>
                    </a:cubicBezTo>
                    <a:cubicBezTo>
                      <a:pt x="866983" y="3218"/>
                      <a:pt x="910036" y="12891"/>
                      <a:pt x="924448" y="20097"/>
                    </a:cubicBezTo>
                    <a:cubicBezTo>
                      <a:pt x="935250" y="25498"/>
                      <a:pt x="943286" y="35954"/>
                      <a:pt x="954594" y="40194"/>
                    </a:cubicBezTo>
                    <a:cubicBezTo>
                      <a:pt x="995544" y="55550"/>
                      <a:pt x="1140269" y="59792"/>
                      <a:pt x="1145512" y="60291"/>
                    </a:cubicBezTo>
                    <a:cubicBezTo>
                      <a:pt x="1169090" y="62537"/>
                      <a:pt x="1192256" y="68287"/>
                      <a:pt x="1215851" y="70339"/>
                    </a:cubicBezTo>
                    <a:cubicBezTo>
                      <a:pt x="1269345" y="74990"/>
                      <a:pt x="1323033" y="77038"/>
                      <a:pt x="1376624" y="80387"/>
                    </a:cubicBezTo>
                    <a:lnTo>
                      <a:pt x="1429771" y="79053"/>
                    </a:lnTo>
                    <a:cubicBezTo>
                      <a:pt x="1439819" y="82402"/>
                      <a:pt x="1471918" y="69876"/>
                      <a:pt x="1493253" y="72432"/>
                    </a:cubicBezTo>
                    <a:cubicBezTo>
                      <a:pt x="1514588" y="74988"/>
                      <a:pt x="1524597" y="86982"/>
                      <a:pt x="1557782" y="94387"/>
                    </a:cubicBezTo>
                    <a:cubicBezTo>
                      <a:pt x="1590967" y="101792"/>
                      <a:pt x="1644859" y="110165"/>
                      <a:pt x="1692362" y="116864"/>
                    </a:cubicBezTo>
                    <a:cubicBezTo>
                      <a:pt x="1739865" y="123563"/>
                      <a:pt x="1661231" y="118074"/>
                      <a:pt x="1842801" y="134580"/>
                    </a:cubicBezTo>
                    <a:cubicBezTo>
                      <a:pt x="1839451" y="144628"/>
                      <a:pt x="1835395" y="173726"/>
                      <a:pt x="1832752" y="188537"/>
                    </a:cubicBezTo>
                    <a:cubicBezTo>
                      <a:pt x="1830109" y="203348"/>
                      <a:pt x="1829275" y="207975"/>
                      <a:pt x="1826942" y="223445"/>
                    </a:cubicBezTo>
                    <a:cubicBezTo>
                      <a:pt x="1824609" y="238915"/>
                      <a:pt x="1820117" y="239883"/>
                      <a:pt x="1818752" y="281354"/>
                    </a:cubicBezTo>
                    <a:cubicBezTo>
                      <a:pt x="1817387" y="322825"/>
                      <a:pt x="1836072" y="379899"/>
                      <a:pt x="1818752" y="472273"/>
                    </a:cubicBezTo>
                    <a:cubicBezTo>
                      <a:pt x="1814848" y="493094"/>
                      <a:pt x="1798655" y="532563"/>
                      <a:pt x="1798655" y="532563"/>
                    </a:cubicBezTo>
                    <a:cubicBezTo>
                      <a:pt x="1802004" y="559359"/>
                      <a:pt x="1804597" y="586260"/>
                      <a:pt x="1808703" y="612950"/>
                    </a:cubicBezTo>
                    <a:cubicBezTo>
                      <a:pt x="1816788" y="665501"/>
                      <a:pt x="1832350" y="684462"/>
                      <a:pt x="1808703" y="743578"/>
                    </a:cubicBezTo>
                    <a:cubicBezTo>
                      <a:pt x="1804218" y="754791"/>
                      <a:pt x="1788606" y="756976"/>
                      <a:pt x="1778558" y="763675"/>
                    </a:cubicBezTo>
                    <a:cubicBezTo>
                      <a:pt x="1768399" y="778915"/>
                      <a:pt x="1748413" y="803166"/>
                      <a:pt x="1748413" y="823965"/>
                    </a:cubicBezTo>
                    <a:cubicBezTo>
                      <a:pt x="1748413" y="844743"/>
                      <a:pt x="1754380" y="906236"/>
                      <a:pt x="1768510" y="934497"/>
                    </a:cubicBezTo>
                    <a:cubicBezTo>
                      <a:pt x="1773911" y="945299"/>
                      <a:pt x="1781908" y="954594"/>
                      <a:pt x="1788607" y="964642"/>
                    </a:cubicBezTo>
                    <a:cubicBezTo>
                      <a:pt x="1791956" y="974690"/>
                      <a:pt x="1795868" y="984568"/>
                      <a:pt x="1798655" y="994787"/>
                    </a:cubicBezTo>
                    <a:cubicBezTo>
                      <a:pt x="1805922" y="1021434"/>
                      <a:pt x="1818752" y="1075174"/>
                      <a:pt x="1818752" y="1075174"/>
                    </a:cubicBezTo>
                    <a:cubicBezTo>
                      <a:pt x="1808704" y="1081873"/>
                      <a:pt x="1799409" y="1089870"/>
                      <a:pt x="1788607" y="1095271"/>
                    </a:cubicBezTo>
                    <a:cubicBezTo>
                      <a:pt x="1752395" y="1113377"/>
                      <a:pt x="1686791" y="1112486"/>
                      <a:pt x="1657978" y="1115367"/>
                    </a:cubicBezTo>
                    <a:cubicBezTo>
                      <a:pt x="1641231" y="1118717"/>
                      <a:pt x="1624213" y="1120922"/>
                      <a:pt x="1607736" y="1125416"/>
                    </a:cubicBezTo>
                    <a:cubicBezTo>
                      <a:pt x="1587299" y="1130990"/>
                      <a:pt x="1547446" y="1145513"/>
                      <a:pt x="1547446" y="1145513"/>
                    </a:cubicBezTo>
                    <a:cubicBezTo>
                      <a:pt x="1544097" y="1165610"/>
                      <a:pt x="1550125" y="1189894"/>
                      <a:pt x="1537398" y="1205803"/>
                    </a:cubicBezTo>
                    <a:cubicBezTo>
                      <a:pt x="1530781" y="1214074"/>
                      <a:pt x="1515524" y="1202371"/>
                      <a:pt x="1507253" y="1195754"/>
                    </a:cubicBezTo>
                    <a:cubicBezTo>
                      <a:pt x="1497823" y="1188210"/>
                      <a:pt x="1493855" y="1175657"/>
                      <a:pt x="1487156" y="1165609"/>
                    </a:cubicBezTo>
                    <a:cubicBezTo>
                      <a:pt x="1477108" y="1168959"/>
                      <a:pt x="1465282" y="1169041"/>
                      <a:pt x="1457011" y="1175658"/>
                    </a:cubicBezTo>
                    <a:cubicBezTo>
                      <a:pt x="1447581" y="1183202"/>
                      <a:pt x="1445454" y="1197264"/>
                      <a:pt x="1436914" y="1205803"/>
                    </a:cubicBezTo>
                    <a:cubicBezTo>
                      <a:pt x="1428375" y="1214342"/>
                      <a:pt x="1416817" y="1219200"/>
                      <a:pt x="1406769" y="1225899"/>
                    </a:cubicBezTo>
                    <a:cubicBezTo>
                      <a:pt x="1396721" y="1219200"/>
                      <a:pt x="1384168" y="1215233"/>
                      <a:pt x="1376624" y="1205803"/>
                    </a:cubicBezTo>
                    <a:cubicBezTo>
                      <a:pt x="1371382" y="1199251"/>
                      <a:pt x="1357184" y="1138089"/>
                      <a:pt x="1356528" y="1135464"/>
                    </a:cubicBezTo>
                    <a:cubicBezTo>
                      <a:pt x="1276141" y="1138814"/>
                      <a:pt x="1195604" y="1139569"/>
                      <a:pt x="1115367" y="1145513"/>
                    </a:cubicBezTo>
                    <a:cubicBezTo>
                      <a:pt x="1104804" y="1146295"/>
                      <a:pt x="1095814" y="1155561"/>
                      <a:pt x="1085222" y="1155561"/>
                    </a:cubicBezTo>
                    <a:cubicBezTo>
                      <a:pt x="937808" y="1155561"/>
                      <a:pt x="790471" y="1148862"/>
                      <a:pt x="643095" y="1145513"/>
                    </a:cubicBezTo>
                    <a:lnTo>
                      <a:pt x="582804" y="1125416"/>
                    </a:lnTo>
                    <a:cubicBezTo>
                      <a:pt x="572756" y="1122066"/>
                      <a:pt x="563224" y="1116122"/>
                      <a:pt x="552659" y="1115367"/>
                    </a:cubicBezTo>
                    <a:cubicBezTo>
                      <a:pt x="385047" y="1103395"/>
                      <a:pt x="458631" y="1111150"/>
                      <a:pt x="331596" y="1095271"/>
                    </a:cubicBezTo>
                    <a:cubicBezTo>
                      <a:pt x="250910" y="1075099"/>
                      <a:pt x="317480" y="1089554"/>
                      <a:pt x="180870" y="1075174"/>
                    </a:cubicBezTo>
                    <a:cubicBezTo>
                      <a:pt x="154015" y="1072347"/>
                      <a:pt x="127279" y="1068475"/>
                      <a:pt x="100484" y="1065126"/>
                    </a:cubicBezTo>
                    <a:cubicBezTo>
                      <a:pt x="90436" y="1061776"/>
                      <a:pt x="77829" y="1062567"/>
                      <a:pt x="70339" y="1055077"/>
                    </a:cubicBezTo>
                    <a:cubicBezTo>
                      <a:pt x="62849" y="1047587"/>
                      <a:pt x="65027" y="1034406"/>
                      <a:pt x="60290" y="1024932"/>
                    </a:cubicBezTo>
                    <a:cubicBezTo>
                      <a:pt x="54889" y="1014130"/>
                      <a:pt x="45099" y="1005823"/>
                      <a:pt x="40194" y="994787"/>
                    </a:cubicBezTo>
                    <a:cubicBezTo>
                      <a:pt x="26215" y="963335"/>
                      <a:pt x="18399" y="927707"/>
                      <a:pt x="10048" y="894304"/>
                    </a:cubicBezTo>
                    <a:cubicBezTo>
                      <a:pt x="6699" y="867508"/>
                      <a:pt x="0" y="840921"/>
                      <a:pt x="0" y="813917"/>
                    </a:cubicBezTo>
                    <a:cubicBezTo>
                      <a:pt x="0" y="800107"/>
                      <a:pt x="6080" y="786952"/>
                      <a:pt x="10048" y="773724"/>
                    </a:cubicBezTo>
                    <a:cubicBezTo>
                      <a:pt x="29615" y="708499"/>
                      <a:pt x="20873" y="727341"/>
                      <a:pt x="50242" y="683288"/>
                    </a:cubicBezTo>
                    <a:lnTo>
                      <a:pt x="70339" y="622998"/>
                    </a:lnTo>
                    <a:lnTo>
                      <a:pt x="80387" y="592853"/>
                    </a:lnTo>
                    <a:cubicBezTo>
                      <a:pt x="77038" y="562708"/>
                      <a:pt x="75325" y="532336"/>
                      <a:pt x="70339" y="502418"/>
                    </a:cubicBezTo>
                    <a:cubicBezTo>
                      <a:pt x="58549" y="431681"/>
                      <a:pt x="36638" y="516642"/>
                      <a:pt x="70339" y="381838"/>
                    </a:cubicBezTo>
                    <a:cubicBezTo>
                      <a:pt x="73268" y="370122"/>
                      <a:pt x="83736" y="361741"/>
                      <a:pt x="90435" y="351693"/>
                    </a:cubicBezTo>
                    <a:cubicBezTo>
                      <a:pt x="87086" y="318198"/>
                      <a:pt x="85147" y="284532"/>
                      <a:pt x="80387" y="251209"/>
                    </a:cubicBezTo>
                    <a:cubicBezTo>
                      <a:pt x="72912" y="198879"/>
                      <a:pt x="50789" y="197225"/>
                      <a:pt x="80387" y="130629"/>
                    </a:cubicBezTo>
                    <a:cubicBezTo>
                      <a:pt x="84689" y="120950"/>
                      <a:pt x="100484" y="123930"/>
                      <a:pt x="110532" y="120581"/>
                    </a:cubicBezTo>
                    <a:cubicBezTo>
                      <a:pt x="125774" y="110419"/>
                      <a:pt x="150020" y="90436"/>
                      <a:pt x="170822" y="90436"/>
                    </a:cubicBezTo>
                    <a:cubicBezTo>
                      <a:pt x="188373" y="90436"/>
                      <a:pt x="241879" y="106656"/>
                      <a:pt x="261257" y="110532"/>
                    </a:cubicBezTo>
                    <a:cubicBezTo>
                      <a:pt x="264542" y="111189"/>
                      <a:pt x="264607" y="95460"/>
                      <a:pt x="281354" y="904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B7842746-9050-4DE4-9F68-7D21E52F226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7904378" y="3136142"/>
                <a:ext cx="1914927" cy="1914927"/>
              </a:xfrm>
              <a:prstGeom prst="rect">
                <a:avLst/>
              </a:prstGeom>
            </p:spPr>
          </p:pic>
        </p:grpSp>
        <p:grpSp>
          <p:nvGrpSpPr>
            <p:cNvPr id="24" name="Group 23">
              <a:extLst>
                <a:ext uri="{FF2B5EF4-FFF2-40B4-BE49-F238E27FC236}">
                  <a16:creationId xmlns:a16="http://schemas.microsoft.com/office/drawing/2014/main" id="{BE8411A5-E333-4797-899F-FDD08B01BF8A}"/>
                </a:ext>
              </a:extLst>
            </p:cNvPr>
            <p:cNvGrpSpPr/>
            <p:nvPr/>
          </p:nvGrpSpPr>
          <p:grpSpPr>
            <a:xfrm>
              <a:off x="8790145" y="1909450"/>
              <a:ext cx="2110376" cy="2110376"/>
              <a:chOff x="8790145" y="1909450"/>
              <a:chExt cx="2110376" cy="2110376"/>
            </a:xfrm>
          </p:grpSpPr>
          <p:sp>
            <p:nvSpPr>
              <p:cNvPr id="29" name="Freeform: Shape 28">
                <a:extLst>
                  <a:ext uri="{FF2B5EF4-FFF2-40B4-BE49-F238E27FC236}">
                    <a16:creationId xmlns:a16="http://schemas.microsoft.com/office/drawing/2014/main" id="{5D19175E-F254-4848-9CC8-EFF7307AC157}"/>
                  </a:ext>
                </a:extLst>
              </p:cNvPr>
              <p:cNvSpPr/>
              <p:nvPr/>
            </p:nvSpPr>
            <p:spPr>
              <a:xfrm>
                <a:off x="8892791" y="2180492"/>
                <a:ext cx="1095271" cy="1135464"/>
              </a:xfrm>
              <a:custGeom>
                <a:avLst/>
                <a:gdLst>
                  <a:gd name="connsiteX0" fmla="*/ 0 w 1095271"/>
                  <a:gd name="connsiteY0" fmla="*/ 160774 h 1135464"/>
                  <a:gd name="connsiteX1" fmla="*/ 110532 w 1095271"/>
                  <a:gd name="connsiteY1" fmla="*/ 80387 h 1135464"/>
                  <a:gd name="connsiteX2" fmla="*/ 170822 w 1095271"/>
                  <a:gd name="connsiteY2" fmla="*/ 60290 h 1135464"/>
                  <a:gd name="connsiteX3" fmla="*/ 200967 w 1095271"/>
                  <a:gd name="connsiteY3" fmla="*/ 50242 h 1135464"/>
                  <a:gd name="connsiteX4" fmla="*/ 371789 w 1095271"/>
                  <a:gd name="connsiteY4" fmla="*/ 40194 h 1135464"/>
                  <a:gd name="connsiteX5" fmla="*/ 401934 w 1095271"/>
                  <a:gd name="connsiteY5" fmla="*/ 30145 h 1135464"/>
                  <a:gd name="connsiteX6" fmla="*/ 793820 w 1095271"/>
                  <a:gd name="connsiteY6" fmla="*/ 0 h 1135464"/>
                  <a:gd name="connsiteX7" fmla="*/ 944545 w 1095271"/>
                  <a:gd name="connsiteY7" fmla="*/ 10049 h 1135464"/>
                  <a:gd name="connsiteX8" fmla="*/ 984739 w 1095271"/>
                  <a:gd name="connsiteY8" fmla="*/ 70339 h 1135464"/>
                  <a:gd name="connsiteX9" fmla="*/ 1014884 w 1095271"/>
                  <a:gd name="connsiteY9" fmla="*/ 80387 h 1135464"/>
                  <a:gd name="connsiteX10" fmla="*/ 1024932 w 1095271"/>
                  <a:gd name="connsiteY10" fmla="*/ 110532 h 1135464"/>
                  <a:gd name="connsiteX11" fmla="*/ 1045029 w 1095271"/>
                  <a:gd name="connsiteY11" fmla="*/ 140677 h 1135464"/>
                  <a:gd name="connsiteX12" fmla="*/ 1065125 w 1095271"/>
                  <a:gd name="connsiteY12" fmla="*/ 200967 h 1135464"/>
                  <a:gd name="connsiteX13" fmla="*/ 1075174 w 1095271"/>
                  <a:gd name="connsiteY13" fmla="*/ 442128 h 1135464"/>
                  <a:gd name="connsiteX14" fmla="*/ 1085222 w 1095271"/>
                  <a:gd name="connsiteY14" fmla="*/ 502418 h 1135464"/>
                  <a:gd name="connsiteX15" fmla="*/ 1095271 w 1095271"/>
                  <a:gd name="connsiteY15" fmla="*/ 673240 h 1135464"/>
                  <a:gd name="connsiteX16" fmla="*/ 1085222 w 1095271"/>
                  <a:gd name="connsiteY16" fmla="*/ 733530 h 1135464"/>
                  <a:gd name="connsiteX17" fmla="*/ 1075174 w 1095271"/>
                  <a:gd name="connsiteY17" fmla="*/ 763675 h 1135464"/>
                  <a:gd name="connsiteX18" fmla="*/ 1055077 w 1095271"/>
                  <a:gd name="connsiteY18" fmla="*/ 874207 h 1135464"/>
                  <a:gd name="connsiteX19" fmla="*/ 1024932 w 1095271"/>
                  <a:gd name="connsiteY19" fmla="*/ 934497 h 1135464"/>
                  <a:gd name="connsiteX20" fmla="*/ 994787 w 1095271"/>
                  <a:gd name="connsiteY20" fmla="*/ 954594 h 1135464"/>
                  <a:gd name="connsiteX21" fmla="*/ 954594 w 1095271"/>
                  <a:gd name="connsiteY21" fmla="*/ 994787 h 1135464"/>
                  <a:gd name="connsiteX22" fmla="*/ 934497 w 1095271"/>
                  <a:gd name="connsiteY22" fmla="*/ 1024932 h 1135464"/>
                  <a:gd name="connsiteX23" fmla="*/ 874207 w 1095271"/>
                  <a:gd name="connsiteY23" fmla="*/ 1045029 h 1135464"/>
                  <a:gd name="connsiteX24" fmla="*/ 844062 w 1095271"/>
                  <a:gd name="connsiteY24" fmla="*/ 1065126 h 1135464"/>
                  <a:gd name="connsiteX25" fmla="*/ 783772 w 1095271"/>
                  <a:gd name="connsiteY25" fmla="*/ 1085222 h 1135464"/>
                  <a:gd name="connsiteX26" fmla="*/ 753627 w 1095271"/>
                  <a:gd name="connsiteY26" fmla="*/ 1095271 h 1135464"/>
                  <a:gd name="connsiteX27" fmla="*/ 703385 w 1095271"/>
                  <a:gd name="connsiteY27" fmla="*/ 1105319 h 1135464"/>
                  <a:gd name="connsiteX28" fmla="*/ 643095 w 1095271"/>
                  <a:gd name="connsiteY28" fmla="*/ 1125416 h 1135464"/>
                  <a:gd name="connsiteX29" fmla="*/ 612950 w 1095271"/>
                  <a:gd name="connsiteY29" fmla="*/ 1135464 h 1135464"/>
                  <a:gd name="connsiteX30" fmla="*/ 391886 w 1095271"/>
                  <a:gd name="connsiteY30" fmla="*/ 1115367 h 1135464"/>
                  <a:gd name="connsiteX31" fmla="*/ 361741 w 1095271"/>
                  <a:gd name="connsiteY31" fmla="*/ 1105319 h 1135464"/>
                  <a:gd name="connsiteX32" fmla="*/ 301451 w 1095271"/>
                  <a:gd name="connsiteY32" fmla="*/ 1065126 h 1135464"/>
                  <a:gd name="connsiteX33" fmla="*/ 271306 w 1095271"/>
                  <a:gd name="connsiteY33" fmla="*/ 1045029 h 1135464"/>
                  <a:gd name="connsiteX34" fmla="*/ 241161 w 1095271"/>
                  <a:gd name="connsiteY34" fmla="*/ 1034981 h 1135464"/>
                  <a:gd name="connsiteX35" fmla="*/ 211016 w 1095271"/>
                  <a:gd name="connsiteY35" fmla="*/ 1014884 h 1135464"/>
                  <a:gd name="connsiteX36" fmla="*/ 170822 w 1095271"/>
                  <a:gd name="connsiteY36" fmla="*/ 964642 h 1135464"/>
                  <a:gd name="connsiteX37" fmla="*/ 140677 w 1095271"/>
                  <a:gd name="connsiteY37" fmla="*/ 904352 h 1135464"/>
                  <a:gd name="connsiteX38" fmla="*/ 120580 w 1095271"/>
                  <a:gd name="connsiteY38" fmla="*/ 844062 h 1135464"/>
                  <a:gd name="connsiteX39" fmla="*/ 100484 w 1095271"/>
                  <a:gd name="connsiteY39" fmla="*/ 783772 h 1135464"/>
                  <a:gd name="connsiteX40" fmla="*/ 90435 w 1095271"/>
                  <a:gd name="connsiteY40" fmla="*/ 753627 h 1135464"/>
                  <a:gd name="connsiteX41" fmla="*/ 70339 w 1095271"/>
                  <a:gd name="connsiteY41" fmla="*/ 663192 h 1135464"/>
                  <a:gd name="connsiteX42" fmla="*/ 50242 w 1095271"/>
                  <a:gd name="connsiteY42" fmla="*/ 602901 h 1135464"/>
                  <a:gd name="connsiteX43" fmla="*/ 30145 w 1095271"/>
                  <a:gd name="connsiteY43" fmla="*/ 532563 h 1135464"/>
                  <a:gd name="connsiteX44" fmla="*/ 0 w 1095271"/>
                  <a:gd name="connsiteY44" fmla="*/ 160774 h 11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5271" h="1135464">
                    <a:moveTo>
                      <a:pt x="0" y="160774"/>
                    </a:moveTo>
                    <a:cubicBezTo>
                      <a:pt x="19543" y="145140"/>
                      <a:pt x="88211" y="87828"/>
                      <a:pt x="110532" y="80387"/>
                    </a:cubicBezTo>
                    <a:lnTo>
                      <a:pt x="170822" y="60290"/>
                    </a:lnTo>
                    <a:cubicBezTo>
                      <a:pt x="180870" y="56941"/>
                      <a:pt x="190393" y="50864"/>
                      <a:pt x="200967" y="50242"/>
                    </a:cubicBezTo>
                    <a:lnTo>
                      <a:pt x="371789" y="40194"/>
                    </a:lnTo>
                    <a:cubicBezTo>
                      <a:pt x="381837" y="36844"/>
                      <a:pt x="391715" y="32932"/>
                      <a:pt x="401934" y="30145"/>
                    </a:cubicBezTo>
                    <a:cubicBezTo>
                      <a:pt x="565977" y="-14594"/>
                      <a:pt x="519144" y="8861"/>
                      <a:pt x="793820" y="0"/>
                    </a:cubicBezTo>
                    <a:lnTo>
                      <a:pt x="944545" y="10049"/>
                    </a:lnTo>
                    <a:cubicBezTo>
                      <a:pt x="967209" y="18399"/>
                      <a:pt x="961825" y="62701"/>
                      <a:pt x="984739" y="70339"/>
                    </a:cubicBezTo>
                    <a:lnTo>
                      <a:pt x="1014884" y="80387"/>
                    </a:lnTo>
                    <a:cubicBezTo>
                      <a:pt x="1018233" y="90435"/>
                      <a:pt x="1020195" y="101058"/>
                      <a:pt x="1024932" y="110532"/>
                    </a:cubicBezTo>
                    <a:cubicBezTo>
                      <a:pt x="1030333" y="121334"/>
                      <a:pt x="1040124" y="129641"/>
                      <a:pt x="1045029" y="140677"/>
                    </a:cubicBezTo>
                    <a:cubicBezTo>
                      <a:pt x="1053632" y="160035"/>
                      <a:pt x="1065125" y="200967"/>
                      <a:pt x="1065125" y="200967"/>
                    </a:cubicBezTo>
                    <a:cubicBezTo>
                      <a:pt x="1068475" y="281354"/>
                      <a:pt x="1069822" y="361849"/>
                      <a:pt x="1075174" y="442128"/>
                    </a:cubicBezTo>
                    <a:cubicBezTo>
                      <a:pt x="1076529" y="462457"/>
                      <a:pt x="1083457" y="482121"/>
                      <a:pt x="1085222" y="502418"/>
                    </a:cubicBezTo>
                    <a:cubicBezTo>
                      <a:pt x="1090163" y="559243"/>
                      <a:pt x="1091921" y="616299"/>
                      <a:pt x="1095271" y="673240"/>
                    </a:cubicBezTo>
                    <a:cubicBezTo>
                      <a:pt x="1091921" y="693337"/>
                      <a:pt x="1089642" y="713641"/>
                      <a:pt x="1085222" y="733530"/>
                    </a:cubicBezTo>
                    <a:cubicBezTo>
                      <a:pt x="1082924" y="743870"/>
                      <a:pt x="1077472" y="753335"/>
                      <a:pt x="1075174" y="763675"/>
                    </a:cubicBezTo>
                    <a:cubicBezTo>
                      <a:pt x="1057260" y="844289"/>
                      <a:pt x="1073360" y="801072"/>
                      <a:pt x="1055077" y="874207"/>
                    </a:cubicBezTo>
                    <a:cubicBezTo>
                      <a:pt x="1049629" y="896002"/>
                      <a:pt x="1041306" y="918123"/>
                      <a:pt x="1024932" y="934497"/>
                    </a:cubicBezTo>
                    <a:cubicBezTo>
                      <a:pt x="1016393" y="943036"/>
                      <a:pt x="1004835" y="947895"/>
                      <a:pt x="994787" y="954594"/>
                    </a:cubicBezTo>
                    <a:cubicBezTo>
                      <a:pt x="972864" y="1020364"/>
                      <a:pt x="1003313" y="955813"/>
                      <a:pt x="954594" y="994787"/>
                    </a:cubicBezTo>
                    <a:cubicBezTo>
                      <a:pt x="945164" y="1002331"/>
                      <a:pt x="944738" y="1018531"/>
                      <a:pt x="934497" y="1024932"/>
                    </a:cubicBezTo>
                    <a:cubicBezTo>
                      <a:pt x="916533" y="1036159"/>
                      <a:pt x="874207" y="1045029"/>
                      <a:pt x="874207" y="1045029"/>
                    </a:cubicBezTo>
                    <a:cubicBezTo>
                      <a:pt x="864159" y="1051728"/>
                      <a:pt x="855098" y="1060221"/>
                      <a:pt x="844062" y="1065126"/>
                    </a:cubicBezTo>
                    <a:cubicBezTo>
                      <a:pt x="824704" y="1073729"/>
                      <a:pt x="803869" y="1078523"/>
                      <a:pt x="783772" y="1085222"/>
                    </a:cubicBezTo>
                    <a:cubicBezTo>
                      <a:pt x="773724" y="1088571"/>
                      <a:pt x="764013" y="1093194"/>
                      <a:pt x="753627" y="1095271"/>
                    </a:cubicBezTo>
                    <a:cubicBezTo>
                      <a:pt x="736880" y="1098620"/>
                      <a:pt x="719862" y="1100825"/>
                      <a:pt x="703385" y="1105319"/>
                    </a:cubicBezTo>
                    <a:cubicBezTo>
                      <a:pt x="682948" y="1110893"/>
                      <a:pt x="663192" y="1118717"/>
                      <a:pt x="643095" y="1125416"/>
                    </a:cubicBezTo>
                    <a:lnTo>
                      <a:pt x="612950" y="1135464"/>
                    </a:lnTo>
                    <a:cubicBezTo>
                      <a:pt x="535646" y="1130633"/>
                      <a:pt x="465755" y="1131783"/>
                      <a:pt x="391886" y="1115367"/>
                    </a:cubicBezTo>
                    <a:cubicBezTo>
                      <a:pt x="381546" y="1113069"/>
                      <a:pt x="371789" y="1108668"/>
                      <a:pt x="361741" y="1105319"/>
                    </a:cubicBezTo>
                    <a:lnTo>
                      <a:pt x="301451" y="1065126"/>
                    </a:lnTo>
                    <a:cubicBezTo>
                      <a:pt x="291403" y="1058427"/>
                      <a:pt x="282763" y="1048848"/>
                      <a:pt x="271306" y="1045029"/>
                    </a:cubicBezTo>
                    <a:lnTo>
                      <a:pt x="241161" y="1034981"/>
                    </a:lnTo>
                    <a:cubicBezTo>
                      <a:pt x="231113" y="1028282"/>
                      <a:pt x="218560" y="1024314"/>
                      <a:pt x="211016" y="1014884"/>
                    </a:cubicBezTo>
                    <a:cubicBezTo>
                      <a:pt x="155546" y="945547"/>
                      <a:pt x="257213" y="1022237"/>
                      <a:pt x="170822" y="964642"/>
                    </a:cubicBezTo>
                    <a:cubicBezTo>
                      <a:pt x="134181" y="854714"/>
                      <a:pt x="192617" y="1021214"/>
                      <a:pt x="140677" y="904352"/>
                    </a:cubicBezTo>
                    <a:cubicBezTo>
                      <a:pt x="132073" y="884994"/>
                      <a:pt x="127279" y="864159"/>
                      <a:pt x="120580" y="844062"/>
                    </a:cubicBezTo>
                    <a:lnTo>
                      <a:pt x="100484" y="783772"/>
                    </a:lnTo>
                    <a:cubicBezTo>
                      <a:pt x="97134" y="773724"/>
                      <a:pt x="92512" y="764013"/>
                      <a:pt x="90435" y="753627"/>
                    </a:cubicBezTo>
                    <a:cubicBezTo>
                      <a:pt x="84698" y="724943"/>
                      <a:pt x="78853" y="691572"/>
                      <a:pt x="70339" y="663192"/>
                    </a:cubicBezTo>
                    <a:cubicBezTo>
                      <a:pt x="64252" y="642901"/>
                      <a:pt x="55380" y="623453"/>
                      <a:pt x="50242" y="602901"/>
                    </a:cubicBezTo>
                    <a:cubicBezTo>
                      <a:pt x="37625" y="552432"/>
                      <a:pt x="44561" y="575809"/>
                      <a:pt x="30145" y="532563"/>
                    </a:cubicBezTo>
                    <a:cubicBezTo>
                      <a:pt x="19353" y="241174"/>
                      <a:pt x="20097" y="351754"/>
                      <a:pt x="0" y="16077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9D0844E1-9993-469B-B0D3-B69174154DB1}"/>
                  </a:ext>
                </a:extLst>
              </p:cNvPr>
              <p:cNvSpPr/>
              <p:nvPr/>
            </p:nvSpPr>
            <p:spPr>
              <a:xfrm>
                <a:off x="9696659" y="2612571"/>
                <a:ext cx="1085222" cy="1125416"/>
              </a:xfrm>
              <a:custGeom>
                <a:avLst/>
                <a:gdLst>
                  <a:gd name="connsiteX0" fmla="*/ 341644 w 1085222"/>
                  <a:gd name="connsiteY0" fmla="*/ 0 h 1125416"/>
                  <a:gd name="connsiteX1" fmla="*/ 391886 w 1085222"/>
                  <a:gd name="connsiteY1" fmla="*/ 10049 h 1125416"/>
                  <a:gd name="connsiteX2" fmla="*/ 462225 w 1085222"/>
                  <a:gd name="connsiteY2" fmla="*/ 30145 h 1125416"/>
                  <a:gd name="connsiteX3" fmla="*/ 703385 w 1085222"/>
                  <a:gd name="connsiteY3" fmla="*/ 50242 h 1125416"/>
                  <a:gd name="connsiteX4" fmla="*/ 753627 w 1085222"/>
                  <a:gd name="connsiteY4" fmla="*/ 60291 h 1125416"/>
                  <a:gd name="connsiteX5" fmla="*/ 834014 w 1085222"/>
                  <a:gd name="connsiteY5" fmla="*/ 40194 h 1125416"/>
                  <a:gd name="connsiteX6" fmla="*/ 924449 w 1085222"/>
                  <a:gd name="connsiteY6" fmla="*/ 50242 h 1125416"/>
                  <a:gd name="connsiteX7" fmla="*/ 964642 w 1085222"/>
                  <a:gd name="connsiteY7" fmla="*/ 100484 h 1125416"/>
                  <a:gd name="connsiteX8" fmla="*/ 994787 w 1085222"/>
                  <a:gd name="connsiteY8" fmla="*/ 110532 h 1125416"/>
                  <a:gd name="connsiteX9" fmla="*/ 1045029 w 1085222"/>
                  <a:gd name="connsiteY9" fmla="*/ 150726 h 1125416"/>
                  <a:gd name="connsiteX10" fmla="*/ 1065126 w 1085222"/>
                  <a:gd name="connsiteY10" fmla="*/ 180871 h 1125416"/>
                  <a:gd name="connsiteX11" fmla="*/ 1075174 w 1085222"/>
                  <a:gd name="connsiteY11" fmla="*/ 221064 h 1125416"/>
                  <a:gd name="connsiteX12" fmla="*/ 1085222 w 1085222"/>
                  <a:gd name="connsiteY12" fmla="*/ 251209 h 1125416"/>
                  <a:gd name="connsiteX13" fmla="*/ 1065126 w 1085222"/>
                  <a:gd name="connsiteY13" fmla="*/ 381838 h 1125416"/>
                  <a:gd name="connsiteX14" fmla="*/ 1045029 w 1085222"/>
                  <a:gd name="connsiteY14" fmla="*/ 411983 h 1125416"/>
                  <a:gd name="connsiteX15" fmla="*/ 1024932 w 1085222"/>
                  <a:gd name="connsiteY15" fmla="*/ 472273 h 1125416"/>
                  <a:gd name="connsiteX16" fmla="*/ 1014884 w 1085222"/>
                  <a:gd name="connsiteY16" fmla="*/ 502418 h 1125416"/>
                  <a:gd name="connsiteX17" fmla="*/ 1004836 w 1085222"/>
                  <a:gd name="connsiteY17" fmla="*/ 653143 h 1125416"/>
                  <a:gd name="connsiteX18" fmla="*/ 974690 w 1085222"/>
                  <a:gd name="connsiteY18" fmla="*/ 743578 h 1125416"/>
                  <a:gd name="connsiteX19" fmla="*/ 964642 w 1085222"/>
                  <a:gd name="connsiteY19" fmla="*/ 773724 h 1125416"/>
                  <a:gd name="connsiteX20" fmla="*/ 924449 w 1085222"/>
                  <a:gd name="connsiteY20" fmla="*/ 834014 h 1125416"/>
                  <a:gd name="connsiteX21" fmla="*/ 874207 w 1085222"/>
                  <a:gd name="connsiteY21" fmla="*/ 924449 h 1125416"/>
                  <a:gd name="connsiteX22" fmla="*/ 854110 w 1085222"/>
                  <a:gd name="connsiteY22" fmla="*/ 954594 h 1125416"/>
                  <a:gd name="connsiteX23" fmla="*/ 823965 w 1085222"/>
                  <a:gd name="connsiteY23" fmla="*/ 974691 h 1125416"/>
                  <a:gd name="connsiteX24" fmla="*/ 813917 w 1085222"/>
                  <a:gd name="connsiteY24" fmla="*/ 1004836 h 1125416"/>
                  <a:gd name="connsiteX25" fmla="*/ 753627 w 1085222"/>
                  <a:gd name="connsiteY25" fmla="*/ 1024932 h 1125416"/>
                  <a:gd name="connsiteX26" fmla="*/ 723482 w 1085222"/>
                  <a:gd name="connsiteY26" fmla="*/ 1034981 h 1125416"/>
                  <a:gd name="connsiteX27" fmla="*/ 663192 w 1085222"/>
                  <a:gd name="connsiteY27" fmla="*/ 1065126 h 1125416"/>
                  <a:gd name="connsiteX28" fmla="*/ 633046 w 1085222"/>
                  <a:gd name="connsiteY28" fmla="*/ 1085222 h 1125416"/>
                  <a:gd name="connsiteX29" fmla="*/ 572756 w 1085222"/>
                  <a:gd name="connsiteY29" fmla="*/ 1105319 h 1125416"/>
                  <a:gd name="connsiteX30" fmla="*/ 482321 w 1085222"/>
                  <a:gd name="connsiteY30" fmla="*/ 1125416 h 1125416"/>
                  <a:gd name="connsiteX31" fmla="*/ 311499 w 1085222"/>
                  <a:gd name="connsiteY31" fmla="*/ 1105319 h 1125416"/>
                  <a:gd name="connsiteX32" fmla="*/ 281354 w 1085222"/>
                  <a:gd name="connsiteY32" fmla="*/ 1085222 h 1125416"/>
                  <a:gd name="connsiteX33" fmla="*/ 261257 w 1085222"/>
                  <a:gd name="connsiteY33" fmla="*/ 1055077 h 1125416"/>
                  <a:gd name="connsiteX34" fmla="*/ 200967 w 1085222"/>
                  <a:gd name="connsiteY34" fmla="*/ 1024932 h 1125416"/>
                  <a:gd name="connsiteX35" fmla="*/ 180871 w 1085222"/>
                  <a:gd name="connsiteY35" fmla="*/ 994787 h 1125416"/>
                  <a:gd name="connsiteX36" fmla="*/ 150726 w 1085222"/>
                  <a:gd name="connsiteY36" fmla="*/ 984739 h 1125416"/>
                  <a:gd name="connsiteX37" fmla="*/ 120581 w 1085222"/>
                  <a:gd name="connsiteY37" fmla="*/ 964642 h 1125416"/>
                  <a:gd name="connsiteX38" fmla="*/ 80387 w 1085222"/>
                  <a:gd name="connsiteY38" fmla="*/ 904352 h 1125416"/>
                  <a:gd name="connsiteX39" fmla="*/ 60290 w 1085222"/>
                  <a:gd name="connsiteY39" fmla="*/ 874207 h 1125416"/>
                  <a:gd name="connsiteX40" fmla="*/ 20097 w 1085222"/>
                  <a:gd name="connsiteY40" fmla="*/ 753627 h 1125416"/>
                  <a:gd name="connsiteX41" fmla="*/ 10049 w 1085222"/>
                  <a:gd name="connsiteY41" fmla="*/ 723482 h 1125416"/>
                  <a:gd name="connsiteX42" fmla="*/ 0 w 1085222"/>
                  <a:gd name="connsiteY42" fmla="*/ 693337 h 1125416"/>
                  <a:gd name="connsiteX43" fmla="*/ 10049 w 1085222"/>
                  <a:gd name="connsiteY43" fmla="*/ 663192 h 1125416"/>
                  <a:gd name="connsiteX44" fmla="*/ 40194 w 1085222"/>
                  <a:gd name="connsiteY44" fmla="*/ 653143 h 1125416"/>
                  <a:gd name="connsiteX45" fmla="*/ 100484 w 1085222"/>
                  <a:gd name="connsiteY45" fmla="*/ 643095 h 1125416"/>
                  <a:gd name="connsiteX46" fmla="*/ 130629 w 1085222"/>
                  <a:gd name="connsiteY46" fmla="*/ 612950 h 1125416"/>
                  <a:gd name="connsiteX47" fmla="*/ 140677 w 1085222"/>
                  <a:gd name="connsiteY47" fmla="*/ 582805 h 1125416"/>
                  <a:gd name="connsiteX48" fmla="*/ 170822 w 1085222"/>
                  <a:gd name="connsiteY48" fmla="*/ 562708 h 1125416"/>
                  <a:gd name="connsiteX49" fmla="*/ 211016 w 1085222"/>
                  <a:gd name="connsiteY49" fmla="*/ 472273 h 1125416"/>
                  <a:gd name="connsiteX50" fmla="*/ 251209 w 1085222"/>
                  <a:gd name="connsiteY50" fmla="*/ 381838 h 1125416"/>
                  <a:gd name="connsiteX51" fmla="*/ 271306 w 1085222"/>
                  <a:gd name="connsiteY51" fmla="*/ 211016 h 1125416"/>
                  <a:gd name="connsiteX52" fmla="*/ 291403 w 1085222"/>
                  <a:gd name="connsiteY52" fmla="*/ 150726 h 1125416"/>
                  <a:gd name="connsiteX53" fmla="*/ 301451 w 1085222"/>
                  <a:gd name="connsiteY53" fmla="*/ 120581 h 1125416"/>
                  <a:gd name="connsiteX54" fmla="*/ 311499 w 1085222"/>
                  <a:gd name="connsiteY54" fmla="*/ 90436 h 1125416"/>
                  <a:gd name="connsiteX55" fmla="*/ 341644 w 1085222"/>
                  <a:gd name="connsiteY55" fmla="*/ 0 h 112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85222" h="1125416">
                    <a:moveTo>
                      <a:pt x="341644" y="0"/>
                    </a:moveTo>
                    <a:cubicBezTo>
                      <a:pt x="358391" y="3350"/>
                      <a:pt x="375317" y="5907"/>
                      <a:pt x="391886" y="10049"/>
                    </a:cubicBezTo>
                    <a:cubicBezTo>
                      <a:pt x="430061" y="19593"/>
                      <a:pt x="418368" y="23880"/>
                      <a:pt x="462225" y="30145"/>
                    </a:cubicBezTo>
                    <a:cubicBezTo>
                      <a:pt x="521145" y="38562"/>
                      <a:pt x="652510" y="46608"/>
                      <a:pt x="703385" y="50242"/>
                    </a:cubicBezTo>
                    <a:cubicBezTo>
                      <a:pt x="720132" y="53592"/>
                      <a:pt x="736548" y="60291"/>
                      <a:pt x="753627" y="60291"/>
                    </a:cubicBezTo>
                    <a:cubicBezTo>
                      <a:pt x="777873" y="60291"/>
                      <a:pt x="810229" y="48122"/>
                      <a:pt x="834014" y="40194"/>
                    </a:cubicBezTo>
                    <a:cubicBezTo>
                      <a:pt x="864159" y="43543"/>
                      <a:pt x="895024" y="42886"/>
                      <a:pt x="924449" y="50242"/>
                    </a:cubicBezTo>
                    <a:cubicBezTo>
                      <a:pt x="983927" y="65112"/>
                      <a:pt x="932778" y="68620"/>
                      <a:pt x="964642" y="100484"/>
                    </a:cubicBezTo>
                    <a:cubicBezTo>
                      <a:pt x="972132" y="107974"/>
                      <a:pt x="984739" y="107183"/>
                      <a:pt x="994787" y="110532"/>
                    </a:cubicBezTo>
                    <a:cubicBezTo>
                      <a:pt x="1052382" y="196923"/>
                      <a:pt x="975692" y="95256"/>
                      <a:pt x="1045029" y="150726"/>
                    </a:cubicBezTo>
                    <a:cubicBezTo>
                      <a:pt x="1054459" y="158270"/>
                      <a:pt x="1058427" y="170823"/>
                      <a:pt x="1065126" y="180871"/>
                    </a:cubicBezTo>
                    <a:cubicBezTo>
                      <a:pt x="1068475" y="194269"/>
                      <a:pt x="1071380" y="207785"/>
                      <a:pt x="1075174" y="221064"/>
                    </a:cubicBezTo>
                    <a:cubicBezTo>
                      <a:pt x="1078084" y="231248"/>
                      <a:pt x="1085222" y="240617"/>
                      <a:pt x="1085222" y="251209"/>
                    </a:cubicBezTo>
                    <a:cubicBezTo>
                      <a:pt x="1085222" y="274260"/>
                      <a:pt x="1082325" y="347440"/>
                      <a:pt x="1065126" y="381838"/>
                    </a:cubicBezTo>
                    <a:cubicBezTo>
                      <a:pt x="1059725" y="392640"/>
                      <a:pt x="1051728" y="401935"/>
                      <a:pt x="1045029" y="411983"/>
                    </a:cubicBezTo>
                    <a:lnTo>
                      <a:pt x="1024932" y="472273"/>
                    </a:lnTo>
                    <a:lnTo>
                      <a:pt x="1014884" y="502418"/>
                    </a:lnTo>
                    <a:cubicBezTo>
                      <a:pt x="1011535" y="552660"/>
                      <a:pt x="1011957" y="603296"/>
                      <a:pt x="1004836" y="653143"/>
                    </a:cubicBezTo>
                    <a:cubicBezTo>
                      <a:pt x="1004835" y="653153"/>
                      <a:pt x="979716" y="728501"/>
                      <a:pt x="974690" y="743578"/>
                    </a:cubicBezTo>
                    <a:cubicBezTo>
                      <a:pt x="971340" y="753627"/>
                      <a:pt x="970517" y="764911"/>
                      <a:pt x="964642" y="773724"/>
                    </a:cubicBezTo>
                    <a:cubicBezTo>
                      <a:pt x="951244" y="793821"/>
                      <a:pt x="932087" y="811100"/>
                      <a:pt x="924449" y="834014"/>
                    </a:cubicBezTo>
                    <a:cubicBezTo>
                      <a:pt x="906762" y="887072"/>
                      <a:pt x="920275" y="855347"/>
                      <a:pt x="874207" y="924449"/>
                    </a:cubicBezTo>
                    <a:cubicBezTo>
                      <a:pt x="867508" y="934497"/>
                      <a:pt x="864158" y="947895"/>
                      <a:pt x="854110" y="954594"/>
                    </a:cubicBezTo>
                    <a:lnTo>
                      <a:pt x="823965" y="974691"/>
                    </a:lnTo>
                    <a:cubicBezTo>
                      <a:pt x="820616" y="984739"/>
                      <a:pt x="822536" y="998680"/>
                      <a:pt x="813917" y="1004836"/>
                    </a:cubicBezTo>
                    <a:cubicBezTo>
                      <a:pt x="796679" y="1017149"/>
                      <a:pt x="773724" y="1018233"/>
                      <a:pt x="753627" y="1024932"/>
                    </a:cubicBezTo>
                    <a:cubicBezTo>
                      <a:pt x="743579" y="1028281"/>
                      <a:pt x="732295" y="1029106"/>
                      <a:pt x="723482" y="1034981"/>
                    </a:cubicBezTo>
                    <a:cubicBezTo>
                      <a:pt x="637096" y="1092570"/>
                      <a:pt x="746391" y="1023527"/>
                      <a:pt x="663192" y="1065126"/>
                    </a:cubicBezTo>
                    <a:cubicBezTo>
                      <a:pt x="652390" y="1070527"/>
                      <a:pt x="644082" y="1080317"/>
                      <a:pt x="633046" y="1085222"/>
                    </a:cubicBezTo>
                    <a:cubicBezTo>
                      <a:pt x="613688" y="1093825"/>
                      <a:pt x="592853" y="1098620"/>
                      <a:pt x="572756" y="1105319"/>
                    </a:cubicBezTo>
                    <a:cubicBezTo>
                      <a:pt x="523286" y="1121809"/>
                      <a:pt x="553052" y="1113627"/>
                      <a:pt x="482321" y="1125416"/>
                    </a:cubicBezTo>
                    <a:cubicBezTo>
                      <a:pt x="460104" y="1123829"/>
                      <a:pt x="357174" y="1128156"/>
                      <a:pt x="311499" y="1105319"/>
                    </a:cubicBezTo>
                    <a:cubicBezTo>
                      <a:pt x="300697" y="1099918"/>
                      <a:pt x="291402" y="1091921"/>
                      <a:pt x="281354" y="1085222"/>
                    </a:cubicBezTo>
                    <a:cubicBezTo>
                      <a:pt x="274655" y="1075174"/>
                      <a:pt x="269797" y="1063616"/>
                      <a:pt x="261257" y="1055077"/>
                    </a:cubicBezTo>
                    <a:cubicBezTo>
                      <a:pt x="241779" y="1035600"/>
                      <a:pt x="225483" y="1033105"/>
                      <a:pt x="200967" y="1024932"/>
                    </a:cubicBezTo>
                    <a:cubicBezTo>
                      <a:pt x="194268" y="1014884"/>
                      <a:pt x="190301" y="1002331"/>
                      <a:pt x="180871" y="994787"/>
                    </a:cubicBezTo>
                    <a:cubicBezTo>
                      <a:pt x="172600" y="988170"/>
                      <a:pt x="160200" y="989476"/>
                      <a:pt x="150726" y="984739"/>
                    </a:cubicBezTo>
                    <a:cubicBezTo>
                      <a:pt x="139924" y="979338"/>
                      <a:pt x="130629" y="971341"/>
                      <a:pt x="120581" y="964642"/>
                    </a:cubicBezTo>
                    <a:lnTo>
                      <a:pt x="80387" y="904352"/>
                    </a:lnTo>
                    <a:lnTo>
                      <a:pt x="60290" y="874207"/>
                    </a:lnTo>
                    <a:lnTo>
                      <a:pt x="20097" y="753627"/>
                    </a:lnTo>
                    <a:lnTo>
                      <a:pt x="10049" y="723482"/>
                    </a:lnTo>
                    <a:lnTo>
                      <a:pt x="0" y="693337"/>
                    </a:lnTo>
                    <a:cubicBezTo>
                      <a:pt x="3350" y="683289"/>
                      <a:pt x="2559" y="670682"/>
                      <a:pt x="10049" y="663192"/>
                    </a:cubicBezTo>
                    <a:cubicBezTo>
                      <a:pt x="17539" y="655702"/>
                      <a:pt x="29854" y="655441"/>
                      <a:pt x="40194" y="653143"/>
                    </a:cubicBezTo>
                    <a:cubicBezTo>
                      <a:pt x="60083" y="648723"/>
                      <a:pt x="80387" y="646444"/>
                      <a:pt x="100484" y="643095"/>
                    </a:cubicBezTo>
                    <a:cubicBezTo>
                      <a:pt x="110532" y="633047"/>
                      <a:pt x="122746" y="624774"/>
                      <a:pt x="130629" y="612950"/>
                    </a:cubicBezTo>
                    <a:cubicBezTo>
                      <a:pt x="136504" y="604137"/>
                      <a:pt x="134060" y="591076"/>
                      <a:pt x="140677" y="582805"/>
                    </a:cubicBezTo>
                    <a:cubicBezTo>
                      <a:pt x="148221" y="573375"/>
                      <a:pt x="160774" y="569407"/>
                      <a:pt x="170822" y="562708"/>
                    </a:cubicBezTo>
                    <a:cubicBezTo>
                      <a:pt x="194738" y="490961"/>
                      <a:pt x="179168" y="520044"/>
                      <a:pt x="211016" y="472273"/>
                    </a:cubicBezTo>
                    <a:cubicBezTo>
                      <a:pt x="234931" y="400526"/>
                      <a:pt x="219361" y="429609"/>
                      <a:pt x="251209" y="381838"/>
                    </a:cubicBezTo>
                    <a:cubicBezTo>
                      <a:pt x="280991" y="292489"/>
                      <a:pt x="238895" y="427082"/>
                      <a:pt x="271306" y="211016"/>
                    </a:cubicBezTo>
                    <a:cubicBezTo>
                      <a:pt x="274449" y="190067"/>
                      <a:pt x="284704" y="170823"/>
                      <a:pt x="291403" y="150726"/>
                    </a:cubicBezTo>
                    <a:lnTo>
                      <a:pt x="301451" y="120581"/>
                    </a:lnTo>
                    <a:cubicBezTo>
                      <a:pt x="304800" y="110533"/>
                      <a:pt x="311499" y="101028"/>
                      <a:pt x="311499" y="90436"/>
                    </a:cubicBezTo>
                    <a:lnTo>
                      <a:pt x="341644"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CFDD3651-4DF4-4120-9500-06A1B6E90692}"/>
                  </a:ext>
                </a:extLst>
              </p:cNvPr>
              <p:cNvPicPr>
                <a:picLocks/>
              </p:cNvPicPr>
              <p:nvPr/>
            </p:nvPicPr>
            <p:blipFill>
              <a:blip r:embed="rId5"/>
              <a:stretch>
                <a:fillRect/>
              </a:stretch>
            </p:blipFill>
            <p:spPr>
              <a:xfrm>
                <a:off x="8790145" y="1909450"/>
                <a:ext cx="2110376" cy="2110376"/>
              </a:xfrm>
              <a:prstGeom prst="rect">
                <a:avLst/>
              </a:prstGeom>
            </p:spPr>
          </p:pic>
        </p:grpSp>
        <p:grpSp>
          <p:nvGrpSpPr>
            <p:cNvPr id="25" name="Group 24">
              <a:extLst>
                <a:ext uri="{FF2B5EF4-FFF2-40B4-BE49-F238E27FC236}">
                  <a16:creationId xmlns:a16="http://schemas.microsoft.com/office/drawing/2014/main" id="{074691DA-CDC1-4876-A830-3FF8EDEE63A0}"/>
                </a:ext>
              </a:extLst>
            </p:cNvPr>
            <p:cNvGrpSpPr/>
            <p:nvPr/>
          </p:nvGrpSpPr>
          <p:grpSpPr>
            <a:xfrm>
              <a:off x="6779178" y="1373391"/>
              <a:ext cx="2295311" cy="2295311"/>
              <a:chOff x="6779178" y="1373391"/>
              <a:chExt cx="2295311" cy="2295311"/>
            </a:xfrm>
          </p:grpSpPr>
          <p:sp>
            <p:nvSpPr>
              <p:cNvPr id="26" name="Freeform: Shape 25">
                <a:extLst>
                  <a:ext uri="{FF2B5EF4-FFF2-40B4-BE49-F238E27FC236}">
                    <a16:creationId xmlns:a16="http://schemas.microsoft.com/office/drawing/2014/main" id="{23BE3AA4-5DE4-4A0F-957A-46205CE8088A}"/>
                  </a:ext>
                </a:extLst>
              </p:cNvPr>
              <p:cNvSpPr/>
              <p:nvPr/>
            </p:nvSpPr>
            <p:spPr>
              <a:xfrm>
                <a:off x="7121525" y="2435225"/>
                <a:ext cx="873278" cy="1000125"/>
              </a:xfrm>
              <a:custGeom>
                <a:avLst/>
                <a:gdLst>
                  <a:gd name="connsiteX0" fmla="*/ 241300 w 873278"/>
                  <a:gd name="connsiteY0" fmla="*/ 38100 h 1000125"/>
                  <a:gd name="connsiteX1" fmla="*/ 234950 w 873278"/>
                  <a:gd name="connsiteY1" fmla="*/ 53975 h 1000125"/>
                  <a:gd name="connsiteX2" fmla="*/ 228600 w 873278"/>
                  <a:gd name="connsiteY2" fmla="*/ 63500 h 1000125"/>
                  <a:gd name="connsiteX3" fmla="*/ 212725 w 873278"/>
                  <a:gd name="connsiteY3" fmla="*/ 88900 h 1000125"/>
                  <a:gd name="connsiteX4" fmla="*/ 203200 w 873278"/>
                  <a:gd name="connsiteY4" fmla="*/ 107950 h 1000125"/>
                  <a:gd name="connsiteX5" fmla="*/ 200025 w 873278"/>
                  <a:gd name="connsiteY5" fmla="*/ 117475 h 1000125"/>
                  <a:gd name="connsiteX6" fmla="*/ 200025 w 873278"/>
                  <a:gd name="connsiteY6" fmla="*/ 190500 h 1000125"/>
                  <a:gd name="connsiteX7" fmla="*/ 209550 w 873278"/>
                  <a:gd name="connsiteY7" fmla="*/ 193675 h 1000125"/>
                  <a:gd name="connsiteX8" fmla="*/ 244475 w 873278"/>
                  <a:gd name="connsiteY8" fmla="*/ 203200 h 1000125"/>
                  <a:gd name="connsiteX9" fmla="*/ 254000 w 873278"/>
                  <a:gd name="connsiteY9" fmla="*/ 206375 h 1000125"/>
                  <a:gd name="connsiteX10" fmla="*/ 263525 w 873278"/>
                  <a:gd name="connsiteY10" fmla="*/ 225425 h 1000125"/>
                  <a:gd name="connsiteX11" fmla="*/ 254000 w 873278"/>
                  <a:gd name="connsiteY11" fmla="*/ 269875 h 1000125"/>
                  <a:gd name="connsiteX12" fmla="*/ 250825 w 873278"/>
                  <a:gd name="connsiteY12" fmla="*/ 279400 h 1000125"/>
                  <a:gd name="connsiteX13" fmla="*/ 241300 w 873278"/>
                  <a:gd name="connsiteY13" fmla="*/ 285750 h 1000125"/>
                  <a:gd name="connsiteX14" fmla="*/ 228600 w 873278"/>
                  <a:gd name="connsiteY14" fmla="*/ 304800 h 1000125"/>
                  <a:gd name="connsiteX15" fmla="*/ 206375 w 873278"/>
                  <a:gd name="connsiteY15" fmla="*/ 333375 h 1000125"/>
                  <a:gd name="connsiteX16" fmla="*/ 187325 w 873278"/>
                  <a:gd name="connsiteY16" fmla="*/ 361950 h 1000125"/>
                  <a:gd name="connsiteX17" fmla="*/ 180975 w 873278"/>
                  <a:gd name="connsiteY17" fmla="*/ 371475 h 1000125"/>
                  <a:gd name="connsiteX18" fmla="*/ 171450 w 873278"/>
                  <a:gd name="connsiteY18" fmla="*/ 377825 h 1000125"/>
                  <a:gd name="connsiteX19" fmla="*/ 168275 w 873278"/>
                  <a:gd name="connsiteY19" fmla="*/ 387350 h 1000125"/>
                  <a:gd name="connsiteX20" fmla="*/ 149225 w 873278"/>
                  <a:gd name="connsiteY20" fmla="*/ 403225 h 1000125"/>
                  <a:gd name="connsiteX21" fmla="*/ 133350 w 873278"/>
                  <a:gd name="connsiteY21" fmla="*/ 431800 h 1000125"/>
                  <a:gd name="connsiteX22" fmla="*/ 95250 w 873278"/>
                  <a:gd name="connsiteY22" fmla="*/ 457200 h 1000125"/>
                  <a:gd name="connsiteX23" fmla="*/ 85725 w 873278"/>
                  <a:gd name="connsiteY23" fmla="*/ 463550 h 1000125"/>
                  <a:gd name="connsiteX24" fmla="*/ 76200 w 873278"/>
                  <a:gd name="connsiteY24" fmla="*/ 466725 h 1000125"/>
                  <a:gd name="connsiteX25" fmla="*/ 57150 w 873278"/>
                  <a:gd name="connsiteY25" fmla="*/ 479425 h 1000125"/>
                  <a:gd name="connsiteX26" fmla="*/ 50800 w 873278"/>
                  <a:gd name="connsiteY26" fmla="*/ 488950 h 1000125"/>
                  <a:gd name="connsiteX27" fmla="*/ 41275 w 873278"/>
                  <a:gd name="connsiteY27" fmla="*/ 495300 h 1000125"/>
                  <a:gd name="connsiteX28" fmla="*/ 38100 w 873278"/>
                  <a:gd name="connsiteY28" fmla="*/ 504825 h 1000125"/>
                  <a:gd name="connsiteX29" fmla="*/ 25400 w 873278"/>
                  <a:gd name="connsiteY29" fmla="*/ 523875 h 1000125"/>
                  <a:gd name="connsiteX30" fmla="*/ 12700 w 873278"/>
                  <a:gd name="connsiteY30" fmla="*/ 561975 h 1000125"/>
                  <a:gd name="connsiteX31" fmla="*/ 9525 w 873278"/>
                  <a:gd name="connsiteY31" fmla="*/ 571500 h 1000125"/>
                  <a:gd name="connsiteX32" fmla="*/ 6350 w 873278"/>
                  <a:gd name="connsiteY32" fmla="*/ 581025 h 1000125"/>
                  <a:gd name="connsiteX33" fmla="*/ 0 w 873278"/>
                  <a:gd name="connsiteY33" fmla="*/ 615950 h 1000125"/>
                  <a:gd name="connsiteX34" fmla="*/ 6350 w 873278"/>
                  <a:gd name="connsiteY34" fmla="*/ 663575 h 1000125"/>
                  <a:gd name="connsiteX35" fmla="*/ 9525 w 873278"/>
                  <a:gd name="connsiteY35" fmla="*/ 673100 h 1000125"/>
                  <a:gd name="connsiteX36" fmla="*/ 15875 w 873278"/>
                  <a:gd name="connsiteY36" fmla="*/ 698500 h 1000125"/>
                  <a:gd name="connsiteX37" fmla="*/ 12700 w 873278"/>
                  <a:gd name="connsiteY37" fmla="*/ 803275 h 1000125"/>
                  <a:gd name="connsiteX38" fmla="*/ 15875 w 873278"/>
                  <a:gd name="connsiteY38" fmla="*/ 860425 h 1000125"/>
                  <a:gd name="connsiteX39" fmla="*/ 25400 w 873278"/>
                  <a:gd name="connsiteY39" fmla="*/ 908050 h 1000125"/>
                  <a:gd name="connsiteX40" fmla="*/ 28575 w 873278"/>
                  <a:gd name="connsiteY40" fmla="*/ 917575 h 1000125"/>
                  <a:gd name="connsiteX41" fmla="*/ 31750 w 873278"/>
                  <a:gd name="connsiteY41" fmla="*/ 927100 h 1000125"/>
                  <a:gd name="connsiteX42" fmla="*/ 47625 w 873278"/>
                  <a:gd name="connsiteY42" fmla="*/ 955675 h 1000125"/>
                  <a:gd name="connsiteX43" fmla="*/ 66675 w 873278"/>
                  <a:gd name="connsiteY43" fmla="*/ 968375 h 1000125"/>
                  <a:gd name="connsiteX44" fmla="*/ 85725 w 873278"/>
                  <a:gd name="connsiteY44" fmla="*/ 974725 h 1000125"/>
                  <a:gd name="connsiteX45" fmla="*/ 95250 w 873278"/>
                  <a:gd name="connsiteY45" fmla="*/ 977900 h 1000125"/>
                  <a:gd name="connsiteX46" fmla="*/ 168275 w 873278"/>
                  <a:gd name="connsiteY46" fmla="*/ 984250 h 1000125"/>
                  <a:gd name="connsiteX47" fmla="*/ 244475 w 873278"/>
                  <a:gd name="connsiteY47" fmla="*/ 990600 h 1000125"/>
                  <a:gd name="connsiteX48" fmla="*/ 269875 w 873278"/>
                  <a:gd name="connsiteY48" fmla="*/ 993775 h 1000125"/>
                  <a:gd name="connsiteX49" fmla="*/ 539750 w 873278"/>
                  <a:gd name="connsiteY49" fmla="*/ 996950 h 1000125"/>
                  <a:gd name="connsiteX50" fmla="*/ 558800 w 873278"/>
                  <a:gd name="connsiteY50" fmla="*/ 1000125 h 1000125"/>
                  <a:gd name="connsiteX51" fmla="*/ 727075 w 873278"/>
                  <a:gd name="connsiteY51" fmla="*/ 996950 h 1000125"/>
                  <a:gd name="connsiteX52" fmla="*/ 781050 w 873278"/>
                  <a:gd name="connsiteY52" fmla="*/ 984250 h 1000125"/>
                  <a:gd name="connsiteX53" fmla="*/ 790575 w 873278"/>
                  <a:gd name="connsiteY53" fmla="*/ 981075 h 1000125"/>
                  <a:gd name="connsiteX54" fmla="*/ 819150 w 873278"/>
                  <a:gd name="connsiteY54" fmla="*/ 965200 h 1000125"/>
                  <a:gd name="connsiteX55" fmla="*/ 828675 w 873278"/>
                  <a:gd name="connsiteY55" fmla="*/ 955675 h 1000125"/>
                  <a:gd name="connsiteX56" fmla="*/ 844550 w 873278"/>
                  <a:gd name="connsiteY56" fmla="*/ 933450 h 1000125"/>
                  <a:gd name="connsiteX57" fmla="*/ 850900 w 873278"/>
                  <a:gd name="connsiteY57" fmla="*/ 914400 h 1000125"/>
                  <a:gd name="connsiteX58" fmla="*/ 857250 w 873278"/>
                  <a:gd name="connsiteY58" fmla="*/ 901700 h 1000125"/>
                  <a:gd name="connsiteX59" fmla="*/ 863600 w 873278"/>
                  <a:gd name="connsiteY59" fmla="*/ 882650 h 1000125"/>
                  <a:gd name="connsiteX60" fmla="*/ 866775 w 873278"/>
                  <a:gd name="connsiteY60" fmla="*/ 873125 h 1000125"/>
                  <a:gd name="connsiteX61" fmla="*/ 869950 w 873278"/>
                  <a:gd name="connsiteY61" fmla="*/ 844550 h 1000125"/>
                  <a:gd name="connsiteX62" fmla="*/ 873125 w 873278"/>
                  <a:gd name="connsiteY62" fmla="*/ 822325 h 1000125"/>
                  <a:gd name="connsiteX63" fmla="*/ 866775 w 873278"/>
                  <a:gd name="connsiteY63" fmla="*/ 682625 h 1000125"/>
                  <a:gd name="connsiteX64" fmla="*/ 863600 w 873278"/>
                  <a:gd name="connsiteY64" fmla="*/ 619125 h 1000125"/>
                  <a:gd name="connsiteX65" fmla="*/ 860425 w 873278"/>
                  <a:gd name="connsiteY65" fmla="*/ 606425 h 1000125"/>
                  <a:gd name="connsiteX66" fmla="*/ 857250 w 873278"/>
                  <a:gd name="connsiteY66" fmla="*/ 574675 h 1000125"/>
                  <a:gd name="connsiteX67" fmla="*/ 854075 w 873278"/>
                  <a:gd name="connsiteY67" fmla="*/ 552450 h 1000125"/>
                  <a:gd name="connsiteX68" fmla="*/ 850900 w 873278"/>
                  <a:gd name="connsiteY68" fmla="*/ 520700 h 1000125"/>
                  <a:gd name="connsiteX69" fmla="*/ 847725 w 873278"/>
                  <a:gd name="connsiteY69" fmla="*/ 482600 h 1000125"/>
                  <a:gd name="connsiteX70" fmla="*/ 838200 w 873278"/>
                  <a:gd name="connsiteY70" fmla="*/ 460375 h 1000125"/>
                  <a:gd name="connsiteX71" fmla="*/ 831850 w 873278"/>
                  <a:gd name="connsiteY71" fmla="*/ 450850 h 1000125"/>
                  <a:gd name="connsiteX72" fmla="*/ 822325 w 873278"/>
                  <a:gd name="connsiteY72" fmla="*/ 444500 h 1000125"/>
                  <a:gd name="connsiteX73" fmla="*/ 812800 w 873278"/>
                  <a:gd name="connsiteY73" fmla="*/ 434975 h 1000125"/>
                  <a:gd name="connsiteX74" fmla="*/ 800100 w 873278"/>
                  <a:gd name="connsiteY74" fmla="*/ 431800 h 1000125"/>
                  <a:gd name="connsiteX75" fmla="*/ 790575 w 873278"/>
                  <a:gd name="connsiteY75" fmla="*/ 428625 h 1000125"/>
                  <a:gd name="connsiteX76" fmla="*/ 771525 w 873278"/>
                  <a:gd name="connsiteY76" fmla="*/ 415925 h 1000125"/>
                  <a:gd name="connsiteX77" fmla="*/ 752475 w 873278"/>
                  <a:gd name="connsiteY77" fmla="*/ 403225 h 1000125"/>
                  <a:gd name="connsiteX78" fmla="*/ 742950 w 873278"/>
                  <a:gd name="connsiteY78" fmla="*/ 400050 h 1000125"/>
                  <a:gd name="connsiteX79" fmla="*/ 723900 w 873278"/>
                  <a:gd name="connsiteY79" fmla="*/ 387350 h 1000125"/>
                  <a:gd name="connsiteX80" fmla="*/ 701675 w 873278"/>
                  <a:gd name="connsiteY80" fmla="*/ 358775 h 1000125"/>
                  <a:gd name="connsiteX81" fmla="*/ 692150 w 873278"/>
                  <a:gd name="connsiteY81" fmla="*/ 339725 h 1000125"/>
                  <a:gd name="connsiteX82" fmla="*/ 682625 w 873278"/>
                  <a:gd name="connsiteY82" fmla="*/ 317500 h 1000125"/>
                  <a:gd name="connsiteX83" fmla="*/ 673100 w 873278"/>
                  <a:gd name="connsiteY83" fmla="*/ 307975 h 1000125"/>
                  <a:gd name="connsiteX84" fmla="*/ 663575 w 873278"/>
                  <a:gd name="connsiteY84" fmla="*/ 288925 h 1000125"/>
                  <a:gd name="connsiteX85" fmla="*/ 657225 w 873278"/>
                  <a:gd name="connsiteY85" fmla="*/ 276225 h 1000125"/>
                  <a:gd name="connsiteX86" fmla="*/ 644525 w 873278"/>
                  <a:gd name="connsiteY86" fmla="*/ 257175 h 1000125"/>
                  <a:gd name="connsiteX87" fmla="*/ 638175 w 873278"/>
                  <a:gd name="connsiteY87" fmla="*/ 247650 h 1000125"/>
                  <a:gd name="connsiteX88" fmla="*/ 631825 w 873278"/>
                  <a:gd name="connsiteY88" fmla="*/ 228600 h 1000125"/>
                  <a:gd name="connsiteX89" fmla="*/ 622300 w 873278"/>
                  <a:gd name="connsiteY89" fmla="*/ 209550 h 1000125"/>
                  <a:gd name="connsiteX90" fmla="*/ 669925 w 873278"/>
                  <a:gd name="connsiteY90" fmla="*/ 190500 h 1000125"/>
                  <a:gd name="connsiteX91" fmla="*/ 682625 w 873278"/>
                  <a:gd name="connsiteY91" fmla="*/ 171450 h 1000125"/>
                  <a:gd name="connsiteX92" fmla="*/ 688975 w 873278"/>
                  <a:gd name="connsiteY92" fmla="*/ 152400 h 1000125"/>
                  <a:gd name="connsiteX93" fmla="*/ 685800 w 873278"/>
                  <a:gd name="connsiteY93" fmla="*/ 111125 h 1000125"/>
                  <a:gd name="connsiteX94" fmla="*/ 673100 w 873278"/>
                  <a:gd name="connsiteY94" fmla="*/ 82550 h 1000125"/>
                  <a:gd name="connsiteX95" fmla="*/ 669925 w 873278"/>
                  <a:gd name="connsiteY95" fmla="*/ 73025 h 1000125"/>
                  <a:gd name="connsiteX96" fmla="*/ 663575 w 873278"/>
                  <a:gd name="connsiteY96" fmla="*/ 63500 h 1000125"/>
                  <a:gd name="connsiteX97" fmla="*/ 660400 w 873278"/>
                  <a:gd name="connsiteY97" fmla="*/ 53975 h 1000125"/>
                  <a:gd name="connsiteX98" fmla="*/ 650875 w 873278"/>
                  <a:gd name="connsiteY98" fmla="*/ 47625 h 1000125"/>
                  <a:gd name="connsiteX99" fmla="*/ 638175 w 873278"/>
                  <a:gd name="connsiteY99" fmla="*/ 28575 h 1000125"/>
                  <a:gd name="connsiteX100" fmla="*/ 619125 w 873278"/>
                  <a:gd name="connsiteY100" fmla="*/ 19050 h 1000125"/>
                  <a:gd name="connsiteX101" fmla="*/ 600075 w 873278"/>
                  <a:gd name="connsiteY101" fmla="*/ 12700 h 1000125"/>
                  <a:gd name="connsiteX102" fmla="*/ 590550 w 873278"/>
                  <a:gd name="connsiteY102" fmla="*/ 9525 h 1000125"/>
                  <a:gd name="connsiteX103" fmla="*/ 571500 w 873278"/>
                  <a:gd name="connsiteY103" fmla="*/ 3175 h 1000125"/>
                  <a:gd name="connsiteX104" fmla="*/ 561975 w 873278"/>
                  <a:gd name="connsiteY104" fmla="*/ 0 h 1000125"/>
                  <a:gd name="connsiteX105" fmla="*/ 517525 w 873278"/>
                  <a:gd name="connsiteY105" fmla="*/ 3175 h 1000125"/>
                  <a:gd name="connsiteX106" fmla="*/ 498475 w 873278"/>
                  <a:gd name="connsiteY106" fmla="*/ 9525 h 1000125"/>
                  <a:gd name="connsiteX107" fmla="*/ 479425 w 873278"/>
                  <a:gd name="connsiteY107" fmla="*/ 15875 h 1000125"/>
                  <a:gd name="connsiteX108" fmla="*/ 469900 w 873278"/>
                  <a:gd name="connsiteY108" fmla="*/ 19050 h 1000125"/>
                  <a:gd name="connsiteX109" fmla="*/ 400050 w 873278"/>
                  <a:gd name="connsiteY109" fmla="*/ 22225 h 1000125"/>
                  <a:gd name="connsiteX110" fmla="*/ 365125 w 873278"/>
                  <a:gd name="connsiteY110" fmla="*/ 25400 h 1000125"/>
                  <a:gd name="connsiteX111" fmla="*/ 241300 w 873278"/>
                  <a:gd name="connsiteY111" fmla="*/ 3810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73278" h="1000125">
                    <a:moveTo>
                      <a:pt x="241300" y="38100"/>
                    </a:moveTo>
                    <a:cubicBezTo>
                      <a:pt x="219604" y="42862"/>
                      <a:pt x="237499" y="48877"/>
                      <a:pt x="234950" y="53975"/>
                    </a:cubicBezTo>
                    <a:cubicBezTo>
                      <a:pt x="233243" y="57388"/>
                      <a:pt x="230150" y="60013"/>
                      <a:pt x="228600" y="63500"/>
                    </a:cubicBezTo>
                    <a:cubicBezTo>
                      <a:pt x="217464" y="88556"/>
                      <a:pt x="229860" y="77477"/>
                      <a:pt x="212725" y="88900"/>
                    </a:cubicBezTo>
                    <a:cubicBezTo>
                      <a:pt x="204745" y="112841"/>
                      <a:pt x="215510" y="83331"/>
                      <a:pt x="203200" y="107950"/>
                    </a:cubicBezTo>
                    <a:cubicBezTo>
                      <a:pt x="201703" y="110943"/>
                      <a:pt x="201083" y="114300"/>
                      <a:pt x="200025" y="117475"/>
                    </a:cubicBezTo>
                    <a:cubicBezTo>
                      <a:pt x="198031" y="139406"/>
                      <a:pt x="193334" y="168753"/>
                      <a:pt x="200025" y="190500"/>
                    </a:cubicBezTo>
                    <a:cubicBezTo>
                      <a:pt x="201009" y="193699"/>
                      <a:pt x="206557" y="192178"/>
                      <a:pt x="209550" y="193675"/>
                    </a:cubicBezTo>
                    <a:cubicBezTo>
                      <a:pt x="233563" y="205682"/>
                      <a:pt x="198767" y="197487"/>
                      <a:pt x="244475" y="203200"/>
                    </a:cubicBezTo>
                    <a:cubicBezTo>
                      <a:pt x="247650" y="204258"/>
                      <a:pt x="251387" y="204284"/>
                      <a:pt x="254000" y="206375"/>
                    </a:cubicBezTo>
                    <a:cubicBezTo>
                      <a:pt x="259595" y="210851"/>
                      <a:pt x="261433" y="219150"/>
                      <a:pt x="263525" y="225425"/>
                    </a:cubicBezTo>
                    <a:cubicBezTo>
                      <a:pt x="257820" y="288177"/>
                      <a:pt x="267547" y="242780"/>
                      <a:pt x="254000" y="269875"/>
                    </a:cubicBezTo>
                    <a:cubicBezTo>
                      <a:pt x="252503" y="272868"/>
                      <a:pt x="252916" y="276787"/>
                      <a:pt x="250825" y="279400"/>
                    </a:cubicBezTo>
                    <a:cubicBezTo>
                      <a:pt x="248441" y="282380"/>
                      <a:pt x="244475" y="283633"/>
                      <a:pt x="241300" y="285750"/>
                    </a:cubicBezTo>
                    <a:cubicBezTo>
                      <a:pt x="237067" y="292100"/>
                      <a:pt x="233996" y="299404"/>
                      <a:pt x="228600" y="304800"/>
                    </a:cubicBezTo>
                    <a:cubicBezTo>
                      <a:pt x="213679" y="319721"/>
                      <a:pt x="221566" y="310589"/>
                      <a:pt x="206375" y="333375"/>
                    </a:cubicBezTo>
                    <a:lnTo>
                      <a:pt x="187325" y="361950"/>
                    </a:lnTo>
                    <a:cubicBezTo>
                      <a:pt x="185208" y="365125"/>
                      <a:pt x="184150" y="369358"/>
                      <a:pt x="180975" y="371475"/>
                    </a:cubicBezTo>
                    <a:lnTo>
                      <a:pt x="171450" y="377825"/>
                    </a:lnTo>
                    <a:cubicBezTo>
                      <a:pt x="170392" y="381000"/>
                      <a:pt x="170131" y="384565"/>
                      <a:pt x="168275" y="387350"/>
                    </a:cubicBezTo>
                    <a:cubicBezTo>
                      <a:pt x="163386" y="394684"/>
                      <a:pt x="156253" y="398539"/>
                      <a:pt x="149225" y="403225"/>
                    </a:cubicBezTo>
                    <a:cubicBezTo>
                      <a:pt x="145916" y="413151"/>
                      <a:pt x="142708" y="425562"/>
                      <a:pt x="133350" y="431800"/>
                    </a:cubicBezTo>
                    <a:lnTo>
                      <a:pt x="95250" y="457200"/>
                    </a:lnTo>
                    <a:cubicBezTo>
                      <a:pt x="92075" y="459317"/>
                      <a:pt x="89345" y="462343"/>
                      <a:pt x="85725" y="463550"/>
                    </a:cubicBezTo>
                    <a:cubicBezTo>
                      <a:pt x="82550" y="464608"/>
                      <a:pt x="79126" y="465100"/>
                      <a:pt x="76200" y="466725"/>
                    </a:cubicBezTo>
                    <a:cubicBezTo>
                      <a:pt x="69529" y="470431"/>
                      <a:pt x="57150" y="479425"/>
                      <a:pt x="57150" y="479425"/>
                    </a:cubicBezTo>
                    <a:cubicBezTo>
                      <a:pt x="55033" y="482600"/>
                      <a:pt x="53498" y="486252"/>
                      <a:pt x="50800" y="488950"/>
                    </a:cubicBezTo>
                    <a:cubicBezTo>
                      <a:pt x="48102" y="491648"/>
                      <a:pt x="43659" y="492320"/>
                      <a:pt x="41275" y="495300"/>
                    </a:cubicBezTo>
                    <a:cubicBezTo>
                      <a:pt x="39184" y="497913"/>
                      <a:pt x="39725" y="501899"/>
                      <a:pt x="38100" y="504825"/>
                    </a:cubicBezTo>
                    <a:cubicBezTo>
                      <a:pt x="34394" y="511496"/>
                      <a:pt x="27813" y="516635"/>
                      <a:pt x="25400" y="523875"/>
                    </a:cubicBezTo>
                    <a:lnTo>
                      <a:pt x="12700" y="561975"/>
                    </a:lnTo>
                    <a:lnTo>
                      <a:pt x="9525" y="571500"/>
                    </a:lnTo>
                    <a:cubicBezTo>
                      <a:pt x="8467" y="574675"/>
                      <a:pt x="7006" y="577743"/>
                      <a:pt x="6350" y="581025"/>
                    </a:cubicBezTo>
                    <a:cubicBezTo>
                      <a:pt x="1912" y="603213"/>
                      <a:pt x="4062" y="591577"/>
                      <a:pt x="0" y="615950"/>
                    </a:cubicBezTo>
                    <a:cubicBezTo>
                      <a:pt x="1984" y="635788"/>
                      <a:pt x="1966" y="646039"/>
                      <a:pt x="6350" y="663575"/>
                    </a:cubicBezTo>
                    <a:cubicBezTo>
                      <a:pt x="7162" y="666822"/>
                      <a:pt x="8644" y="669871"/>
                      <a:pt x="9525" y="673100"/>
                    </a:cubicBezTo>
                    <a:cubicBezTo>
                      <a:pt x="11821" y="681520"/>
                      <a:pt x="15875" y="698500"/>
                      <a:pt x="15875" y="698500"/>
                    </a:cubicBezTo>
                    <a:cubicBezTo>
                      <a:pt x="14817" y="733425"/>
                      <a:pt x="12700" y="768334"/>
                      <a:pt x="12700" y="803275"/>
                    </a:cubicBezTo>
                    <a:cubicBezTo>
                      <a:pt x="12700" y="822354"/>
                      <a:pt x="14466" y="841398"/>
                      <a:pt x="15875" y="860425"/>
                    </a:cubicBezTo>
                    <a:cubicBezTo>
                      <a:pt x="18112" y="890620"/>
                      <a:pt x="17191" y="883423"/>
                      <a:pt x="25400" y="908050"/>
                    </a:cubicBezTo>
                    <a:lnTo>
                      <a:pt x="28575" y="917575"/>
                    </a:lnTo>
                    <a:lnTo>
                      <a:pt x="31750" y="927100"/>
                    </a:lnTo>
                    <a:cubicBezTo>
                      <a:pt x="35059" y="937026"/>
                      <a:pt x="38267" y="949437"/>
                      <a:pt x="47625" y="955675"/>
                    </a:cubicBezTo>
                    <a:cubicBezTo>
                      <a:pt x="53975" y="959908"/>
                      <a:pt x="59435" y="965962"/>
                      <a:pt x="66675" y="968375"/>
                    </a:cubicBezTo>
                    <a:lnTo>
                      <a:pt x="85725" y="974725"/>
                    </a:lnTo>
                    <a:cubicBezTo>
                      <a:pt x="88900" y="975783"/>
                      <a:pt x="91920" y="977567"/>
                      <a:pt x="95250" y="977900"/>
                    </a:cubicBezTo>
                    <a:cubicBezTo>
                      <a:pt x="140730" y="982448"/>
                      <a:pt x="116395" y="980259"/>
                      <a:pt x="168275" y="984250"/>
                    </a:cubicBezTo>
                    <a:cubicBezTo>
                      <a:pt x="206894" y="991974"/>
                      <a:pt x="167571" y="984903"/>
                      <a:pt x="244475" y="990600"/>
                    </a:cubicBezTo>
                    <a:cubicBezTo>
                      <a:pt x="252984" y="991230"/>
                      <a:pt x="261344" y="993592"/>
                      <a:pt x="269875" y="993775"/>
                    </a:cubicBezTo>
                    <a:lnTo>
                      <a:pt x="539750" y="996950"/>
                    </a:lnTo>
                    <a:cubicBezTo>
                      <a:pt x="546100" y="998008"/>
                      <a:pt x="552362" y="1000125"/>
                      <a:pt x="558800" y="1000125"/>
                    </a:cubicBezTo>
                    <a:cubicBezTo>
                      <a:pt x="614902" y="1000125"/>
                      <a:pt x="671004" y="998819"/>
                      <a:pt x="727075" y="996950"/>
                    </a:cubicBezTo>
                    <a:cubicBezTo>
                      <a:pt x="745919" y="996322"/>
                      <a:pt x="763439" y="990120"/>
                      <a:pt x="781050" y="984250"/>
                    </a:cubicBezTo>
                    <a:lnTo>
                      <a:pt x="790575" y="981075"/>
                    </a:lnTo>
                    <a:cubicBezTo>
                      <a:pt x="802553" y="977082"/>
                      <a:pt x="808233" y="976117"/>
                      <a:pt x="819150" y="965200"/>
                    </a:cubicBezTo>
                    <a:cubicBezTo>
                      <a:pt x="822325" y="962025"/>
                      <a:pt x="826065" y="959329"/>
                      <a:pt x="828675" y="955675"/>
                    </a:cubicBezTo>
                    <a:cubicBezTo>
                      <a:pt x="849570" y="926422"/>
                      <a:pt x="819785" y="958215"/>
                      <a:pt x="844550" y="933450"/>
                    </a:cubicBezTo>
                    <a:cubicBezTo>
                      <a:pt x="846667" y="927100"/>
                      <a:pt x="847907" y="920387"/>
                      <a:pt x="850900" y="914400"/>
                    </a:cubicBezTo>
                    <a:cubicBezTo>
                      <a:pt x="853017" y="910167"/>
                      <a:pt x="855492" y="906094"/>
                      <a:pt x="857250" y="901700"/>
                    </a:cubicBezTo>
                    <a:cubicBezTo>
                      <a:pt x="859736" y="895485"/>
                      <a:pt x="861483" y="889000"/>
                      <a:pt x="863600" y="882650"/>
                    </a:cubicBezTo>
                    <a:lnTo>
                      <a:pt x="866775" y="873125"/>
                    </a:lnTo>
                    <a:cubicBezTo>
                      <a:pt x="867833" y="863600"/>
                      <a:pt x="868761" y="854060"/>
                      <a:pt x="869950" y="844550"/>
                    </a:cubicBezTo>
                    <a:cubicBezTo>
                      <a:pt x="870878" y="837124"/>
                      <a:pt x="873125" y="829809"/>
                      <a:pt x="873125" y="822325"/>
                    </a:cubicBezTo>
                    <a:cubicBezTo>
                      <a:pt x="873125" y="721009"/>
                      <a:pt x="874845" y="739113"/>
                      <a:pt x="866775" y="682625"/>
                    </a:cubicBezTo>
                    <a:cubicBezTo>
                      <a:pt x="865717" y="661458"/>
                      <a:pt x="865360" y="640245"/>
                      <a:pt x="863600" y="619125"/>
                    </a:cubicBezTo>
                    <a:cubicBezTo>
                      <a:pt x="863238" y="614776"/>
                      <a:pt x="861042" y="610745"/>
                      <a:pt x="860425" y="606425"/>
                    </a:cubicBezTo>
                    <a:cubicBezTo>
                      <a:pt x="858921" y="595896"/>
                      <a:pt x="858493" y="585238"/>
                      <a:pt x="857250" y="574675"/>
                    </a:cubicBezTo>
                    <a:cubicBezTo>
                      <a:pt x="856376" y="567243"/>
                      <a:pt x="854949" y="559882"/>
                      <a:pt x="854075" y="552450"/>
                    </a:cubicBezTo>
                    <a:cubicBezTo>
                      <a:pt x="852832" y="541887"/>
                      <a:pt x="851863" y="531292"/>
                      <a:pt x="850900" y="520700"/>
                    </a:cubicBezTo>
                    <a:cubicBezTo>
                      <a:pt x="849746" y="508008"/>
                      <a:pt x="849409" y="495232"/>
                      <a:pt x="847725" y="482600"/>
                    </a:cubicBezTo>
                    <a:cubicBezTo>
                      <a:pt x="846951" y="476792"/>
                      <a:pt x="840535" y="464461"/>
                      <a:pt x="838200" y="460375"/>
                    </a:cubicBezTo>
                    <a:cubicBezTo>
                      <a:pt x="836307" y="457062"/>
                      <a:pt x="834548" y="453548"/>
                      <a:pt x="831850" y="450850"/>
                    </a:cubicBezTo>
                    <a:cubicBezTo>
                      <a:pt x="829152" y="448152"/>
                      <a:pt x="825256" y="446943"/>
                      <a:pt x="822325" y="444500"/>
                    </a:cubicBezTo>
                    <a:cubicBezTo>
                      <a:pt x="818876" y="441625"/>
                      <a:pt x="816699" y="437203"/>
                      <a:pt x="812800" y="434975"/>
                    </a:cubicBezTo>
                    <a:cubicBezTo>
                      <a:pt x="809011" y="432810"/>
                      <a:pt x="804296" y="432999"/>
                      <a:pt x="800100" y="431800"/>
                    </a:cubicBezTo>
                    <a:cubicBezTo>
                      <a:pt x="796882" y="430881"/>
                      <a:pt x="793750" y="429683"/>
                      <a:pt x="790575" y="428625"/>
                    </a:cubicBezTo>
                    <a:cubicBezTo>
                      <a:pt x="769436" y="407486"/>
                      <a:pt x="792202" y="427412"/>
                      <a:pt x="771525" y="415925"/>
                    </a:cubicBezTo>
                    <a:cubicBezTo>
                      <a:pt x="764854" y="412219"/>
                      <a:pt x="759715" y="405638"/>
                      <a:pt x="752475" y="403225"/>
                    </a:cubicBezTo>
                    <a:cubicBezTo>
                      <a:pt x="749300" y="402167"/>
                      <a:pt x="745876" y="401675"/>
                      <a:pt x="742950" y="400050"/>
                    </a:cubicBezTo>
                    <a:cubicBezTo>
                      <a:pt x="736279" y="396344"/>
                      <a:pt x="723900" y="387350"/>
                      <a:pt x="723900" y="387350"/>
                    </a:cubicBezTo>
                    <a:cubicBezTo>
                      <a:pt x="708709" y="364564"/>
                      <a:pt x="716596" y="373696"/>
                      <a:pt x="701675" y="358775"/>
                    </a:cubicBezTo>
                    <a:cubicBezTo>
                      <a:pt x="693695" y="334834"/>
                      <a:pt x="704460" y="364344"/>
                      <a:pt x="692150" y="339725"/>
                    </a:cubicBezTo>
                    <a:cubicBezTo>
                      <a:pt x="685241" y="325906"/>
                      <a:pt x="693636" y="332916"/>
                      <a:pt x="682625" y="317500"/>
                    </a:cubicBezTo>
                    <a:cubicBezTo>
                      <a:pt x="680015" y="313846"/>
                      <a:pt x="676275" y="311150"/>
                      <a:pt x="673100" y="307975"/>
                    </a:cubicBezTo>
                    <a:cubicBezTo>
                      <a:pt x="667279" y="290511"/>
                      <a:pt x="673423" y="306159"/>
                      <a:pt x="663575" y="288925"/>
                    </a:cubicBezTo>
                    <a:cubicBezTo>
                      <a:pt x="661227" y="284816"/>
                      <a:pt x="659660" y="280284"/>
                      <a:pt x="657225" y="276225"/>
                    </a:cubicBezTo>
                    <a:cubicBezTo>
                      <a:pt x="653298" y="269681"/>
                      <a:pt x="648758" y="263525"/>
                      <a:pt x="644525" y="257175"/>
                    </a:cubicBezTo>
                    <a:cubicBezTo>
                      <a:pt x="642408" y="254000"/>
                      <a:pt x="639382" y="251270"/>
                      <a:pt x="638175" y="247650"/>
                    </a:cubicBezTo>
                    <a:cubicBezTo>
                      <a:pt x="636058" y="241300"/>
                      <a:pt x="635538" y="234169"/>
                      <a:pt x="631825" y="228600"/>
                    </a:cubicBezTo>
                    <a:cubicBezTo>
                      <a:pt x="623619" y="216290"/>
                      <a:pt x="626682" y="222695"/>
                      <a:pt x="622300" y="209550"/>
                    </a:cubicBezTo>
                    <a:cubicBezTo>
                      <a:pt x="629635" y="172877"/>
                      <a:pt x="616661" y="211214"/>
                      <a:pt x="669925" y="190500"/>
                    </a:cubicBezTo>
                    <a:cubicBezTo>
                      <a:pt x="677038" y="187734"/>
                      <a:pt x="680212" y="178690"/>
                      <a:pt x="682625" y="171450"/>
                    </a:cubicBezTo>
                    <a:lnTo>
                      <a:pt x="688975" y="152400"/>
                    </a:lnTo>
                    <a:cubicBezTo>
                      <a:pt x="687917" y="138642"/>
                      <a:pt x="687952" y="124755"/>
                      <a:pt x="685800" y="111125"/>
                    </a:cubicBezTo>
                    <a:cubicBezTo>
                      <a:pt x="682019" y="87181"/>
                      <a:pt x="681010" y="98370"/>
                      <a:pt x="673100" y="82550"/>
                    </a:cubicBezTo>
                    <a:cubicBezTo>
                      <a:pt x="671603" y="79557"/>
                      <a:pt x="671422" y="76018"/>
                      <a:pt x="669925" y="73025"/>
                    </a:cubicBezTo>
                    <a:cubicBezTo>
                      <a:pt x="668218" y="69612"/>
                      <a:pt x="665282" y="66913"/>
                      <a:pt x="663575" y="63500"/>
                    </a:cubicBezTo>
                    <a:cubicBezTo>
                      <a:pt x="662078" y="60507"/>
                      <a:pt x="662491" y="56588"/>
                      <a:pt x="660400" y="53975"/>
                    </a:cubicBezTo>
                    <a:cubicBezTo>
                      <a:pt x="658016" y="50995"/>
                      <a:pt x="654050" y="49742"/>
                      <a:pt x="650875" y="47625"/>
                    </a:cubicBezTo>
                    <a:cubicBezTo>
                      <a:pt x="646642" y="41275"/>
                      <a:pt x="645415" y="30988"/>
                      <a:pt x="638175" y="28575"/>
                    </a:cubicBezTo>
                    <a:cubicBezTo>
                      <a:pt x="603437" y="16996"/>
                      <a:pt x="656054" y="35463"/>
                      <a:pt x="619125" y="19050"/>
                    </a:cubicBezTo>
                    <a:cubicBezTo>
                      <a:pt x="613008" y="16332"/>
                      <a:pt x="606425" y="14817"/>
                      <a:pt x="600075" y="12700"/>
                    </a:cubicBezTo>
                    <a:lnTo>
                      <a:pt x="590550" y="9525"/>
                    </a:lnTo>
                    <a:lnTo>
                      <a:pt x="571500" y="3175"/>
                    </a:lnTo>
                    <a:lnTo>
                      <a:pt x="561975" y="0"/>
                    </a:lnTo>
                    <a:cubicBezTo>
                      <a:pt x="547158" y="1058"/>
                      <a:pt x="532215" y="971"/>
                      <a:pt x="517525" y="3175"/>
                    </a:cubicBezTo>
                    <a:cubicBezTo>
                      <a:pt x="510906" y="4168"/>
                      <a:pt x="504825" y="7408"/>
                      <a:pt x="498475" y="9525"/>
                    </a:cubicBezTo>
                    <a:lnTo>
                      <a:pt x="479425" y="15875"/>
                    </a:lnTo>
                    <a:cubicBezTo>
                      <a:pt x="476250" y="16933"/>
                      <a:pt x="473243" y="18898"/>
                      <a:pt x="469900" y="19050"/>
                    </a:cubicBezTo>
                    <a:lnTo>
                      <a:pt x="400050" y="22225"/>
                    </a:lnTo>
                    <a:cubicBezTo>
                      <a:pt x="388382" y="22932"/>
                      <a:pt x="376802" y="24857"/>
                      <a:pt x="365125" y="25400"/>
                    </a:cubicBezTo>
                    <a:cubicBezTo>
                      <a:pt x="295441" y="28641"/>
                      <a:pt x="262996" y="33338"/>
                      <a:pt x="241300" y="38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8791D687-8AE9-4382-A34F-58C695D44E30}"/>
                  </a:ext>
                </a:extLst>
              </p:cNvPr>
              <p:cNvSpPr/>
              <p:nvPr/>
            </p:nvSpPr>
            <p:spPr>
              <a:xfrm>
                <a:off x="8016875" y="1646590"/>
                <a:ext cx="674217" cy="1306160"/>
              </a:xfrm>
              <a:custGeom>
                <a:avLst/>
                <a:gdLst>
                  <a:gd name="connsiteX0" fmla="*/ 641350 w 674217"/>
                  <a:gd name="connsiteY0" fmla="*/ 4410 h 1306160"/>
                  <a:gd name="connsiteX1" fmla="*/ 615950 w 674217"/>
                  <a:gd name="connsiteY1" fmla="*/ 13935 h 1306160"/>
                  <a:gd name="connsiteX2" fmla="*/ 596900 w 674217"/>
                  <a:gd name="connsiteY2" fmla="*/ 20285 h 1306160"/>
                  <a:gd name="connsiteX3" fmla="*/ 577850 w 674217"/>
                  <a:gd name="connsiteY3" fmla="*/ 32985 h 1306160"/>
                  <a:gd name="connsiteX4" fmla="*/ 568325 w 674217"/>
                  <a:gd name="connsiteY4" fmla="*/ 36160 h 1306160"/>
                  <a:gd name="connsiteX5" fmla="*/ 549275 w 674217"/>
                  <a:gd name="connsiteY5" fmla="*/ 48860 h 1306160"/>
                  <a:gd name="connsiteX6" fmla="*/ 530225 w 674217"/>
                  <a:gd name="connsiteY6" fmla="*/ 55210 h 1306160"/>
                  <a:gd name="connsiteX7" fmla="*/ 520700 w 674217"/>
                  <a:gd name="connsiteY7" fmla="*/ 61560 h 1306160"/>
                  <a:gd name="connsiteX8" fmla="*/ 501650 w 674217"/>
                  <a:gd name="connsiteY8" fmla="*/ 67910 h 1306160"/>
                  <a:gd name="connsiteX9" fmla="*/ 492125 w 674217"/>
                  <a:gd name="connsiteY9" fmla="*/ 71085 h 1306160"/>
                  <a:gd name="connsiteX10" fmla="*/ 482600 w 674217"/>
                  <a:gd name="connsiteY10" fmla="*/ 74260 h 1306160"/>
                  <a:gd name="connsiteX11" fmla="*/ 473075 w 674217"/>
                  <a:gd name="connsiteY11" fmla="*/ 80610 h 1306160"/>
                  <a:gd name="connsiteX12" fmla="*/ 454025 w 674217"/>
                  <a:gd name="connsiteY12" fmla="*/ 86960 h 1306160"/>
                  <a:gd name="connsiteX13" fmla="*/ 444500 w 674217"/>
                  <a:gd name="connsiteY13" fmla="*/ 90135 h 1306160"/>
                  <a:gd name="connsiteX14" fmla="*/ 425450 w 674217"/>
                  <a:gd name="connsiteY14" fmla="*/ 102835 h 1306160"/>
                  <a:gd name="connsiteX15" fmla="*/ 419100 w 674217"/>
                  <a:gd name="connsiteY15" fmla="*/ 112360 h 1306160"/>
                  <a:gd name="connsiteX16" fmla="*/ 400050 w 674217"/>
                  <a:gd name="connsiteY16" fmla="*/ 125060 h 1306160"/>
                  <a:gd name="connsiteX17" fmla="*/ 393700 w 674217"/>
                  <a:gd name="connsiteY17" fmla="*/ 134585 h 1306160"/>
                  <a:gd name="connsiteX18" fmla="*/ 374650 w 674217"/>
                  <a:gd name="connsiteY18" fmla="*/ 147285 h 1306160"/>
                  <a:gd name="connsiteX19" fmla="*/ 368300 w 674217"/>
                  <a:gd name="connsiteY19" fmla="*/ 156810 h 1306160"/>
                  <a:gd name="connsiteX20" fmla="*/ 358775 w 674217"/>
                  <a:gd name="connsiteY20" fmla="*/ 159985 h 1306160"/>
                  <a:gd name="connsiteX21" fmla="*/ 349250 w 674217"/>
                  <a:gd name="connsiteY21" fmla="*/ 166335 h 1306160"/>
                  <a:gd name="connsiteX22" fmla="*/ 333375 w 674217"/>
                  <a:gd name="connsiteY22" fmla="*/ 182210 h 1306160"/>
                  <a:gd name="connsiteX23" fmla="*/ 323850 w 674217"/>
                  <a:gd name="connsiteY23" fmla="*/ 191735 h 1306160"/>
                  <a:gd name="connsiteX24" fmla="*/ 317500 w 674217"/>
                  <a:gd name="connsiteY24" fmla="*/ 201260 h 1306160"/>
                  <a:gd name="connsiteX25" fmla="*/ 307975 w 674217"/>
                  <a:gd name="connsiteY25" fmla="*/ 204435 h 1306160"/>
                  <a:gd name="connsiteX26" fmla="*/ 295275 w 674217"/>
                  <a:gd name="connsiteY26" fmla="*/ 220310 h 1306160"/>
                  <a:gd name="connsiteX27" fmla="*/ 288925 w 674217"/>
                  <a:gd name="connsiteY27" fmla="*/ 229835 h 1306160"/>
                  <a:gd name="connsiteX28" fmla="*/ 279400 w 674217"/>
                  <a:gd name="connsiteY28" fmla="*/ 236185 h 1306160"/>
                  <a:gd name="connsiteX29" fmla="*/ 263525 w 674217"/>
                  <a:gd name="connsiteY29" fmla="*/ 255235 h 1306160"/>
                  <a:gd name="connsiteX30" fmla="*/ 244475 w 674217"/>
                  <a:gd name="connsiteY30" fmla="*/ 271110 h 1306160"/>
                  <a:gd name="connsiteX31" fmla="*/ 222250 w 674217"/>
                  <a:gd name="connsiteY31" fmla="*/ 296510 h 1306160"/>
                  <a:gd name="connsiteX32" fmla="*/ 203200 w 674217"/>
                  <a:gd name="connsiteY32" fmla="*/ 325085 h 1306160"/>
                  <a:gd name="connsiteX33" fmla="*/ 196850 w 674217"/>
                  <a:gd name="connsiteY33" fmla="*/ 334610 h 1306160"/>
                  <a:gd name="connsiteX34" fmla="*/ 190500 w 674217"/>
                  <a:gd name="connsiteY34" fmla="*/ 344135 h 1306160"/>
                  <a:gd name="connsiteX35" fmla="*/ 180975 w 674217"/>
                  <a:gd name="connsiteY35" fmla="*/ 353660 h 1306160"/>
                  <a:gd name="connsiteX36" fmla="*/ 171450 w 674217"/>
                  <a:gd name="connsiteY36" fmla="*/ 372710 h 1306160"/>
                  <a:gd name="connsiteX37" fmla="*/ 161925 w 674217"/>
                  <a:gd name="connsiteY37" fmla="*/ 382235 h 1306160"/>
                  <a:gd name="connsiteX38" fmla="*/ 152400 w 674217"/>
                  <a:gd name="connsiteY38" fmla="*/ 401285 h 1306160"/>
                  <a:gd name="connsiteX39" fmla="*/ 149225 w 674217"/>
                  <a:gd name="connsiteY39" fmla="*/ 410810 h 1306160"/>
                  <a:gd name="connsiteX40" fmla="*/ 142875 w 674217"/>
                  <a:gd name="connsiteY40" fmla="*/ 420335 h 1306160"/>
                  <a:gd name="connsiteX41" fmla="*/ 139700 w 674217"/>
                  <a:gd name="connsiteY41" fmla="*/ 429860 h 1306160"/>
                  <a:gd name="connsiteX42" fmla="*/ 133350 w 674217"/>
                  <a:gd name="connsiteY42" fmla="*/ 439385 h 1306160"/>
                  <a:gd name="connsiteX43" fmla="*/ 130175 w 674217"/>
                  <a:gd name="connsiteY43" fmla="*/ 448910 h 1306160"/>
                  <a:gd name="connsiteX44" fmla="*/ 123825 w 674217"/>
                  <a:gd name="connsiteY44" fmla="*/ 458435 h 1306160"/>
                  <a:gd name="connsiteX45" fmla="*/ 117475 w 674217"/>
                  <a:gd name="connsiteY45" fmla="*/ 477485 h 1306160"/>
                  <a:gd name="connsiteX46" fmla="*/ 111125 w 674217"/>
                  <a:gd name="connsiteY46" fmla="*/ 487010 h 1306160"/>
                  <a:gd name="connsiteX47" fmla="*/ 104775 w 674217"/>
                  <a:gd name="connsiteY47" fmla="*/ 506060 h 1306160"/>
                  <a:gd name="connsiteX48" fmla="*/ 92075 w 674217"/>
                  <a:gd name="connsiteY48" fmla="*/ 525110 h 1306160"/>
                  <a:gd name="connsiteX49" fmla="*/ 88900 w 674217"/>
                  <a:gd name="connsiteY49" fmla="*/ 534635 h 1306160"/>
                  <a:gd name="connsiteX50" fmla="*/ 82550 w 674217"/>
                  <a:gd name="connsiteY50" fmla="*/ 544160 h 1306160"/>
                  <a:gd name="connsiteX51" fmla="*/ 79375 w 674217"/>
                  <a:gd name="connsiteY51" fmla="*/ 553685 h 1306160"/>
                  <a:gd name="connsiteX52" fmla="*/ 66675 w 674217"/>
                  <a:gd name="connsiteY52" fmla="*/ 572735 h 1306160"/>
                  <a:gd name="connsiteX53" fmla="*/ 60325 w 674217"/>
                  <a:gd name="connsiteY53" fmla="*/ 591785 h 1306160"/>
                  <a:gd name="connsiteX54" fmla="*/ 47625 w 674217"/>
                  <a:gd name="connsiteY54" fmla="*/ 610835 h 1306160"/>
                  <a:gd name="connsiteX55" fmla="*/ 41275 w 674217"/>
                  <a:gd name="connsiteY55" fmla="*/ 629885 h 1306160"/>
                  <a:gd name="connsiteX56" fmla="*/ 34925 w 674217"/>
                  <a:gd name="connsiteY56" fmla="*/ 639410 h 1306160"/>
                  <a:gd name="connsiteX57" fmla="*/ 25400 w 674217"/>
                  <a:gd name="connsiteY57" fmla="*/ 671160 h 1306160"/>
                  <a:gd name="connsiteX58" fmla="*/ 19050 w 674217"/>
                  <a:gd name="connsiteY58" fmla="*/ 690210 h 1306160"/>
                  <a:gd name="connsiteX59" fmla="*/ 15875 w 674217"/>
                  <a:gd name="connsiteY59" fmla="*/ 734660 h 1306160"/>
                  <a:gd name="connsiteX60" fmla="*/ 9525 w 674217"/>
                  <a:gd name="connsiteY60" fmla="*/ 836260 h 1306160"/>
                  <a:gd name="connsiteX61" fmla="*/ 6350 w 674217"/>
                  <a:gd name="connsiteY61" fmla="*/ 848960 h 1306160"/>
                  <a:gd name="connsiteX62" fmla="*/ 3175 w 674217"/>
                  <a:gd name="connsiteY62" fmla="*/ 893410 h 1306160"/>
                  <a:gd name="connsiteX63" fmla="*/ 0 w 674217"/>
                  <a:gd name="connsiteY63" fmla="*/ 912460 h 1306160"/>
                  <a:gd name="connsiteX64" fmla="*/ 3175 w 674217"/>
                  <a:gd name="connsiteY64" fmla="*/ 985485 h 1306160"/>
                  <a:gd name="connsiteX65" fmla="*/ 9525 w 674217"/>
                  <a:gd name="connsiteY65" fmla="*/ 1017235 h 1306160"/>
                  <a:gd name="connsiteX66" fmla="*/ 12700 w 674217"/>
                  <a:gd name="connsiteY66" fmla="*/ 1039460 h 1306160"/>
                  <a:gd name="connsiteX67" fmla="*/ 25400 w 674217"/>
                  <a:gd name="connsiteY67" fmla="*/ 1068035 h 1306160"/>
                  <a:gd name="connsiteX68" fmla="*/ 31750 w 674217"/>
                  <a:gd name="connsiteY68" fmla="*/ 1087085 h 1306160"/>
                  <a:gd name="connsiteX69" fmla="*/ 38100 w 674217"/>
                  <a:gd name="connsiteY69" fmla="*/ 1106135 h 1306160"/>
                  <a:gd name="connsiteX70" fmla="*/ 41275 w 674217"/>
                  <a:gd name="connsiteY70" fmla="*/ 1115660 h 1306160"/>
                  <a:gd name="connsiteX71" fmla="*/ 53975 w 674217"/>
                  <a:gd name="connsiteY71" fmla="*/ 1134710 h 1306160"/>
                  <a:gd name="connsiteX72" fmla="*/ 63500 w 674217"/>
                  <a:gd name="connsiteY72" fmla="*/ 1153760 h 1306160"/>
                  <a:gd name="connsiteX73" fmla="*/ 73025 w 674217"/>
                  <a:gd name="connsiteY73" fmla="*/ 1172810 h 1306160"/>
                  <a:gd name="connsiteX74" fmla="*/ 82550 w 674217"/>
                  <a:gd name="connsiteY74" fmla="*/ 1179160 h 1306160"/>
                  <a:gd name="connsiteX75" fmla="*/ 107950 w 674217"/>
                  <a:gd name="connsiteY75" fmla="*/ 1217260 h 1306160"/>
                  <a:gd name="connsiteX76" fmla="*/ 114300 w 674217"/>
                  <a:gd name="connsiteY76" fmla="*/ 1226785 h 1306160"/>
                  <a:gd name="connsiteX77" fmla="*/ 123825 w 674217"/>
                  <a:gd name="connsiteY77" fmla="*/ 1233135 h 1306160"/>
                  <a:gd name="connsiteX78" fmla="*/ 146050 w 674217"/>
                  <a:gd name="connsiteY78" fmla="*/ 1258535 h 1306160"/>
                  <a:gd name="connsiteX79" fmla="*/ 149225 w 674217"/>
                  <a:gd name="connsiteY79" fmla="*/ 1268060 h 1306160"/>
                  <a:gd name="connsiteX80" fmla="*/ 168275 w 674217"/>
                  <a:gd name="connsiteY80" fmla="*/ 1280760 h 1306160"/>
                  <a:gd name="connsiteX81" fmla="*/ 171450 w 674217"/>
                  <a:gd name="connsiteY81" fmla="*/ 1290285 h 1306160"/>
                  <a:gd name="connsiteX82" fmla="*/ 184150 w 674217"/>
                  <a:gd name="connsiteY82" fmla="*/ 1306160 h 1306160"/>
                  <a:gd name="connsiteX83" fmla="*/ 193675 w 674217"/>
                  <a:gd name="connsiteY83" fmla="*/ 1302985 h 1306160"/>
                  <a:gd name="connsiteX84" fmla="*/ 200025 w 674217"/>
                  <a:gd name="connsiteY84" fmla="*/ 1293460 h 1306160"/>
                  <a:gd name="connsiteX85" fmla="*/ 209550 w 674217"/>
                  <a:gd name="connsiteY85" fmla="*/ 1287110 h 1306160"/>
                  <a:gd name="connsiteX86" fmla="*/ 225425 w 674217"/>
                  <a:gd name="connsiteY86" fmla="*/ 1274410 h 1306160"/>
                  <a:gd name="connsiteX87" fmla="*/ 244475 w 674217"/>
                  <a:gd name="connsiteY87" fmla="*/ 1261710 h 1306160"/>
                  <a:gd name="connsiteX88" fmla="*/ 254000 w 674217"/>
                  <a:gd name="connsiteY88" fmla="*/ 1255360 h 1306160"/>
                  <a:gd name="connsiteX89" fmla="*/ 273050 w 674217"/>
                  <a:gd name="connsiteY89" fmla="*/ 1249010 h 1306160"/>
                  <a:gd name="connsiteX90" fmla="*/ 301625 w 674217"/>
                  <a:gd name="connsiteY90" fmla="*/ 1229960 h 1306160"/>
                  <a:gd name="connsiteX91" fmla="*/ 330200 w 674217"/>
                  <a:gd name="connsiteY91" fmla="*/ 1210910 h 1306160"/>
                  <a:gd name="connsiteX92" fmla="*/ 339725 w 674217"/>
                  <a:gd name="connsiteY92" fmla="*/ 1204560 h 1306160"/>
                  <a:gd name="connsiteX93" fmla="*/ 349250 w 674217"/>
                  <a:gd name="connsiteY93" fmla="*/ 1198210 h 1306160"/>
                  <a:gd name="connsiteX94" fmla="*/ 355600 w 674217"/>
                  <a:gd name="connsiteY94" fmla="*/ 1188685 h 1306160"/>
                  <a:gd name="connsiteX95" fmla="*/ 365125 w 674217"/>
                  <a:gd name="connsiteY95" fmla="*/ 1185510 h 1306160"/>
                  <a:gd name="connsiteX96" fmla="*/ 384175 w 674217"/>
                  <a:gd name="connsiteY96" fmla="*/ 1169635 h 1306160"/>
                  <a:gd name="connsiteX97" fmla="*/ 396875 w 674217"/>
                  <a:gd name="connsiteY97" fmla="*/ 1150585 h 1306160"/>
                  <a:gd name="connsiteX98" fmla="*/ 415925 w 674217"/>
                  <a:gd name="connsiteY98" fmla="*/ 1122010 h 1306160"/>
                  <a:gd name="connsiteX99" fmla="*/ 428625 w 674217"/>
                  <a:gd name="connsiteY99" fmla="*/ 1102960 h 1306160"/>
                  <a:gd name="connsiteX100" fmla="*/ 434975 w 674217"/>
                  <a:gd name="connsiteY100" fmla="*/ 1093435 h 1306160"/>
                  <a:gd name="connsiteX101" fmla="*/ 438150 w 674217"/>
                  <a:gd name="connsiteY101" fmla="*/ 1083910 h 1306160"/>
                  <a:gd name="connsiteX102" fmla="*/ 450850 w 674217"/>
                  <a:gd name="connsiteY102" fmla="*/ 1064860 h 1306160"/>
                  <a:gd name="connsiteX103" fmla="*/ 457200 w 674217"/>
                  <a:gd name="connsiteY103" fmla="*/ 1045810 h 1306160"/>
                  <a:gd name="connsiteX104" fmla="*/ 473075 w 674217"/>
                  <a:gd name="connsiteY104" fmla="*/ 1017235 h 1306160"/>
                  <a:gd name="connsiteX105" fmla="*/ 469900 w 674217"/>
                  <a:gd name="connsiteY105" fmla="*/ 988660 h 1306160"/>
                  <a:gd name="connsiteX106" fmla="*/ 454025 w 674217"/>
                  <a:gd name="connsiteY106" fmla="*/ 975960 h 1306160"/>
                  <a:gd name="connsiteX107" fmla="*/ 434975 w 674217"/>
                  <a:gd name="connsiteY107" fmla="*/ 966435 h 1306160"/>
                  <a:gd name="connsiteX108" fmla="*/ 419100 w 674217"/>
                  <a:gd name="connsiteY108" fmla="*/ 937860 h 1306160"/>
                  <a:gd name="connsiteX109" fmla="*/ 422275 w 674217"/>
                  <a:gd name="connsiteY109" fmla="*/ 921985 h 1306160"/>
                  <a:gd name="connsiteX110" fmla="*/ 441325 w 674217"/>
                  <a:gd name="connsiteY110" fmla="*/ 915635 h 1306160"/>
                  <a:gd name="connsiteX111" fmla="*/ 457200 w 674217"/>
                  <a:gd name="connsiteY111" fmla="*/ 912460 h 1306160"/>
                  <a:gd name="connsiteX112" fmla="*/ 476250 w 674217"/>
                  <a:gd name="connsiteY112" fmla="*/ 909285 h 1306160"/>
                  <a:gd name="connsiteX113" fmla="*/ 488950 w 674217"/>
                  <a:gd name="connsiteY113" fmla="*/ 906110 h 1306160"/>
                  <a:gd name="connsiteX114" fmla="*/ 508000 w 674217"/>
                  <a:gd name="connsiteY114" fmla="*/ 899760 h 1306160"/>
                  <a:gd name="connsiteX115" fmla="*/ 517525 w 674217"/>
                  <a:gd name="connsiteY115" fmla="*/ 890235 h 1306160"/>
                  <a:gd name="connsiteX116" fmla="*/ 527050 w 674217"/>
                  <a:gd name="connsiteY116" fmla="*/ 887060 h 1306160"/>
                  <a:gd name="connsiteX117" fmla="*/ 536575 w 674217"/>
                  <a:gd name="connsiteY117" fmla="*/ 880710 h 1306160"/>
                  <a:gd name="connsiteX118" fmla="*/ 552450 w 674217"/>
                  <a:gd name="connsiteY118" fmla="*/ 852135 h 1306160"/>
                  <a:gd name="connsiteX119" fmla="*/ 555625 w 674217"/>
                  <a:gd name="connsiteY119" fmla="*/ 829910 h 1306160"/>
                  <a:gd name="connsiteX120" fmla="*/ 561975 w 674217"/>
                  <a:gd name="connsiteY120" fmla="*/ 807685 h 1306160"/>
                  <a:gd name="connsiteX121" fmla="*/ 571500 w 674217"/>
                  <a:gd name="connsiteY121" fmla="*/ 760060 h 1306160"/>
                  <a:gd name="connsiteX122" fmla="*/ 581025 w 674217"/>
                  <a:gd name="connsiteY122" fmla="*/ 731485 h 1306160"/>
                  <a:gd name="connsiteX123" fmla="*/ 584200 w 674217"/>
                  <a:gd name="connsiteY123" fmla="*/ 721960 h 1306160"/>
                  <a:gd name="connsiteX124" fmla="*/ 587375 w 674217"/>
                  <a:gd name="connsiteY124" fmla="*/ 712435 h 1306160"/>
                  <a:gd name="connsiteX125" fmla="*/ 590550 w 674217"/>
                  <a:gd name="connsiteY125" fmla="*/ 696560 h 1306160"/>
                  <a:gd name="connsiteX126" fmla="*/ 596900 w 674217"/>
                  <a:gd name="connsiteY126" fmla="*/ 652110 h 1306160"/>
                  <a:gd name="connsiteX127" fmla="*/ 600075 w 674217"/>
                  <a:gd name="connsiteY127" fmla="*/ 636235 h 1306160"/>
                  <a:gd name="connsiteX128" fmla="*/ 603250 w 674217"/>
                  <a:gd name="connsiteY128" fmla="*/ 607660 h 1306160"/>
                  <a:gd name="connsiteX129" fmla="*/ 612775 w 674217"/>
                  <a:gd name="connsiteY129" fmla="*/ 572735 h 1306160"/>
                  <a:gd name="connsiteX130" fmla="*/ 615950 w 674217"/>
                  <a:gd name="connsiteY130" fmla="*/ 550510 h 1306160"/>
                  <a:gd name="connsiteX131" fmla="*/ 622300 w 674217"/>
                  <a:gd name="connsiteY131" fmla="*/ 515585 h 1306160"/>
                  <a:gd name="connsiteX132" fmla="*/ 625475 w 674217"/>
                  <a:gd name="connsiteY132" fmla="*/ 477485 h 1306160"/>
                  <a:gd name="connsiteX133" fmla="*/ 628650 w 674217"/>
                  <a:gd name="connsiteY133" fmla="*/ 467960 h 1306160"/>
                  <a:gd name="connsiteX134" fmla="*/ 631825 w 674217"/>
                  <a:gd name="connsiteY134" fmla="*/ 452085 h 1306160"/>
                  <a:gd name="connsiteX135" fmla="*/ 635000 w 674217"/>
                  <a:gd name="connsiteY135" fmla="*/ 439385 h 1306160"/>
                  <a:gd name="connsiteX136" fmla="*/ 638175 w 674217"/>
                  <a:gd name="connsiteY136" fmla="*/ 423510 h 1306160"/>
                  <a:gd name="connsiteX137" fmla="*/ 641350 w 674217"/>
                  <a:gd name="connsiteY137" fmla="*/ 413985 h 1306160"/>
                  <a:gd name="connsiteX138" fmla="*/ 644525 w 674217"/>
                  <a:gd name="connsiteY138" fmla="*/ 398110 h 1306160"/>
                  <a:gd name="connsiteX139" fmla="*/ 635000 w 674217"/>
                  <a:gd name="connsiteY139" fmla="*/ 391760 h 1306160"/>
                  <a:gd name="connsiteX140" fmla="*/ 625475 w 674217"/>
                  <a:gd name="connsiteY140" fmla="*/ 388585 h 1306160"/>
                  <a:gd name="connsiteX141" fmla="*/ 609600 w 674217"/>
                  <a:gd name="connsiteY141" fmla="*/ 375885 h 1306160"/>
                  <a:gd name="connsiteX142" fmla="*/ 603250 w 674217"/>
                  <a:gd name="connsiteY142" fmla="*/ 366360 h 1306160"/>
                  <a:gd name="connsiteX143" fmla="*/ 612775 w 674217"/>
                  <a:gd name="connsiteY143" fmla="*/ 315560 h 1306160"/>
                  <a:gd name="connsiteX144" fmla="*/ 622300 w 674217"/>
                  <a:gd name="connsiteY144" fmla="*/ 309210 h 1306160"/>
                  <a:gd name="connsiteX145" fmla="*/ 628650 w 674217"/>
                  <a:gd name="connsiteY145" fmla="*/ 299685 h 1306160"/>
                  <a:gd name="connsiteX146" fmla="*/ 631825 w 674217"/>
                  <a:gd name="connsiteY146" fmla="*/ 290160 h 1306160"/>
                  <a:gd name="connsiteX147" fmla="*/ 641350 w 674217"/>
                  <a:gd name="connsiteY147" fmla="*/ 283810 h 1306160"/>
                  <a:gd name="connsiteX148" fmla="*/ 647700 w 674217"/>
                  <a:gd name="connsiteY148" fmla="*/ 217135 h 1306160"/>
                  <a:gd name="connsiteX149" fmla="*/ 650875 w 674217"/>
                  <a:gd name="connsiteY149" fmla="*/ 182210 h 1306160"/>
                  <a:gd name="connsiteX150" fmla="*/ 654050 w 674217"/>
                  <a:gd name="connsiteY150" fmla="*/ 172685 h 1306160"/>
                  <a:gd name="connsiteX151" fmla="*/ 657225 w 674217"/>
                  <a:gd name="connsiteY151" fmla="*/ 153635 h 1306160"/>
                  <a:gd name="connsiteX152" fmla="*/ 660400 w 674217"/>
                  <a:gd name="connsiteY152" fmla="*/ 140935 h 1306160"/>
                  <a:gd name="connsiteX153" fmla="*/ 663575 w 674217"/>
                  <a:gd name="connsiteY153" fmla="*/ 125060 h 1306160"/>
                  <a:gd name="connsiteX154" fmla="*/ 669925 w 674217"/>
                  <a:gd name="connsiteY154" fmla="*/ 99660 h 1306160"/>
                  <a:gd name="connsiteX155" fmla="*/ 673100 w 674217"/>
                  <a:gd name="connsiteY155" fmla="*/ 71085 h 1306160"/>
                  <a:gd name="connsiteX156" fmla="*/ 641350 w 674217"/>
                  <a:gd name="connsiteY156" fmla="*/ 4410 h 130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74217" h="1306160">
                    <a:moveTo>
                      <a:pt x="641350" y="4410"/>
                    </a:moveTo>
                    <a:cubicBezTo>
                      <a:pt x="631825" y="-5115"/>
                      <a:pt x="642706" y="2043"/>
                      <a:pt x="615950" y="13935"/>
                    </a:cubicBezTo>
                    <a:cubicBezTo>
                      <a:pt x="609833" y="16653"/>
                      <a:pt x="602469" y="16572"/>
                      <a:pt x="596900" y="20285"/>
                    </a:cubicBezTo>
                    <a:cubicBezTo>
                      <a:pt x="590550" y="24518"/>
                      <a:pt x="585090" y="30572"/>
                      <a:pt x="577850" y="32985"/>
                    </a:cubicBezTo>
                    <a:cubicBezTo>
                      <a:pt x="574675" y="34043"/>
                      <a:pt x="571251" y="34535"/>
                      <a:pt x="568325" y="36160"/>
                    </a:cubicBezTo>
                    <a:cubicBezTo>
                      <a:pt x="561654" y="39866"/>
                      <a:pt x="556515" y="46447"/>
                      <a:pt x="549275" y="48860"/>
                    </a:cubicBezTo>
                    <a:cubicBezTo>
                      <a:pt x="542925" y="50977"/>
                      <a:pt x="535794" y="51497"/>
                      <a:pt x="530225" y="55210"/>
                    </a:cubicBezTo>
                    <a:cubicBezTo>
                      <a:pt x="527050" y="57327"/>
                      <a:pt x="524187" y="60010"/>
                      <a:pt x="520700" y="61560"/>
                    </a:cubicBezTo>
                    <a:cubicBezTo>
                      <a:pt x="514583" y="64278"/>
                      <a:pt x="508000" y="65793"/>
                      <a:pt x="501650" y="67910"/>
                    </a:cubicBezTo>
                    <a:lnTo>
                      <a:pt x="492125" y="71085"/>
                    </a:lnTo>
                    <a:cubicBezTo>
                      <a:pt x="488950" y="72143"/>
                      <a:pt x="485385" y="72404"/>
                      <a:pt x="482600" y="74260"/>
                    </a:cubicBezTo>
                    <a:cubicBezTo>
                      <a:pt x="479425" y="76377"/>
                      <a:pt x="476562" y="79060"/>
                      <a:pt x="473075" y="80610"/>
                    </a:cubicBezTo>
                    <a:cubicBezTo>
                      <a:pt x="466958" y="83328"/>
                      <a:pt x="460375" y="84843"/>
                      <a:pt x="454025" y="86960"/>
                    </a:cubicBezTo>
                    <a:cubicBezTo>
                      <a:pt x="450850" y="88018"/>
                      <a:pt x="447285" y="88279"/>
                      <a:pt x="444500" y="90135"/>
                    </a:cubicBezTo>
                    <a:lnTo>
                      <a:pt x="425450" y="102835"/>
                    </a:lnTo>
                    <a:cubicBezTo>
                      <a:pt x="423333" y="106010"/>
                      <a:pt x="421972" y="109847"/>
                      <a:pt x="419100" y="112360"/>
                    </a:cubicBezTo>
                    <a:cubicBezTo>
                      <a:pt x="413357" y="117386"/>
                      <a:pt x="400050" y="125060"/>
                      <a:pt x="400050" y="125060"/>
                    </a:cubicBezTo>
                    <a:cubicBezTo>
                      <a:pt x="397933" y="128235"/>
                      <a:pt x="396572" y="132072"/>
                      <a:pt x="393700" y="134585"/>
                    </a:cubicBezTo>
                    <a:cubicBezTo>
                      <a:pt x="387957" y="139611"/>
                      <a:pt x="374650" y="147285"/>
                      <a:pt x="374650" y="147285"/>
                    </a:cubicBezTo>
                    <a:cubicBezTo>
                      <a:pt x="372533" y="150460"/>
                      <a:pt x="371280" y="154426"/>
                      <a:pt x="368300" y="156810"/>
                    </a:cubicBezTo>
                    <a:cubicBezTo>
                      <a:pt x="365687" y="158901"/>
                      <a:pt x="361768" y="158488"/>
                      <a:pt x="358775" y="159985"/>
                    </a:cubicBezTo>
                    <a:cubicBezTo>
                      <a:pt x="355362" y="161692"/>
                      <a:pt x="352425" y="164218"/>
                      <a:pt x="349250" y="166335"/>
                    </a:cubicBezTo>
                    <a:cubicBezTo>
                      <a:pt x="337608" y="183797"/>
                      <a:pt x="349250" y="168981"/>
                      <a:pt x="333375" y="182210"/>
                    </a:cubicBezTo>
                    <a:cubicBezTo>
                      <a:pt x="329926" y="185085"/>
                      <a:pt x="326725" y="188286"/>
                      <a:pt x="323850" y="191735"/>
                    </a:cubicBezTo>
                    <a:cubicBezTo>
                      <a:pt x="321407" y="194666"/>
                      <a:pt x="320480" y="198876"/>
                      <a:pt x="317500" y="201260"/>
                    </a:cubicBezTo>
                    <a:cubicBezTo>
                      <a:pt x="314887" y="203351"/>
                      <a:pt x="311150" y="203377"/>
                      <a:pt x="307975" y="204435"/>
                    </a:cubicBezTo>
                    <a:cubicBezTo>
                      <a:pt x="301794" y="222978"/>
                      <a:pt x="309636" y="205949"/>
                      <a:pt x="295275" y="220310"/>
                    </a:cubicBezTo>
                    <a:cubicBezTo>
                      <a:pt x="292577" y="223008"/>
                      <a:pt x="291623" y="227137"/>
                      <a:pt x="288925" y="229835"/>
                    </a:cubicBezTo>
                    <a:cubicBezTo>
                      <a:pt x="286227" y="232533"/>
                      <a:pt x="282331" y="233742"/>
                      <a:pt x="279400" y="236185"/>
                    </a:cubicBezTo>
                    <a:cubicBezTo>
                      <a:pt x="264221" y="248834"/>
                      <a:pt x="274877" y="241612"/>
                      <a:pt x="263525" y="255235"/>
                    </a:cubicBezTo>
                    <a:cubicBezTo>
                      <a:pt x="255885" y="264402"/>
                      <a:pt x="253841" y="264866"/>
                      <a:pt x="244475" y="271110"/>
                    </a:cubicBezTo>
                    <a:cubicBezTo>
                      <a:pt x="229658" y="293335"/>
                      <a:pt x="238125" y="285927"/>
                      <a:pt x="222250" y="296510"/>
                    </a:cubicBezTo>
                    <a:lnTo>
                      <a:pt x="203200" y="325085"/>
                    </a:lnTo>
                    <a:lnTo>
                      <a:pt x="196850" y="334610"/>
                    </a:lnTo>
                    <a:cubicBezTo>
                      <a:pt x="194733" y="337785"/>
                      <a:pt x="193198" y="341437"/>
                      <a:pt x="190500" y="344135"/>
                    </a:cubicBezTo>
                    <a:cubicBezTo>
                      <a:pt x="187325" y="347310"/>
                      <a:pt x="183850" y="350211"/>
                      <a:pt x="180975" y="353660"/>
                    </a:cubicBezTo>
                    <a:cubicBezTo>
                      <a:pt x="155996" y="383635"/>
                      <a:pt x="190543" y="344071"/>
                      <a:pt x="171450" y="372710"/>
                    </a:cubicBezTo>
                    <a:cubicBezTo>
                      <a:pt x="168959" y="376446"/>
                      <a:pt x="165100" y="379060"/>
                      <a:pt x="161925" y="382235"/>
                    </a:cubicBezTo>
                    <a:cubicBezTo>
                      <a:pt x="153945" y="406176"/>
                      <a:pt x="164710" y="376666"/>
                      <a:pt x="152400" y="401285"/>
                    </a:cubicBezTo>
                    <a:cubicBezTo>
                      <a:pt x="150903" y="404278"/>
                      <a:pt x="150722" y="407817"/>
                      <a:pt x="149225" y="410810"/>
                    </a:cubicBezTo>
                    <a:cubicBezTo>
                      <a:pt x="147518" y="414223"/>
                      <a:pt x="144582" y="416922"/>
                      <a:pt x="142875" y="420335"/>
                    </a:cubicBezTo>
                    <a:cubicBezTo>
                      <a:pt x="141378" y="423328"/>
                      <a:pt x="141197" y="426867"/>
                      <a:pt x="139700" y="429860"/>
                    </a:cubicBezTo>
                    <a:cubicBezTo>
                      <a:pt x="137993" y="433273"/>
                      <a:pt x="135057" y="435972"/>
                      <a:pt x="133350" y="439385"/>
                    </a:cubicBezTo>
                    <a:cubicBezTo>
                      <a:pt x="131853" y="442378"/>
                      <a:pt x="131672" y="445917"/>
                      <a:pt x="130175" y="448910"/>
                    </a:cubicBezTo>
                    <a:cubicBezTo>
                      <a:pt x="128468" y="452323"/>
                      <a:pt x="125375" y="454948"/>
                      <a:pt x="123825" y="458435"/>
                    </a:cubicBezTo>
                    <a:cubicBezTo>
                      <a:pt x="121107" y="464552"/>
                      <a:pt x="121188" y="471916"/>
                      <a:pt x="117475" y="477485"/>
                    </a:cubicBezTo>
                    <a:cubicBezTo>
                      <a:pt x="115358" y="480660"/>
                      <a:pt x="112675" y="483523"/>
                      <a:pt x="111125" y="487010"/>
                    </a:cubicBezTo>
                    <a:cubicBezTo>
                      <a:pt x="108407" y="493127"/>
                      <a:pt x="108488" y="500491"/>
                      <a:pt x="104775" y="506060"/>
                    </a:cubicBezTo>
                    <a:cubicBezTo>
                      <a:pt x="100542" y="512410"/>
                      <a:pt x="94488" y="517870"/>
                      <a:pt x="92075" y="525110"/>
                    </a:cubicBezTo>
                    <a:cubicBezTo>
                      <a:pt x="91017" y="528285"/>
                      <a:pt x="90397" y="531642"/>
                      <a:pt x="88900" y="534635"/>
                    </a:cubicBezTo>
                    <a:cubicBezTo>
                      <a:pt x="87193" y="538048"/>
                      <a:pt x="84257" y="540747"/>
                      <a:pt x="82550" y="544160"/>
                    </a:cubicBezTo>
                    <a:cubicBezTo>
                      <a:pt x="81053" y="547153"/>
                      <a:pt x="81000" y="550759"/>
                      <a:pt x="79375" y="553685"/>
                    </a:cubicBezTo>
                    <a:cubicBezTo>
                      <a:pt x="75669" y="560356"/>
                      <a:pt x="69088" y="565495"/>
                      <a:pt x="66675" y="572735"/>
                    </a:cubicBezTo>
                    <a:cubicBezTo>
                      <a:pt x="64558" y="579085"/>
                      <a:pt x="64038" y="586216"/>
                      <a:pt x="60325" y="591785"/>
                    </a:cubicBezTo>
                    <a:cubicBezTo>
                      <a:pt x="56092" y="598135"/>
                      <a:pt x="50038" y="603595"/>
                      <a:pt x="47625" y="610835"/>
                    </a:cubicBezTo>
                    <a:cubicBezTo>
                      <a:pt x="45508" y="617185"/>
                      <a:pt x="44988" y="624316"/>
                      <a:pt x="41275" y="629885"/>
                    </a:cubicBezTo>
                    <a:cubicBezTo>
                      <a:pt x="39158" y="633060"/>
                      <a:pt x="36475" y="635923"/>
                      <a:pt x="34925" y="639410"/>
                    </a:cubicBezTo>
                    <a:cubicBezTo>
                      <a:pt x="28017" y="654953"/>
                      <a:pt x="29663" y="656952"/>
                      <a:pt x="25400" y="671160"/>
                    </a:cubicBezTo>
                    <a:cubicBezTo>
                      <a:pt x="23477" y="677571"/>
                      <a:pt x="19050" y="690210"/>
                      <a:pt x="19050" y="690210"/>
                    </a:cubicBezTo>
                    <a:cubicBezTo>
                      <a:pt x="17992" y="705027"/>
                      <a:pt x="16636" y="719825"/>
                      <a:pt x="15875" y="734660"/>
                    </a:cubicBezTo>
                    <a:cubicBezTo>
                      <a:pt x="13659" y="777864"/>
                      <a:pt x="16089" y="800158"/>
                      <a:pt x="9525" y="836260"/>
                    </a:cubicBezTo>
                    <a:cubicBezTo>
                      <a:pt x="8744" y="840553"/>
                      <a:pt x="7408" y="844727"/>
                      <a:pt x="6350" y="848960"/>
                    </a:cubicBezTo>
                    <a:cubicBezTo>
                      <a:pt x="5292" y="863777"/>
                      <a:pt x="4653" y="878629"/>
                      <a:pt x="3175" y="893410"/>
                    </a:cubicBezTo>
                    <a:cubicBezTo>
                      <a:pt x="2534" y="899816"/>
                      <a:pt x="0" y="906022"/>
                      <a:pt x="0" y="912460"/>
                    </a:cubicBezTo>
                    <a:cubicBezTo>
                      <a:pt x="0" y="936825"/>
                      <a:pt x="1499" y="961178"/>
                      <a:pt x="3175" y="985485"/>
                    </a:cubicBezTo>
                    <a:cubicBezTo>
                      <a:pt x="4556" y="1005507"/>
                      <a:pt x="6491" y="1000548"/>
                      <a:pt x="9525" y="1017235"/>
                    </a:cubicBezTo>
                    <a:cubicBezTo>
                      <a:pt x="10864" y="1024598"/>
                      <a:pt x="11017" y="1032168"/>
                      <a:pt x="12700" y="1039460"/>
                    </a:cubicBezTo>
                    <a:cubicBezTo>
                      <a:pt x="21775" y="1078785"/>
                      <a:pt x="14472" y="1043446"/>
                      <a:pt x="25400" y="1068035"/>
                    </a:cubicBezTo>
                    <a:cubicBezTo>
                      <a:pt x="28118" y="1074152"/>
                      <a:pt x="29633" y="1080735"/>
                      <a:pt x="31750" y="1087085"/>
                    </a:cubicBezTo>
                    <a:lnTo>
                      <a:pt x="38100" y="1106135"/>
                    </a:lnTo>
                    <a:cubicBezTo>
                      <a:pt x="39158" y="1109310"/>
                      <a:pt x="39419" y="1112875"/>
                      <a:pt x="41275" y="1115660"/>
                    </a:cubicBezTo>
                    <a:cubicBezTo>
                      <a:pt x="45508" y="1122010"/>
                      <a:pt x="51562" y="1127470"/>
                      <a:pt x="53975" y="1134710"/>
                    </a:cubicBezTo>
                    <a:cubicBezTo>
                      <a:pt x="61955" y="1158651"/>
                      <a:pt x="51190" y="1129141"/>
                      <a:pt x="63500" y="1153760"/>
                    </a:cubicBezTo>
                    <a:cubicBezTo>
                      <a:pt x="68665" y="1164089"/>
                      <a:pt x="63926" y="1163711"/>
                      <a:pt x="73025" y="1172810"/>
                    </a:cubicBezTo>
                    <a:cubicBezTo>
                      <a:pt x="75723" y="1175508"/>
                      <a:pt x="79375" y="1177043"/>
                      <a:pt x="82550" y="1179160"/>
                    </a:cubicBezTo>
                    <a:lnTo>
                      <a:pt x="107950" y="1217260"/>
                    </a:lnTo>
                    <a:cubicBezTo>
                      <a:pt x="110067" y="1220435"/>
                      <a:pt x="111125" y="1224668"/>
                      <a:pt x="114300" y="1226785"/>
                    </a:cubicBezTo>
                    <a:lnTo>
                      <a:pt x="123825" y="1233135"/>
                    </a:lnTo>
                    <a:cubicBezTo>
                      <a:pt x="138642" y="1255360"/>
                      <a:pt x="130175" y="1247952"/>
                      <a:pt x="146050" y="1258535"/>
                    </a:cubicBezTo>
                    <a:cubicBezTo>
                      <a:pt x="147108" y="1261710"/>
                      <a:pt x="146858" y="1265693"/>
                      <a:pt x="149225" y="1268060"/>
                    </a:cubicBezTo>
                    <a:cubicBezTo>
                      <a:pt x="154621" y="1273456"/>
                      <a:pt x="168275" y="1280760"/>
                      <a:pt x="168275" y="1280760"/>
                    </a:cubicBezTo>
                    <a:cubicBezTo>
                      <a:pt x="169333" y="1283935"/>
                      <a:pt x="169359" y="1287672"/>
                      <a:pt x="171450" y="1290285"/>
                    </a:cubicBezTo>
                    <a:cubicBezTo>
                      <a:pt x="187863" y="1310801"/>
                      <a:pt x="176170" y="1282219"/>
                      <a:pt x="184150" y="1306160"/>
                    </a:cubicBezTo>
                    <a:cubicBezTo>
                      <a:pt x="187325" y="1305102"/>
                      <a:pt x="191062" y="1305076"/>
                      <a:pt x="193675" y="1302985"/>
                    </a:cubicBezTo>
                    <a:cubicBezTo>
                      <a:pt x="196655" y="1300601"/>
                      <a:pt x="197327" y="1296158"/>
                      <a:pt x="200025" y="1293460"/>
                    </a:cubicBezTo>
                    <a:cubicBezTo>
                      <a:pt x="202723" y="1290762"/>
                      <a:pt x="206375" y="1289227"/>
                      <a:pt x="209550" y="1287110"/>
                    </a:cubicBezTo>
                    <a:cubicBezTo>
                      <a:pt x="221283" y="1269511"/>
                      <a:pt x="209187" y="1283431"/>
                      <a:pt x="225425" y="1274410"/>
                    </a:cubicBezTo>
                    <a:cubicBezTo>
                      <a:pt x="232096" y="1270704"/>
                      <a:pt x="238125" y="1265943"/>
                      <a:pt x="244475" y="1261710"/>
                    </a:cubicBezTo>
                    <a:cubicBezTo>
                      <a:pt x="247650" y="1259593"/>
                      <a:pt x="250380" y="1256567"/>
                      <a:pt x="254000" y="1255360"/>
                    </a:cubicBezTo>
                    <a:cubicBezTo>
                      <a:pt x="260350" y="1253243"/>
                      <a:pt x="267481" y="1252723"/>
                      <a:pt x="273050" y="1249010"/>
                    </a:cubicBezTo>
                    <a:lnTo>
                      <a:pt x="301625" y="1229960"/>
                    </a:lnTo>
                    <a:lnTo>
                      <a:pt x="330200" y="1210910"/>
                    </a:lnTo>
                    <a:lnTo>
                      <a:pt x="339725" y="1204560"/>
                    </a:lnTo>
                    <a:lnTo>
                      <a:pt x="349250" y="1198210"/>
                    </a:lnTo>
                    <a:cubicBezTo>
                      <a:pt x="351367" y="1195035"/>
                      <a:pt x="352620" y="1191069"/>
                      <a:pt x="355600" y="1188685"/>
                    </a:cubicBezTo>
                    <a:cubicBezTo>
                      <a:pt x="358213" y="1186594"/>
                      <a:pt x="362132" y="1187007"/>
                      <a:pt x="365125" y="1185510"/>
                    </a:cubicBezTo>
                    <a:cubicBezTo>
                      <a:pt x="371796" y="1182175"/>
                      <a:pt x="379707" y="1175380"/>
                      <a:pt x="384175" y="1169635"/>
                    </a:cubicBezTo>
                    <a:cubicBezTo>
                      <a:pt x="388860" y="1163611"/>
                      <a:pt x="392642" y="1156935"/>
                      <a:pt x="396875" y="1150585"/>
                    </a:cubicBezTo>
                    <a:lnTo>
                      <a:pt x="415925" y="1122010"/>
                    </a:lnTo>
                    <a:lnTo>
                      <a:pt x="428625" y="1102960"/>
                    </a:lnTo>
                    <a:cubicBezTo>
                      <a:pt x="430742" y="1099785"/>
                      <a:pt x="433768" y="1097055"/>
                      <a:pt x="434975" y="1093435"/>
                    </a:cubicBezTo>
                    <a:cubicBezTo>
                      <a:pt x="436033" y="1090260"/>
                      <a:pt x="436525" y="1086836"/>
                      <a:pt x="438150" y="1083910"/>
                    </a:cubicBezTo>
                    <a:cubicBezTo>
                      <a:pt x="441856" y="1077239"/>
                      <a:pt x="448437" y="1072100"/>
                      <a:pt x="450850" y="1064860"/>
                    </a:cubicBezTo>
                    <a:cubicBezTo>
                      <a:pt x="452967" y="1058510"/>
                      <a:pt x="453487" y="1051379"/>
                      <a:pt x="457200" y="1045810"/>
                    </a:cubicBezTo>
                    <a:cubicBezTo>
                      <a:pt x="471756" y="1023975"/>
                      <a:pt x="467487" y="1034000"/>
                      <a:pt x="473075" y="1017235"/>
                    </a:cubicBezTo>
                    <a:cubicBezTo>
                      <a:pt x="472017" y="1007710"/>
                      <a:pt x="472224" y="997957"/>
                      <a:pt x="469900" y="988660"/>
                    </a:cubicBezTo>
                    <a:cubicBezTo>
                      <a:pt x="466842" y="976426"/>
                      <a:pt x="462655" y="980275"/>
                      <a:pt x="454025" y="975960"/>
                    </a:cubicBezTo>
                    <a:cubicBezTo>
                      <a:pt x="429406" y="963650"/>
                      <a:pt x="458916" y="974415"/>
                      <a:pt x="434975" y="966435"/>
                    </a:cubicBezTo>
                    <a:cubicBezTo>
                      <a:pt x="420419" y="944600"/>
                      <a:pt x="424688" y="954625"/>
                      <a:pt x="419100" y="937860"/>
                    </a:cubicBezTo>
                    <a:cubicBezTo>
                      <a:pt x="420158" y="932568"/>
                      <a:pt x="418459" y="925801"/>
                      <a:pt x="422275" y="921985"/>
                    </a:cubicBezTo>
                    <a:cubicBezTo>
                      <a:pt x="427008" y="917252"/>
                      <a:pt x="434761" y="916948"/>
                      <a:pt x="441325" y="915635"/>
                    </a:cubicBezTo>
                    <a:lnTo>
                      <a:pt x="457200" y="912460"/>
                    </a:lnTo>
                    <a:cubicBezTo>
                      <a:pt x="463534" y="911308"/>
                      <a:pt x="469937" y="910548"/>
                      <a:pt x="476250" y="909285"/>
                    </a:cubicBezTo>
                    <a:cubicBezTo>
                      <a:pt x="480529" y="908429"/>
                      <a:pt x="484770" y="907364"/>
                      <a:pt x="488950" y="906110"/>
                    </a:cubicBezTo>
                    <a:cubicBezTo>
                      <a:pt x="495361" y="904187"/>
                      <a:pt x="508000" y="899760"/>
                      <a:pt x="508000" y="899760"/>
                    </a:cubicBezTo>
                    <a:cubicBezTo>
                      <a:pt x="511175" y="896585"/>
                      <a:pt x="513789" y="892726"/>
                      <a:pt x="517525" y="890235"/>
                    </a:cubicBezTo>
                    <a:cubicBezTo>
                      <a:pt x="520310" y="888379"/>
                      <a:pt x="524057" y="888557"/>
                      <a:pt x="527050" y="887060"/>
                    </a:cubicBezTo>
                    <a:cubicBezTo>
                      <a:pt x="530463" y="885353"/>
                      <a:pt x="533400" y="882827"/>
                      <a:pt x="536575" y="880710"/>
                    </a:cubicBezTo>
                    <a:cubicBezTo>
                      <a:pt x="551131" y="858875"/>
                      <a:pt x="546862" y="868900"/>
                      <a:pt x="552450" y="852135"/>
                    </a:cubicBezTo>
                    <a:cubicBezTo>
                      <a:pt x="553508" y="844727"/>
                      <a:pt x="554286" y="837273"/>
                      <a:pt x="555625" y="829910"/>
                    </a:cubicBezTo>
                    <a:cubicBezTo>
                      <a:pt x="557220" y="821139"/>
                      <a:pt x="559255" y="815846"/>
                      <a:pt x="561975" y="807685"/>
                    </a:cubicBezTo>
                    <a:cubicBezTo>
                      <a:pt x="564634" y="789073"/>
                      <a:pt x="565376" y="778431"/>
                      <a:pt x="571500" y="760060"/>
                    </a:cubicBezTo>
                    <a:lnTo>
                      <a:pt x="581025" y="731485"/>
                    </a:lnTo>
                    <a:lnTo>
                      <a:pt x="584200" y="721960"/>
                    </a:lnTo>
                    <a:cubicBezTo>
                      <a:pt x="585258" y="718785"/>
                      <a:pt x="586719" y="715717"/>
                      <a:pt x="587375" y="712435"/>
                    </a:cubicBezTo>
                    <a:cubicBezTo>
                      <a:pt x="588433" y="707143"/>
                      <a:pt x="589585" y="701869"/>
                      <a:pt x="590550" y="696560"/>
                    </a:cubicBezTo>
                    <a:cubicBezTo>
                      <a:pt x="597336" y="659239"/>
                      <a:pt x="590000" y="696960"/>
                      <a:pt x="596900" y="652110"/>
                    </a:cubicBezTo>
                    <a:cubicBezTo>
                      <a:pt x="597721" y="646776"/>
                      <a:pt x="599312" y="641577"/>
                      <a:pt x="600075" y="636235"/>
                    </a:cubicBezTo>
                    <a:cubicBezTo>
                      <a:pt x="601430" y="626748"/>
                      <a:pt x="601585" y="617098"/>
                      <a:pt x="603250" y="607660"/>
                    </a:cubicBezTo>
                    <a:cubicBezTo>
                      <a:pt x="605936" y="592441"/>
                      <a:pt x="608557" y="585390"/>
                      <a:pt x="612775" y="572735"/>
                    </a:cubicBezTo>
                    <a:cubicBezTo>
                      <a:pt x="613833" y="565327"/>
                      <a:pt x="614611" y="557873"/>
                      <a:pt x="615950" y="550510"/>
                    </a:cubicBezTo>
                    <a:cubicBezTo>
                      <a:pt x="621429" y="520374"/>
                      <a:pt x="617669" y="559582"/>
                      <a:pt x="622300" y="515585"/>
                    </a:cubicBezTo>
                    <a:cubicBezTo>
                      <a:pt x="623634" y="502911"/>
                      <a:pt x="623791" y="490117"/>
                      <a:pt x="625475" y="477485"/>
                    </a:cubicBezTo>
                    <a:cubicBezTo>
                      <a:pt x="625917" y="474168"/>
                      <a:pt x="627838" y="471207"/>
                      <a:pt x="628650" y="467960"/>
                    </a:cubicBezTo>
                    <a:cubicBezTo>
                      <a:pt x="629959" y="462725"/>
                      <a:pt x="630654" y="457353"/>
                      <a:pt x="631825" y="452085"/>
                    </a:cubicBezTo>
                    <a:cubicBezTo>
                      <a:pt x="632772" y="447825"/>
                      <a:pt x="634053" y="443645"/>
                      <a:pt x="635000" y="439385"/>
                    </a:cubicBezTo>
                    <a:cubicBezTo>
                      <a:pt x="636171" y="434117"/>
                      <a:pt x="636866" y="428745"/>
                      <a:pt x="638175" y="423510"/>
                    </a:cubicBezTo>
                    <a:cubicBezTo>
                      <a:pt x="638987" y="420263"/>
                      <a:pt x="640538" y="417232"/>
                      <a:pt x="641350" y="413985"/>
                    </a:cubicBezTo>
                    <a:cubicBezTo>
                      <a:pt x="642659" y="408750"/>
                      <a:pt x="643467" y="403402"/>
                      <a:pt x="644525" y="398110"/>
                    </a:cubicBezTo>
                    <a:cubicBezTo>
                      <a:pt x="641350" y="395993"/>
                      <a:pt x="638413" y="393467"/>
                      <a:pt x="635000" y="391760"/>
                    </a:cubicBezTo>
                    <a:cubicBezTo>
                      <a:pt x="632007" y="390263"/>
                      <a:pt x="628088" y="390676"/>
                      <a:pt x="625475" y="388585"/>
                    </a:cubicBezTo>
                    <a:cubicBezTo>
                      <a:pt x="604959" y="372172"/>
                      <a:pt x="633541" y="383865"/>
                      <a:pt x="609600" y="375885"/>
                    </a:cubicBezTo>
                    <a:cubicBezTo>
                      <a:pt x="607483" y="372710"/>
                      <a:pt x="603488" y="370168"/>
                      <a:pt x="603250" y="366360"/>
                    </a:cubicBezTo>
                    <a:cubicBezTo>
                      <a:pt x="602292" y="351027"/>
                      <a:pt x="599995" y="328340"/>
                      <a:pt x="612775" y="315560"/>
                    </a:cubicBezTo>
                    <a:cubicBezTo>
                      <a:pt x="615473" y="312862"/>
                      <a:pt x="619125" y="311327"/>
                      <a:pt x="622300" y="309210"/>
                    </a:cubicBezTo>
                    <a:cubicBezTo>
                      <a:pt x="624417" y="306035"/>
                      <a:pt x="626943" y="303098"/>
                      <a:pt x="628650" y="299685"/>
                    </a:cubicBezTo>
                    <a:cubicBezTo>
                      <a:pt x="630147" y="296692"/>
                      <a:pt x="629734" y="292773"/>
                      <a:pt x="631825" y="290160"/>
                    </a:cubicBezTo>
                    <a:cubicBezTo>
                      <a:pt x="634209" y="287180"/>
                      <a:pt x="638175" y="285927"/>
                      <a:pt x="641350" y="283810"/>
                    </a:cubicBezTo>
                    <a:cubicBezTo>
                      <a:pt x="649145" y="252628"/>
                      <a:pt x="643239" y="279584"/>
                      <a:pt x="647700" y="217135"/>
                    </a:cubicBezTo>
                    <a:cubicBezTo>
                      <a:pt x="648533" y="205475"/>
                      <a:pt x="649222" y="193782"/>
                      <a:pt x="650875" y="182210"/>
                    </a:cubicBezTo>
                    <a:cubicBezTo>
                      <a:pt x="651348" y="178897"/>
                      <a:pt x="653324" y="175952"/>
                      <a:pt x="654050" y="172685"/>
                    </a:cubicBezTo>
                    <a:cubicBezTo>
                      <a:pt x="655447" y="166401"/>
                      <a:pt x="655962" y="159948"/>
                      <a:pt x="657225" y="153635"/>
                    </a:cubicBezTo>
                    <a:cubicBezTo>
                      <a:pt x="658081" y="149356"/>
                      <a:pt x="659453" y="145195"/>
                      <a:pt x="660400" y="140935"/>
                    </a:cubicBezTo>
                    <a:cubicBezTo>
                      <a:pt x="661571" y="135667"/>
                      <a:pt x="662362" y="130318"/>
                      <a:pt x="663575" y="125060"/>
                    </a:cubicBezTo>
                    <a:cubicBezTo>
                      <a:pt x="665537" y="116556"/>
                      <a:pt x="669925" y="99660"/>
                      <a:pt x="669925" y="99660"/>
                    </a:cubicBezTo>
                    <a:cubicBezTo>
                      <a:pt x="670983" y="90135"/>
                      <a:pt x="671605" y="80551"/>
                      <a:pt x="673100" y="71085"/>
                    </a:cubicBezTo>
                    <a:cubicBezTo>
                      <a:pt x="680280" y="25610"/>
                      <a:pt x="650875" y="13935"/>
                      <a:pt x="641350" y="44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FEF1767F-E0D7-4276-9D6E-D13B47871118}"/>
                  </a:ext>
                </a:extLst>
              </p:cNvPr>
              <p:cNvPicPr>
                <a:picLocks/>
              </p:cNvPicPr>
              <p:nvPr/>
            </p:nvPicPr>
            <p:blipFill>
              <a:blip r:embed="rId6"/>
              <a:stretch>
                <a:fillRect/>
              </a:stretch>
            </p:blipFill>
            <p:spPr>
              <a:xfrm>
                <a:off x="6779178" y="1373391"/>
                <a:ext cx="2295311" cy="2295311"/>
              </a:xfrm>
              <a:prstGeom prst="rect">
                <a:avLst/>
              </a:prstGeom>
            </p:spPr>
          </p:pic>
        </p:grpSp>
      </p:grpSp>
      <p:sp>
        <p:nvSpPr>
          <p:cNvPr id="39" name="TextBox 38">
            <a:extLst>
              <a:ext uri="{FF2B5EF4-FFF2-40B4-BE49-F238E27FC236}">
                <a16:creationId xmlns:a16="http://schemas.microsoft.com/office/drawing/2014/main" id="{2645E335-AC85-4FA1-BFDA-C0B9BFA99FF6}"/>
              </a:ext>
            </a:extLst>
          </p:cNvPr>
          <p:cNvSpPr txBox="1"/>
          <p:nvPr/>
        </p:nvSpPr>
        <p:spPr>
          <a:xfrm>
            <a:off x="1060449" y="2020887"/>
            <a:ext cx="2383791" cy="2383791"/>
          </a:xfrm>
          <a:prstGeom prst="ellipse">
            <a:avLst/>
          </a:prstGeom>
          <a:solidFill>
            <a:schemeClr val="accent2">
              <a:lumMod val="40000"/>
              <a:lumOff val="60000"/>
            </a:schemeClr>
          </a:solidFill>
        </p:spPr>
        <p:txBody>
          <a:bodyPr wrap="square" lIns="144000" tIns="36000" rIns="144000" bIns="36000" rtlCol="0" anchor="ctr" anchorCtr="0">
            <a:noAutofit/>
          </a:bodyPr>
          <a:lstStyle/>
          <a:p>
            <a:pPr algn="ctr"/>
            <a:r>
              <a:rPr lang="en-GB" sz="2800" dirty="0">
                <a:latin typeface="Gill Sans MT" panose="020B0502020104020203" pitchFamily="34" charset="0"/>
                <a:cs typeface="Posterama" panose="020B0504020200020000" pitchFamily="34" charset="0"/>
              </a:rPr>
              <a:t>Aristotle studied stories and plays</a:t>
            </a:r>
          </a:p>
        </p:txBody>
      </p:sp>
      <p:grpSp>
        <p:nvGrpSpPr>
          <p:cNvPr id="11" name="Group 10">
            <a:extLst>
              <a:ext uri="{FF2B5EF4-FFF2-40B4-BE49-F238E27FC236}">
                <a16:creationId xmlns:a16="http://schemas.microsoft.com/office/drawing/2014/main" id="{6AED767E-B61A-45ED-BD2B-866D0CB211B5}"/>
              </a:ext>
            </a:extLst>
          </p:cNvPr>
          <p:cNvGrpSpPr/>
          <p:nvPr/>
        </p:nvGrpSpPr>
        <p:grpSpPr>
          <a:xfrm>
            <a:off x="1333496" y="4776632"/>
            <a:ext cx="1826264" cy="1826264"/>
            <a:chOff x="1304921" y="4776632"/>
            <a:chExt cx="1826264" cy="1826264"/>
          </a:xfrm>
        </p:grpSpPr>
        <p:sp>
          <p:nvSpPr>
            <p:cNvPr id="37" name="TextBox 36">
              <a:extLst>
                <a:ext uri="{FF2B5EF4-FFF2-40B4-BE49-F238E27FC236}">
                  <a16:creationId xmlns:a16="http://schemas.microsoft.com/office/drawing/2014/main" id="{5F88D14E-F65A-42E9-8715-E07338282113}"/>
                </a:ext>
              </a:extLst>
            </p:cNvPr>
            <p:cNvSpPr txBox="1"/>
            <p:nvPr/>
          </p:nvSpPr>
          <p:spPr>
            <a:xfrm>
              <a:off x="1304921" y="4776632"/>
              <a:ext cx="1826264" cy="1826264"/>
            </a:xfrm>
            <a:prstGeom prst="ellipse">
              <a:avLst/>
            </a:prstGeom>
            <a:solidFill>
              <a:schemeClr val="accent2">
                <a:lumMod val="40000"/>
                <a:lumOff val="60000"/>
              </a:schemeClr>
            </a:solidFill>
          </p:spPr>
          <p:txBody>
            <a:bodyPr wrap="square" lIns="72000" tIns="72000" rIns="72000" bIns="72000" rtlCol="0" anchor="ctr" anchorCtr="0">
              <a:noAutofit/>
            </a:bodyPr>
            <a:lstStyle/>
            <a:p>
              <a:endParaRPr lang="en-GB" dirty="0">
                <a:latin typeface="Gill Sans MT" panose="020B0502020104020203" pitchFamily="34" charset="0"/>
                <a:cs typeface="Posterama" panose="020B0504020200020000" pitchFamily="34" charset="0"/>
              </a:endParaRPr>
            </a:p>
          </p:txBody>
        </p:sp>
        <p:pic>
          <p:nvPicPr>
            <p:cNvPr id="7" name="Picture 6">
              <a:extLst>
                <a:ext uri="{FF2B5EF4-FFF2-40B4-BE49-F238E27FC236}">
                  <a16:creationId xmlns:a16="http://schemas.microsoft.com/office/drawing/2014/main" id="{FC8F98DC-F6FE-4FA6-854B-544F7AE27EA4}"/>
                </a:ext>
              </a:extLst>
            </p:cNvPr>
            <p:cNvPicPr>
              <a:picLocks/>
            </p:cNvPicPr>
            <p:nvPr/>
          </p:nvPicPr>
          <p:blipFill>
            <a:blip r:embed="rId7"/>
            <a:stretch>
              <a:fillRect/>
            </a:stretch>
          </p:blipFill>
          <p:spPr>
            <a:xfrm>
              <a:off x="1533574" y="4955403"/>
              <a:ext cx="1398924" cy="1398924"/>
            </a:xfrm>
            <a:prstGeom prst="rect">
              <a:avLst/>
            </a:prstGeom>
          </p:spPr>
        </p:pic>
        <p:cxnSp>
          <p:nvCxnSpPr>
            <p:cNvPr id="15" name="Straight Connector 14">
              <a:extLst>
                <a:ext uri="{FF2B5EF4-FFF2-40B4-BE49-F238E27FC236}">
                  <a16:creationId xmlns:a16="http://schemas.microsoft.com/office/drawing/2014/main" id="{6A79E4AE-6772-4417-87F2-0C64CE5C2F8D}"/>
                </a:ext>
              </a:extLst>
            </p:cNvPr>
            <p:cNvCxnSpPr>
              <a:cxnSpLocks/>
            </p:cNvCxnSpPr>
            <p:nvPr/>
          </p:nvCxnSpPr>
          <p:spPr>
            <a:xfrm flipV="1">
              <a:off x="1533574" y="5130919"/>
              <a:ext cx="586567" cy="757299"/>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E3FD9F-C1FE-4F32-9216-E6C276CAF438}"/>
                </a:ext>
              </a:extLst>
            </p:cNvPr>
            <p:cNvCxnSpPr>
              <a:cxnSpLocks/>
            </p:cNvCxnSpPr>
            <p:nvPr/>
          </p:nvCxnSpPr>
          <p:spPr>
            <a:xfrm>
              <a:off x="2076450" y="5130919"/>
              <a:ext cx="983615" cy="795008"/>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82693069-1642-4226-86D8-2D8BB98BD818}"/>
              </a:ext>
            </a:extLst>
          </p:cNvPr>
          <p:cNvSpPr txBox="1"/>
          <p:nvPr/>
        </p:nvSpPr>
        <p:spPr>
          <a:xfrm>
            <a:off x="4541212" y="2017126"/>
            <a:ext cx="2383200" cy="2383200"/>
          </a:xfrm>
          <a:prstGeom prst="ellipse">
            <a:avLst/>
          </a:prstGeom>
          <a:solidFill>
            <a:schemeClr val="accent2">
              <a:lumMod val="40000"/>
              <a:lumOff val="60000"/>
            </a:schemeClr>
          </a:solidFill>
        </p:spPr>
        <p:txBody>
          <a:bodyPr wrap="square" lIns="144000" tIns="36000" rIns="144000" bIns="36000" rtlCol="0" anchor="ctr" anchorCtr="0">
            <a:noAutofit/>
          </a:bodyPr>
          <a:lstStyle/>
          <a:p>
            <a:pPr algn="ctr"/>
            <a:r>
              <a:rPr lang="en-GB" sz="2800" dirty="0">
                <a:latin typeface="Gill Sans MT" panose="020B0502020104020203" pitchFamily="34" charset="0"/>
                <a:cs typeface="Posterama" panose="020B0504020200020000" pitchFamily="34" charset="0"/>
              </a:rPr>
              <a:t>Catharsis</a:t>
            </a:r>
            <a:endParaRPr lang="en-GB" sz="2400" dirty="0">
              <a:latin typeface="Gill Sans MT" panose="020B0502020104020203" pitchFamily="34" charset="0"/>
              <a:cs typeface="Posterama" panose="020B0504020200020000" pitchFamily="34" charset="0"/>
            </a:endParaRPr>
          </a:p>
          <a:p>
            <a:pPr algn="ctr">
              <a:spcAft>
                <a:spcPts val="1200"/>
              </a:spcAft>
            </a:pPr>
            <a:r>
              <a:rPr lang="en-GB" sz="2400" dirty="0">
                <a:latin typeface="Gill Sans MT" panose="020B0502020104020203" pitchFamily="34" charset="0"/>
                <a:cs typeface="Posterama" panose="020B0504020200020000" pitchFamily="34" charset="0"/>
              </a:rPr>
              <a:t>…</a:t>
            </a:r>
          </a:p>
          <a:p>
            <a:pPr algn="ctr"/>
            <a:r>
              <a:rPr lang="en-GB" dirty="0">
                <a:latin typeface="Gill Sans MT" panose="020B0502020104020203" pitchFamily="34" charset="0"/>
                <a:cs typeface="Posterama" panose="020B0504020200020000" pitchFamily="34" charset="0"/>
              </a:rPr>
              <a:t>sharing in how characters feel</a:t>
            </a:r>
          </a:p>
          <a:p>
            <a:pPr algn="ctr"/>
            <a:endParaRPr lang="en-GB" sz="2400" dirty="0">
              <a:latin typeface="Gill Sans MT" panose="020B0502020104020203" pitchFamily="34" charset="0"/>
              <a:cs typeface="Posterama" panose="020B0504020200020000" pitchFamily="34" charset="0"/>
            </a:endParaRPr>
          </a:p>
        </p:txBody>
      </p:sp>
      <p:grpSp>
        <p:nvGrpSpPr>
          <p:cNvPr id="12" name="Group 11">
            <a:extLst>
              <a:ext uri="{FF2B5EF4-FFF2-40B4-BE49-F238E27FC236}">
                <a16:creationId xmlns:a16="http://schemas.microsoft.com/office/drawing/2014/main" id="{28A57E5B-40E2-477C-88CA-BFE45DAF340E}"/>
              </a:ext>
            </a:extLst>
          </p:cNvPr>
          <p:cNvGrpSpPr/>
          <p:nvPr/>
        </p:nvGrpSpPr>
        <p:grpSpPr>
          <a:xfrm>
            <a:off x="4846638" y="4768520"/>
            <a:ext cx="1763986" cy="1763986"/>
            <a:chOff x="4930940" y="3709854"/>
            <a:chExt cx="2889932" cy="2889932"/>
          </a:xfrm>
        </p:grpSpPr>
        <p:sp>
          <p:nvSpPr>
            <p:cNvPr id="35" name="TextBox 34">
              <a:extLst>
                <a:ext uri="{FF2B5EF4-FFF2-40B4-BE49-F238E27FC236}">
                  <a16:creationId xmlns:a16="http://schemas.microsoft.com/office/drawing/2014/main" id="{C3CBDBF4-FD37-478E-B4E8-20F3BF628F0F}"/>
                </a:ext>
              </a:extLst>
            </p:cNvPr>
            <p:cNvSpPr txBox="1"/>
            <p:nvPr/>
          </p:nvSpPr>
          <p:spPr>
            <a:xfrm>
              <a:off x="4930940" y="3709854"/>
              <a:ext cx="2889932" cy="2889932"/>
            </a:xfrm>
            <a:prstGeom prst="ellipse">
              <a:avLst/>
            </a:prstGeom>
            <a:solidFill>
              <a:schemeClr val="accent2">
                <a:lumMod val="40000"/>
                <a:lumOff val="60000"/>
              </a:schemeClr>
            </a:solidFill>
          </p:spPr>
          <p:txBody>
            <a:bodyPr wrap="square" lIns="72000" tIns="72000" rIns="72000" bIns="72000" rtlCol="0" anchor="ctr" anchorCtr="0">
              <a:noAutofit/>
            </a:bodyPr>
            <a:lstStyle/>
            <a:p>
              <a:endParaRPr lang="en-GB" dirty="0">
                <a:latin typeface="Gill Sans MT" panose="020B0502020104020203" pitchFamily="34" charset="0"/>
                <a:cs typeface="Posterama" panose="020B0504020200020000" pitchFamily="34" charset="0"/>
              </a:endParaRPr>
            </a:p>
          </p:txBody>
        </p:sp>
        <p:pic>
          <p:nvPicPr>
            <p:cNvPr id="38" name="Picture 37">
              <a:extLst>
                <a:ext uri="{FF2B5EF4-FFF2-40B4-BE49-F238E27FC236}">
                  <a16:creationId xmlns:a16="http://schemas.microsoft.com/office/drawing/2014/main" id="{D5983273-1B6F-43C2-8F98-B59DC01EBE03}"/>
                </a:ext>
              </a:extLst>
            </p:cNvPr>
            <p:cNvPicPr>
              <a:picLocks/>
            </p:cNvPicPr>
            <p:nvPr/>
          </p:nvPicPr>
          <p:blipFill>
            <a:blip r:embed="rId8"/>
            <a:stretch>
              <a:fillRect/>
            </a:stretch>
          </p:blipFill>
          <p:spPr>
            <a:xfrm>
              <a:off x="5337494" y="4116408"/>
              <a:ext cx="2076824" cy="2076824"/>
            </a:xfrm>
            <a:prstGeom prst="rect">
              <a:avLst/>
            </a:prstGeom>
          </p:spPr>
        </p:pic>
      </p:grpSp>
    </p:spTree>
    <p:custDataLst>
      <p:tags r:id="rId1"/>
    </p:custDataLst>
    <p:extLst>
      <p:ext uri="{BB962C8B-B14F-4D97-AF65-F5344CB8AC3E}">
        <p14:creationId xmlns:p14="http://schemas.microsoft.com/office/powerpoint/2010/main" val="68602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fontScale="55000" lnSpcReduction="20000"/>
          </a:bodyPr>
          <a:lstStyle/>
          <a:p>
            <a:r>
              <a:rPr lang="en-US" sz="7200" dirty="0">
                <a:ln w="0"/>
                <a:solidFill>
                  <a:schemeClr val="accent2">
                    <a:lumMod val="50000"/>
                  </a:schemeClr>
                </a:solidFill>
                <a:latin typeface="Gill Sans MT" panose="020B0502020104020203" pitchFamily="34" charset="0"/>
              </a:rPr>
              <a:t>A tragedy, then, is the imitation of an action that is serious and also, as having magnitude, complete in itself; in language…not in a narrative form; with incidents arousing pity and fear, wherewith to accomplish its catharsis of such emotions. </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234457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a:bodyPr>
          <a:lstStyle/>
          <a:p>
            <a:r>
              <a:rPr lang="en-US" sz="7200" dirty="0" err="1">
                <a:ln w="0"/>
                <a:solidFill>
                  <a:schemeClr val="accent2">
                    <a:lumMod val="50000"/>
                  </a:schemeClr>
                </a:solidFill>
                <a:latin typeface="Gill Sans MT" panose="020B0502020104020203" pitchFamily="34" charset="0"/>
              </a:rPr>
              <a:t>Honour</a:t>
            </a:r>
            <a:r>
              <a:rPr lang="en-US" sz="7200" dirty="0">
                <a:ln w="0"/>
                <a:solidFill>
                  <a:schemeClr val="accent2">
                    <a:lumMod val="50000"/>
                  </a:schemeClr>
                </a:solidFill>
                <a:latin typeface="Gill Sans MT" panose="020B0502020104020203" pitchFamily="34" charset="0"/>
              </a:rPr>
              <a:t> truth above our friends.</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2094535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fontScale="70000" lnSpcReduction="20000"/>
          </a:bodyPr>
          <a:lstStyle/>
          <a:p>
            <a:r>
              <a:rPr lang="en-US" sz="7200" dirty="0">
                <a:ln w="0"/>
                <a:solidFill>
                  <a:schemeClr val="accent2">
                    <a:lumMod val="50000"/>
                  </a:schemeClr>
                </a:solidFill>
                <a:latin typeface="Gill Sans MT" panose="020B0502020104020203" pitchFamily="34" charset="0"/>
              </a:rPr>
              <a:t>It is simplicity that makes the uneducated more effective than the educated when addressing popular audiences.</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417791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fontScale="77500" lnSpcReduction="20000"/>
          </a:bodyPr>
          <a:lstStyle/>
          <a:p>
            <a:r>
              <a:rPr lang="en-US" sz="7200" dirty="0">
                <a:ln w="0"/>
                <a:solidFill>
                  <a:schemeClr val="accent2">
                    <a:lumMod val="50000"/>
                  </a:schemeClr>
                </a:solidFill>
                <a:latin typeface="Gill Sans MT" panose="020B0502020104020203" pitchFamily="34" charset="0"/>
              </a:rPr>
              <a:t>Man, when perfected, is the best of animals, but when separated from law and justice, he is the worst of all.</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120544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fontScale="77500" lnSpcReduction="20000"/>
          </a:bodyPr>
          <a:lstStyle/>
          <a:p>
            <a:r>
              <a:rPr lang="en-US" sz="7200" dirty="0">
                <a:ln w="0"/>
                <a:solidFill>
                  <a:schemeClr val="accent2">
                    <a:lumMod val="50000"/>
                  </a:schemeClr>
                </a:solidFill>
                <a:latin typeface="Gill Sans MT" panose="020B0502020104020203" pitchFamily="34" charset="0"/>
              </a:rPr>
              <a:t>Man, when perfected, is the best of animals, but when separated from law and justice, he is the worst of all.</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230926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C7DFCC5-C3FB-4516-9DEE-D188F10EE0C6}"/>
              </a:ext>
            </a:extLst>
          </p:cNvPr>
          <p:cNvSpPr/>
          <p:nvPr/>
        </p:nvSpPr>
        <p:spPr>
          <a:xfrm>
            <a:off x="7642603" y="1216002"/>
            <a:ext cx="2153920" cy="2153920"/>
          </a:xfrm>
          <a:prstGeom prst="ellipse">
            <a:avLst/>
          </a:prstGeom>
          <a:noFill/>
          <a:ln w="28575">
            <a:solidFill>
              <a:srgbClr val="004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7464BBB-AF3A-4F73-A95F-2EF0DA5BAAEB}"/>
              </a:ext>
            </a:extLst>
          </p:cNvPr>
          <p:cNvSpPr/>
          <p:nvPr/>
        </p:nvSpPr>
        <p:spPr>
          <a:xfrm>
            <a:off x="8633203" y="1216637"/>
            <a:ext cx="2153920" cy="2153920"/>
          </a:xfrm>
          <a:prstGeom prst="ellipse">
            <a:avLst/>
          </a:prstGeom>
          <a:noFill/>
          <a:ln w="28575">
            <a:solidFill>
              <a:srgbClr val="A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BB89521-B0C4-4D87-94D1-5CCF02FEEF9D}"/>
              </a:ext>
            </a:extLst>
          </p:cNvPr>
          <p:cNvPicPr>
            <a:picLocks/>
          </p:cNvPicPr>
          <p:nvPr/>
        </p:nvPicPr>
        <p:blipFill>
          <a:blip r:embed="rId4">
            <a:duotone>
              <a:schemeClr val="accent4">
                <a:shade val="45000"/>
                <a:satMod val="135000"/>
              </a:schemeClr>
              <a:prstClr val="white"/>
            </a:duotone>
          </a:blip>
          <a:stretch>
            <a:fillRect/>
          </a:stretch>
        </p:blipFill>
        <p:spPr>
          <a:xfrm flipH="1">
            <a:off x="8719563" y="1784962"/>
            <a:ext cx="1016000" cy="1016000"/>
          </a:xfrm>
          <a:prstGeom prst="rect">
            <a:avLst/>
          </a:prstGeom>
        </p:spPr>
      </p:pic>
      <p:grpSp>
        <p:nvGrpSpPr>
          <p:cNvPr id="25" name="Group 24">
            <a:extLst>
              <a:ext uri="{FF2B5EF4-FFF2-40B4-BE49-F238E27FC236}">
                <a16:creationId xmlns:a16="http://schemas.microsoft.com/office/drawing/2014/main" id="{4D9E93EC-D639-4082-9EBC-D9D03FBDEE95}"/>
              </a:ext>
            </a:extLst>
          </p:cNvPr>
          <p:cNvGrpSpPr/>
          <p:nvPr/>
        </p:nvGrpSpPr>
        <p:grpSpPr>
          <a:xfrm>
            <a:off x="1225175" y="756726"/>
            <a:ext cx="4203040" cy="5344548"/>
            <a:chOff x="871889" y="582473"/>
            <a:chExt cx="4203040" cy="5344548"/>
          </a:xfrm>
        </p:grpSpPr>
        <p:sp>
          <p:nvSpPr>
            <p:cNvPr id="11" name="Oval 10">
              <a:extLst>
                <a:ext uri="{FF2B5EF4-FFF2-40B4-BE49-F238E27FC236}">
                  <a16:creationId xmlns:a16="http://schemas.microsoft.com/office/drawing/2014/main" id="{49545632-08C0-469D-BA62-69571129E3CB}"/>
                </a:ext>
              </a:extLst>
            </p:cNvPr>
            <p:cNvSpPr/>
            <p:nvPr/>
          </p:nvSpPr>
          <p:spPr>
            <a:xfrm>
              <a:off x="2860040" y="3429000"/>
              <a:ext cx="2153920" cy="2153920"/>
            </a:xfrm>
            <a:prstGeom prst="ellipse">
              <a:avLst/>
            </a:prstGeom>
            <a:noFill/>
            <a:ln w="28575">
              <a:solidFill>
                <a:srgbClr val="004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E0F44CB-8FD0-42D9-810A-A751C55EC9D6}"/>
                </a:ext>
              </a:extLst>
            </p:cNvPr>
            <p:cNvPicPr>
              <a:picLocks/>
            </p:cNvPicPr>
            <p:nvPr/>
          </p:nvPicPr>
          <p:blipFill>
            <a:blip r:embed="rId4"/>
            <a:stretch>
              <a:fillRect/>
            </a:stretch>
          </p:blipFill>
          <p:spPr>
            <a:xfrm flipH="1">
              <a:off x="3429000" y="3997960"/>
              <a:ext cx="1016000" cy="1016000"/>
            </a:xfrm>
            <a:prstGeom prst="rect">
              <a:avLst/>
            </a:prstGeom>
          </p:spPr>
        </p:pic>
        <p:sp>
          <p:nvSpPr>
            <p:cNvPr id="5" name="Oval 4">
              <a:extLst>
                <a:ext uri="{FF2B5EF4-FFF2-40B4-BE49-F238E27FC236}">
                  <a16:creationId xmlns:a16="http://schemas.microsoft.com/office/drawing/2014/main" id="{E9B10DF6-67C9-4E57-9AF9-EFD5A82ADADF}"/>
                </a:ext>
              </a:extLst>
            </p:cNvPr>
            <p:cNvSpPr/>
            <p:nvPr/>
          </p:nvSpPr>
          <p:spPr>
            <a:xfrm>
              <a:off x="2860040" y="945515"/>
              <a:ext cx="2153920" cy="2153920"/>
            </a:xfrm>
            <a:prstGeom prst="ellipse">
              <a:avLst/>
            </a:prstGeom>
            <a:noFill/>
            <a:ln w="28575">
              <a:solidFill>
                <a:srgbClr val="A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3E8FCBB-BC5F-40AA-B60A-B7D582FDEDE0}"/>
                </a:ext>
              </a:extLst>
            </p:cNvPr>
            <p:cNvPicPr>
              <a:picLocks/>
            </p:cNvPicPr>
            <p:nvPr/>
          </p:nvPicPr>
          <p:blipFill>
            <a:blip r:embed="rId4">
              <a:duotone>
                <a:schemeClr val="accent5">
                  <a:shade val="45000"/>
                  <a:satMod val="135000"/>
                </a:schemeClr>
                <a:prstClr val="white"/>
              </a:duotone>
            </a:blip>
            <a:stretch>
              <a:fillRect/>
            </a:stretch>
          </p:blipFill>
          <p:spPr>
            <a:xfrm flipH="1">
              <a:off x="3429000" y="1514475"/>
              <a:ext cx="1016000" cy="1016000"/>
            </a:xfrm>
            <a:prstGeom prst="rect">
              <a:avLst/>
            </a:prstGeom>
          </p:spPr>
        </p:pic>
        <p:cxnSp>
          <p:nvCxnSpPr>
            <p:cNvPr id="15" name="Straight Connector 14">
              <a:extLst>
                <a:ext uri="{FF2B5EF4-FFF2-40B4-BE49-F238E27FC236}">
                  <a16:creationId xmlns:a16="http://schemas.microsoft.com/office/drawing/2014/main" id="{097B6131-22BF-4065-9D08-5DFA93786E91}"/>
                </a:ext>
              </a:extLst>
            </p:cNvPr>
            <p:cNvCxnSpPr>
              <a:cxnSpLocks/>
            </p:cNvCxnSpPr>
            <p:nvPr/>
          </p:nvCxnSpPr>
          <p:spPr>
            <a:xfrm>
              <a:off x="2799067" y="3254747"/>
              <a:ext cx="2275862" cy="0"/>
            </a:xfrm>
            <a:prstGeom prst="line">
              <a:avLst/>
            </a:prstGeom>
            <a:ln w="76200">
              <a:solidFill>
                <a:srgbClr val="A09386"/>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A11200-AD65-4798-8C25-2E5806724DE9}"/>
                </a:ext>
              </a:extLst>
            </p:cNvPr>
            <p:cNvSpPr txBox="1"/>
            <p:nvPr/>
          </p:nvSpPr>
          <p:spPr>
            <a:xfrm>
              <a:off x="3038028" y="582473"/>
              <a:ext cx="1797943" cy="276999"/>
            </a:xfrm>
            <a:prstGeom prst="rect">
              <a:avLst/>
            </a:prstGeom>
            <a:noFill/>
          </p:spPr>
          <p:txBody>
            <a:bodyPr wrap="square" lIns="0" tIns="0" rIns="0" bIns="0" rtlCol="0">
              <a:spAutoFit/>
            </a:bodyPr>
            <a:lstStyle/>
            <a:p>
              <a:pPr algn="ctr"/>
              <a:r>
                <a:rPr lang="en-GB" dirty="0">
                  <a:solidFill>
                    <a:schemeClr val="accent5">
                      <a:lumMod val="50000"/>
                    </a:schemeClr>
                  </a:solidFill>
                  <a:latin typeface="Gill Sans MT" panose="020B0502020104020203" pitchFamily="34" charset="0"/>
                  <a:cs typeface="Posterama" panose="020B0504020200020000" pitchFamily="34" charset="0"/>
                </a:rPr>
                <a:t>World of Forms</a:t>
              </a:r>
            </a:p>
          </p:txBody>
        </p:sp>
        <p:sp>
          <p:nvSpPr>
            <p:cNvPr id="17" name="TextBox 16">
              <a:extLst>
                <a:ext uri="{FF2B5EF4-FFF2-40B4-BE49-F238E27FC236}">
                  <a16:creationId xmlns:a16="http://schemas.microsoft.com/office/drawing/2014/main" id="{BCA93E74-5D42-49E4-8FED-492777CE9926}"/>
                </a:ext>
              </a:extLst>
            </p:cNvPr>
            <p:cNvSpPr txBox="1"/>
            <p:nvPr/>
          </p:nvSpPr>
          <p:spPr>
            <a:xfrm>
              <a:off x="3038027" y="5650022"/>
              <a:ext cx="1797943" cy="276999"/>
            </a:xfrm>
            <a:prstGeom prst="rect">
              <a:avLst/>
            </a:prstGeom>
            <a:noFill/>
          </p:spPr>
          <p:txBody>
            <a:bodyPr wrap="square" lIns="0" tIns="0" rIns="0" bIns="0" rtlCol="0">
              <a:spAutoFit/>
            </a:bodyPr>
            <a:lstStyle/>
            <a:p>
              <a:pPr algn="ctr"/>
              <a:r>
                <a:rPr lang="en-GB" dirty="0">
                  <a:solidFill>
                    <a:schemeClr val="accent3">
                      <a:lumMod val="50000"/>
                    </a:schemeClr>
                  </a:solidFill>
                  <a:latin typeface="Gill Sans MT" panose="020B0502020104020203" pitchFamily="34" charset="0"/>
                  <a:cs typeface="Posterama" panose="020B0504020200020000" pitchFamily="34" charset="0"/>
                </a:rPr>
                <a:t>World of Matter</a:t>
              </a:r>
            </a:p>
          </p:txBody>
        </p:sp>
        <p:sp>
          <p:nvSpPr>
            <p:cNvPr id="18" name="TextBox 17">
              <a:extLst>
                <a:ext uri="{FF2B5EF4-FFF2-40B4-BE49-F238E27FC236}">
                  <a16:creationId xmlns:a16="http://schemas.microsoft.com/office/drawing/2014/main" id="{933DDA81-650C-4AEE-91AF-0883EE220D35}"/>
                </a:ext>
              </a:extLst>
            </p:cNvPr>
            <p:cNvSpPr txBox="1"/>
            <p:nvPr/>
          </p:nvSpPr>
          <p:spPr>
            <a:xfrm>
              <a:off x="888552" y="1730553"/>
              <a:ext cx="1797943" cy="276999"/>
            </a:xfrm>
            <a:prstGeom prst="rect">
              <a:avLst/>
            </a:prstGeom>
            <a:noFill/>
          </p:spPr>
          <p:txBody>
            <a:bodyPr wrap="square" lIns="0" tIns="0" rIns="0" bIns="0" rtlCol="0">
              <a:spAutoFit/>
            </a:bodyPr>
            <a:lstStyle/>
            <a:p>
              <a:pPr algn="ctr"/>
              <a:r>
                <a:rPr lang="en-GB" dirty="0">
                  <a:solidFill>
                    <a:schemeClr val="accent5">
                      <a:lumMod val="50000"/>
                    </a:schemeClr>
                  </a:solidFill>
                  <a:latin typeface="Gill Sans MT" panose="020B0502020104020203" pitchFamily="34" charset="0"/>
                  <a:cs typeface="Posterama" panose="020B0504020200020000" pitchFamily="34" charset="0"/>
                </a:rPr>
                <a:t>Ideal Form</a:t>
              </a:r>
            </a:p>
          </p:txBody>
        </p:sp>
        <p:sp>
          <p:nvSpPr>
            <p:cNvPr id="20" name="TextBox 19">
              <a:extLst>
                <a:ext uri="{FF2B5EF4-FFF2-40B4-BE49-F238E27FC236}">
                  <a16:creationId xmlns:a16="http://schemas.microsoft.com/office/drawing/2014/main" id="{236D81DF-9264-4257-BD75-6B00DD100E00}"/>
                </a:ext>
              </a:extLst>
            </p:cNvPr>
            <p:cNvSpPr txBox="1"/>
            <p:nvPr/>
          </p:nvSpPr>
          <p:spPr>
            <a:xfrm>
              <a:off x="871889" y="5140425"/>
              <a:ext cx="1797943" cy="276999"/>
            </a:xfrm>
            <a:prstGeom prst="rect">
              <a:avLst/>
            </a:prstGeom>
            <a:noFill/>
          </p:spPr>
          <p:txBody>
            <a:bodyPr wrap="square" lIns="0" tIns="0" rIns="0" bIns="0" rtlCol="0">
              <a:spAutoFit/>
            </a:bodyPr>
            <a:lstStyle/>
            <a:p>
              <a:pPr algn="ctr"/>
              <a:r>
                <a:rPr lang="en-GB" dirty="0">
                  <a:solidFill>
                    <a:schemeClr val="accent3">
                      <a:lumMod val="50000"/>
                    </a:schemeClr>
                  </a:solidFill>
                  <a:latin typeface="Gill Sans MT" panose="020B0502020104020203" pitchFamily="34" charset="0"/>
                  <a:cs typeface="Posterama" panose="020B0504020200020000" pitchFamily="34" charset="0"/>
                </a:rPr>
                <a:t>Things</a:t>
              </a:r>
            </a:p>
          </p:txBody>
        </p:sp>
        <p:cxnSp>
          <p:nvCxnSpPr>
            <p:cNvPr id="22" name="Connector: Elbow 21">
              <a:extLst>
                <a:ext uri="{FF2B5EF4-FFF2-40B4-BE49-F238E27FC236}">
                  <a16:creationId xmlns:a16="http://schemas.microsoft.com/office/drawing/2014/main" id="{46EE2782-C937-4ED2-825F-01C63B7EDC39}"/>
                </a:ext>
              </a:extLst>
            </p:cNvPr>
            <p:cNvCxnSpPr>
              <a:cxnSpLocks/>
              <a:stCxn id="18" idx="2"/>
            </p:cNvCxnSpPr>
            <p:nvPr/>
          </p:nvCxnSpPr>
          <p:spPr>
            <a:xfrm rot="16200000" flipH="1">
              <a:off x="2436018" y="1359058"/>
              <a:ext cx="344488" cy="1641476"/>
            </a:xfrm>
            <a:prstGeom prst="bentConnector2">
              <a:avLst/>
            </a:prstGeom>
            <a:ln w="38100">
              <a:solidFill>
                <a:srgbClr val="46361E"/>
              </a:solidFill>
              <a:tailEnd type="ova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07017F0-13B9-4001-9172-52332E241BAB}"/>
                </a:ext>
              </a:extLst>
            </p:cNvPr>
            <p:cNvCxnSpPr>
              <a:cxnSpLocks/>
            </p:cNvCxnSpPr>
            <p:nvPr/>
          </p:nvCxnSpPr>
          <p:spPr>
            <a:xfrm rot="5400000" flipH="1" flipV="1">
              <a:off x="2419355" y="4147443"/>
              <a:ext cx="344488" cy="1641476"/>
            </a:xfrm>
            <a:prstGeom prst="bentConnector2">
              <a:avLst/>
            </a:prstGeom>
            <a:ln w="38100">
              <a:solidFill>
                <a:srgbClr val="004A74"/>
              </a:solidFill>
              <a:tailEnd type="ova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81A1EE8-2FF6-49FF-8506-35E06806AA64}"/>
              </a:ext>
            </a:extLst>
          </p:cNvPr>
          <p:cNvSpPr txBox="1"/>
          <p:nvPr/>
        </p:nvSpPr>
        <p:spPr>
          <a:xfrm>
            <a:off x="6652003" y="938368"/>
            <a:ext cx="1797943" cy="276999"/>
          </a:xfrm>
          <a:prstGeom prst="rect">
            <a:avLst/>
          </a:prstGeom>
          <a:noFill/>
        </p:spPr>
        <p:txBody>
          <a:bodyPr wrap="square" lIns="0" tIns="0" rIns="0" bIns="0" rtlCol="0">
            <a:spAutoFit/>
          </a:bodyPr>
          <a:lstStyle/>
          <a:p>
            <a:pPr algn="ctr"/>
            <a:r>
              <a:rPr lang="en-GB" dirty="0">
                <a:solidFill>
                  <a:schemeClr val="accent3">
                    <a:lumMod val="50000"/>
                  </a:schemeClr>
                </a:solidFill>
                <a:latin typeface="Gill Sans MT" panose="020B0502020104020203" pitchFamily="34" charset="0"/>
                <a:cs typeface="Posterama" panose="020B0504020200020000" pitchFamily="34" charset="0"/>
              </a:rPr>
              <a:t>World of Matter</a:t>
            </a:r>
          </a:p>
        </p:txBody>
      </p:sp>
      <p:sp>
        <p:nvSpPr>
          <p:cNvPr id="27" name="TextBox 26">
            <a:extLst>
              <a:ext uri="{FF2B5EF4-FFF2-40B4-BE49-F238E27FC236}">
                <a16:creationId xmlns:a16="http://schemas.microsoft.com/office/drawing/2014/main" id="{537C4D8C-5B1C-4C66-83E5-EEBFF0EEBDD3}"/>
              </a:ext>
            </a:extLst>
          </p:cNvPr>
          <p:cNvSpPr txBox="1"/>
          <p:nvPr/>
        </p:nvSpPr>
        <p:spPr>
          <a:xfrm>
            <a:off x="9979780" y="938367"/>
            <a:ext cx="1797943" cy="276999"/>
          </a:xfrm>
          <a:prstGeom prst="rect">
            <a:avLst/>
          </a:prstGeom>
          <a:noFill/>
        </p:spPr>
        <p:txBody>
          <a:bodyPr wrap="square" lIns="0" tIns="0" rIns="0" bIns="0" rtlCol="0">
            <a:spAutoFit/>
          </a:bodyPr>
          <a:lstStyle/>
          <a:p>
            <a:pPr algn="ctr"/>
            <a:r>
              <a:rPr lang="en-GB" dirty="0">
                <a:solidFill>
                  <a:schemeClr val="accent5">
                    <a:lumMod val="50000"/>
                  </a:schemeClr>
                </a:solidFill>
                <a:latin typeface="Gill Sans MT" panose="020B0502020104020203" pitchFamily="34" charset="0"/>
                <a:cs typeface="Posterama" panose="020B0504020200020000" pitchFamily="34" charset="0"/>
              </a:rPr>
              <a:t>World of Forms</a:t>
            </a:r>
          </a:p>
        </p:txBody>
      </p:sp>
      <p:cxnSp>
        <p:nvCxnSpPr>
          <p:cNvPr id="31" name="Straight Arrow Connector 30">
            <a:extLst>
              <a:ext uri="{FF2B5EF4-FFF2-40B4-BE49-F238E27FC236}">
                <a16:creationId xmlns:a16="http://schemas.microsoft.com/office/drawing/2014/main" id="{EA2AF10B-654E-4B51-8779-ACD04AB2FF94}"/>
              </a:ext>
            </a:extLst>
          </p:cNvPr>
          <p:cNvCxnSpPr>
            <a:stCxn id="26" idx="2"/>
            <a:endCxn id="12" idx="1"/>
          </p:cNvCxnSpPr>
          <p:nvPr/>
        </p:nvCxnSpPr>
        <p:spPr>
          <a:xfrm>
            <a:off x="7550975" y="1215367"/>
            <a:ext cx="407062" cy="316069"/>
          </a:xfrm>
          <a:prstGeom prst="straightConnector1">
            <a:avLst/>
          </a:prstGeom>
          <a:ln w="38100">
            <a:solidFill>
              <a:srgbClr val="004A74"/>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E0296CA-FAB7-4A4E-80D8-6972B061D0A2}"/>
              </a:ext>
            </a:extLst>
          </p:cNvPr>
          <p:cNvCxnSpPr>
            <a:stCxn id="27" idx="2"/>
            <a:endCxn id="13" idx="7"/>
          </p:cNvCxnSpPr>
          <p:nvPr/>
        </p:nvCxnSpPr>
        <p:spPr>
          <a:xfrm flipH="1">
            <a:off x="10471689" y="1215366"/>
            <a:ext cx="407063" cy="316705"/>
          </a:xfrm>
          <a:prstGeom prst="straightConnector1">
            <a:avLst/>
          </a:prstGeom>
          <a:ln w="38100">
            <a:solidFill>
              <a:srgbClr val="46361E"/>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C0CE468-96F9-4945-9EE5-5045C43ADAE1}"/>
              </a:ext>
            </a:extLst>
          </p:cNvPr>
          <p:cNvCxnSpPr>
            <a:cxnSpLocks/>
          </p:cNvCxnSpPr>
          <p:nvPr/>
        </p:nvCxnSpPr>
        <p:spPr>
          <a:xfrm flipV="1">
            <a:off x="9227563" y="2915084"/>
            <a:ext cx="0" cy="964582"/>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14745A1-BE3F-4A15-8804-FDFB37CC8D2D}"/>
              </a:ext>
            </a:extLst>
          </p:cNvPr>
          <p:cNvSpPr txBox="1"/>
          <p:nvPr/>
        </p:nvSpPr>
        <p:spPr>
          <a:xfrm>
            <a:off x="8328591" y="3895214"/>
            <a:ext cx="1797943" cy="276999"/>
          </a:xfrm>
          <a:prstGeom prst="rect">
            <a:avLst/>
          </a:prstGeom>
          <a:noFill/>
        </p:spPr>
        <p:txBody>
          <a:bodyPr wrap="square" lIns="0" tIns="0" rIns="0" bIns="0" rtlCol="0">
            <a:spAutoFit/>
          </a:bodyPr>
          <a:lstStyle/>
          <a:p>
            <a:pPr algn="ctr"/>
            <a:r>
              <a:rPr lang="en-GB" dirty="0">
                <a:solidFill>
                  <a:schemeClr val="accent4"/>
                </a:solidFill>
                <a:latin typeface="Gill Sans MT" panose="020B0502020104020203" pitchFamily="34" charset="0"/>
                <a:cs typeface="Posterama" panose="020B0504020200020000" pitchFamily="34" charset="0"/>
              </a:rPr>
              <a:t>Things</a:t>
            </a:r>
          </a:p>
        </p:txBody>
      </p:sp>
      <p:cxnSp>
        <p:nvCxnSpPr>
          <p:cNvPr id="42" name="Straight Connector 41">
            <a:extLst>
              <a:ext uri="{FF2B5EF4-FFF2-40B4-BE49-F238E27FC236}">
                <a16:creationId xmlns:a16="http://schemas.microsoft.com/office/drawing/2014/main" id="{47649CAF-A42C-4137-AC33-074C67327DA5}"/>
              </a:ext>
            </a:extLst>
          </p:cNvPr>
          <p:cNvCxnSpPr/>
          <p:nvPr/>
        </p:nvCxnSpPr>
        <p:spPr>
          <a:xfrm>
            <a:off x="6096000" y="0"/>
            <a:ext cx="0" cy="6858000"/>
          </a:xfrm>
          <a:prstGeom prst="line">
            <a:avLst/>
          </a:prstGeom>
          <a:ln w="28575">
            <a:solidFill>
              <a:srgbClr val="004A74"/>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523A8A02-975C-4C0A-84EC-01881F813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5582" y="4085251"/>
            <a:ext cx="1685417" cy="2383783"/>
          </a:xfrm>
          <a:prstGeom prst="rect">
            <a:avLst/>
          </a:prstGeom>
        </p:spPr>
      </p:pic>
      <p:pic>
        <p:nvPicPr>
          <p:cNvPr id="46" name="Graphic 45">
            <a:extLst>
              <a:ext uri="{FF2B5EF4-FFF2-40B4-BE49-F238E27FC236}">
                <a16:creationId xmlns:a16="http://schemas.microsoft.com/office/drawing/2014/main" id="{83E96DD8-F313-44F1-8CC2-442434109B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413044" y="3984930"/>
            <a:ext cx="1880356" cy="2659496"/>
          </a:xfrm>
          <a:prstGeom prst="rect">
            <a:avLst/>
          </a:prstGeom>
        </p:spPr>
      </p:pic>
      <p:sp>
        <p:nvSpPr>
          <p:cNvPr id="47" name="TextBox 46">
            <a:extLst>
              <a:ext uri="{FF2B5EF4-FFF2-40B4-BE49-F238E27FC236}">
                <a16:creationId xmlns:a16="http://schemas.microsoft.com/office/drawing/2014/main" id="{E34E3CA2-BF42-4315-A18E-E27361050ECD}"/>
              </a:ext>
            </a:extLst>
          </p:cNvPr>
          <p:cNvSpPr txBox="1"/>
          <p:nvPr/>
        </p:nvSpPr>
        <p:spPr>
          <a:xfrm>
            <a:off x="408348" y="6330534"/>
            <a:ext cx="1163974" cy="276999"/>
          </a:xfrm>
          <a:prstGeom prst="rect">
            <a:avLst/>
          </a:prstGeom>
          <a:noFill/>
        </p:spPr>
        <p:txBody>
          <a:bodyPr wrap="none" lIns="0" tIns="0" rIns="0" bIns="0" rtlCol="0">
            <a:noAutofit/>
          </a:bodyPr>
          <a:lstStyle/>
          <a:p>
            <a:pPr algn="ctr"/>
            <a:r>
              <a:rPr lang="en-GB" dirty="0">
                <a:solidFill>
                  <a:schemeClr val="accent3">
                    <a:lumMod val="50000"/>
                  </a:schemeClr>
                </a:solidFill>
                <a:latin typeface="Gill Sans MT" panose="020B0502020104020203" pitchFamily="34" charset="0"/>
                <a:cs typeface="Posterama" panose="020B0504020200020000" pitchFamily="34" charset="0"/>
              </a:rPr>
              <a:t>Plato</a:t>
            </a:r>
          </a:p>
        </p:txBody>
      </p:sp>
      <p:sp>
        <p:nvSpPr>
          <p:cNvPr id="48" name="TextBox 47">
            <a:extLst>
              <a:ext uri="{FF2B5EF4-FFF2-40B4-BE49-F238E27FC236}">
                <a16:creationId xmlns:a16="http://schemas.microsoft.com/office/drawing/2014/main" id="{7527948B-0A67-40BF-A847-6997E557DD0E}"/>
              </a:ext>
            </a:extLst>
          </p:cNvPr>
          <p:cNvSpPr txBox="1"/>
          <p:nvPr/>
        </p:nvSpPr>
        <p:spPr>
          <a:xfrm>
            <a:off x="6771235" y="6367427"/>
            <a:ext cx="1163974" cy="276999"/>
          </a:xfrm>
          <a:prstGeom prst="rect">
            <a:avLst/>
          </a:prstGeom>
          <a:noFill/>
        </p:spPr>
        <p:txBody>
          <a:bodyPr wrap="none" lIns="0" tIns="0" rIns="0" bIns="0" rtlCol="0">
            <a:noAutofit/>
          </a:bodyPr>
          <a:lstStyle/>
          <a:p>
            <a:pPr algn="ctr"/>
            <a:r>
              <a:rPr lang="en-GB" dirty="0">
                <a:solidFill>
                  <a:schemeClr val="accent3">
                    <a:lumMod val="50000"/>
                  </a:schemeClr>
                </a:solidFill>
                <a:latin typeface="Gill Sans MT" panose="020B0502020104020203" pitchFamily="34" charset="0"/>
                <a:cs typeface="Posterama" panose="020B0504020200020000" pitchFamily="34" charset="0"/>
              </a:rPr>
              <a:t>Aristotle</a:t>
            </a:r>
          </a:p>
        </p:txBody>
      </p:sp>
      <p:sp>
        <p:nvSpPr>
          <p:cNvPr id="49" name="Rectangle 48">
            <a:extLst>
              <a:ext uri="{FF2B5EF4-FFF2-40B4-BE49-F238E27FC236}">
                <a16:creationId xmlns:a16="http://schemas.microsoft.com/office/drawing/2014/main" id="{20B2A659-7F0F-4330-AD2C-8E3B90A049BF}"/>
              </a:ext>
            </a:extLst>
          </p:cNvPr>
          <p:cNvSpPr/>
          <p:nvPr/>
        </p:nvSpPr>
        <p:spPr>
          <a:xfrm>
            <a:off x="6156968" y="0"/>
            <a:ext cx="6035031" cy="6858000"/>
          </a:xfrm>
          <a:prstGeom prst="rect">
            <a:avLst/>
          </a:prstGeom>
          <a:solidFill>
            <a:srgbClr val="F8F7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8320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4EB5716-EF02-430F-B01A-A0F0B299AA92}"/>
              </a:ext>
            </a:extLst>
          </p:cNvPr>
          <p:cNvPicPr>
            <a:picLocks/>
          </p:cNvPicPr>
          <p:nvPr/>
        </p:nvPicPr>
        <p:blipFill>
          <a:blip r:embed="rId4"/>
          <a:stretch>
            <a:fillRect/>
          </a:stretch>
        </p:blipFill>
        <p:spPr>
          <a:xfrm>
            <a:off x="3438525" y="771525"/>
            <a:ext cx="5314950" cy="5314950"/>
          </a:xfrm>
          <a:prstGeom prst="rect">
            <a:avLst/>
          </a:prstGeom>
        </p:spPr>
      </p:pic>
    </p:spTree>
    <p:custDataLst>
      <p:tags r:id="rId1"/>
    </p:custDataLst>
    <p:extLst>
      <p:ext uri="{BB962C8B-B14F-4D97-AF65-F5344CB8AC3E}">
        <p14:creationId xmlns:p14="http://schemas.microsoft.com/office/powerpoint/2010/main" val="52895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CD554C-47E5-4FF0-9F2B-A2987A81FD29}"/>
              </a:ext>
            </a:extLst>
          </p:cNvPr>
          <p:cNvSpPr txBox="1"/>
          <p:nvPr/>
        </p:nvSpPr>
        <p:spPr>
          <a:xfrm>
            <a:off x="963369" y="325494"/>
            <a:ext cx="5796138" cy="1323439"/>
          </a:xfrm>
          <a:prstGeom prst="rect">
            <a:avLst/>
          </a:prstGeom>
          <a:noFill/>
        </p:spPr>
        <p:txBody>
          <a:bodyPr wrap="none" rtlCol="0">
            <a:spAutoFit/>
          </a:bodyPr>
          <a:lstStyle/>
          <a:p>
            <a:r>
              <a:rPr lang="en-GB" sz="7200" dirty="0">
                <a:latin typeface="Perpetua" panose="02020502060401020303" pitchFamily="18" charset="0"/>
                <a:cs typeface="Posterama" panose="020B0504020200020000" pitchFamily="34" charset="0"/>
              </a:rPr>
              <a:t>W</a:t>
            </a:r>
            <a:r>
              <a:rPr lang="en-GB" sz="5400" dirty="0">
                <a:latin typeface="Perpetua" panose="02020502060401020303" pitchFamily="18" charset="0"/>
                <a:cs typeface="Posterama" panose="020B0504020200020000" pitchFamily="34" charset="0"/>
              </a:rPr>
              <a:t>HY</a:t>
            </a:r>
            <a:r>
              <a:rPr lang="en-GB" sz="8000" dirty="0">
                <a:latin typeface="Perpetua" panose="02020502060401020303" pitchFamily="18" charset="0"/>
                <a:cs typeface="Posterama" panose="020B0504020200020000" pitchFamily="34" charset="0"/>
              </a:rPr>
              <a:t> </a:t>
            </a:r>
            <a:r>
              <a:rPr lang="en-GB" sz="7200" dirty="0">
                <a:latin typeface="Perpetua" panose="02020502060401020303" pitchFamily="18" charset="0"/>
                <a:cs typeface="Posterama" panose="020B0504020200020000" pitchFamily="34" charset="0"/>
              </a:rPr>
              <a:t>A</a:t>
            </a:r>
            <a:r>
              <a:rPr lang="en-GB" sz="5400" dirty="0">
                <a:latin typeface="Perpetua" panose="02020502060401020303" pitchFamily="18" charset="0"/>
                <a:cs typeface="Posterama" panose="020B0504020200020000" pitchFamily="34" charset="0"/>
              </a:rPr>
              <a:t>RISTOTLE</a:t>
            </a:r>
            <a:r>
              <a:rPr lang="en-GB" sz="8000" dirty="0">
                <a:latin typeface="Perpetua" panose="02020502060401020303" pitchFamily="18" charset="0"/>
                <a:cs typeface="Posterama" panose="020B0504020200020000" pitchFamily="34" charset="0"/>
              </a:rPr>
              <a:t>?</a:t>
            </a:r>
            <a:endParaRPr lang="en-GB" sz="6000" dirty="0">
              <a:latin typeface="Perpetua" panose="02020502060401020303" pitchFamily="18" charset="0"/>
              <a:cs typeface="Posterama" panose="020B0504020200020000" pitchFamily="34" charset="0"/>
            </a:endParaRPr>
          </a:p>
        </p:txBody>
      </p:sp>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4BC31E4E-F4F4-45A0-AA38-9D16F9C2B9DA}"/>
              </a:ext>
            </a:extLst>
          </p:cNvPr>
          <p:cNvGrpSpPr/>
          <p:nvPr/>
        </p:nvGrpSpPr>
        <p:grpSpPr>
          <a:xfrm>
            <a:off x="1060449" y="1826947"/>
            <a:ext cx="1512000" cy="5031053"/>
            <a:chOff x="1060449" y="1806909"/>
            <a:chExt cx="1512000" cy="5031053"/>
          </a:xfrm>
        </p:grpSpPr>
        <p:pic>
          <p:nvPicPr>
            <p:cNvPr id="20" name="Picture 19">
              <a:extLst>
                <a:ext uri="{FF2B5EF4-FFF2-40B4-BE49-F238E27FC236}">
                  <a16:creationId xmlns:a16="http://schemas.microsoft.com/office/drawing/2014/main" id="{C97C2486-B143-43F2-816A-44FEAAF7B41C}"/>
                </a:ext>
              </a:extLst>
            </p:cNvPr>
            <p:cNvPicPr>
              <a:picLocks/>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60449" y="2177176"/>
              <a:ext cx="1512000" cy="1512000"/>
            </a:xfrm>
            <a:prstGeom prst="rect">
              <a:avLst/>
            </a:prstGeom>
          </p:spPr>
        </p:pic>
        <p:sp>
          <p:nvSpPr>
            <p:cNvPr id="29" name="TextBox 28">
              <a:extLst>
                <a:ext uri="{FF2B5EF4-FFF2-40B4-BE49-F238E27FC236}">
                  <a16:creationId xmlns:a16="http://schemas.microsoft.com/office/drawing/2014/main" id="{D0B4A8DD-7E20-438E-9942-89A7167261B3}"/>
                </a:ext>
              </a:extLst>
            </p:cNvPr>
            <p:cNvSpPr txBox="1"/>
            <p:nvPr/>
          </p:nvSpPr>
          <p:spPr>
            <a:xfrm>
              <a:off x="1060449" y="3878468"/>
              <a:ext cx="1512000" cy="2959494"/>
            </a:xfrm>
            <a:prstGeom prst="rect">
              <a:avLst/>
            </a:prstGeom>
            <a:solidFill>
              <a:schemeClr val="accent2">
                <a:lumMod val="40000"/>
                <a:lumOff val="60000"/>
              </a:schemeClr>
            </a:solidFill>
          </p:spPr>
          <p:txBody>
            <a:bodyPr wrap="square" lIns="72000" tIns="180000" rIns="72000" bIns="0" rtlCol="0">
              <a:noAutofit/>
            </a:bodyPr>
            <a:lstStyle/>
            <a:p>
              <a:r>
                <a:rPr lang="en-GB" sz="1600" dirty="0">
                  <a:latin typeface="Gill Sans MT" panose="020B0502020104020203" pitchFamily="34" charset="0"/>
                  <a:cs typeface="Posterama" panose="020B0504020200020000" pitchFamily="34" charset="0"/>
                </a:rPr>
                <a:t>Aristotle used logic, a careful way of thinking.</a:t>
              </a:r>
            </a:p>
          </p:txBody>
        </p:sp>
        <p:sp>
          <p:nvSpPr>
            <p:cNvPr id="31" name="Rectangle 30">
              <a:extLst>
                <a:ext uri="{FF2B5EF4-FFF2-40B4-BE49-F238E27FC236}">
                  <a16:creationId xmlns:a16="http://schemas.microsoft.com/office/drawing/2014/main" id="{A81C8FAC-7FED-4D87-9F36-492062C298FB}"/>
                </a:ext>
              </a:extLst>
            </p:cNvPr>
            <p:cNvSpPr/>
            <p:nvPr/>
          </p:nvSpPr>
          <p:spPr>
            <a:xfrm>
              <a:off x="1060449" y="1806909"/>
              <a:ext cx="1512000"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FC40F216-BDE3-46C1-A8BE-7B5C3A19E6F4}"/>
              </a:ext>
            </a:extLst>
          </p:cNvPr>
          <p:cNvGrpSpPr/>
          <p:nvPr/>
        </p:nvGrpSpPr>
        <p:grpSpPr>
          <a:xfrm>
            <a:off x="3200225" y="1806909"/>
            <a:ext cx="1512000" cy="5061494"/>
            <a:chOff x="3200225" y="1806909"/>
            <a:chExt cx="1512000" cy="5061494"/>
          </a:xfrm>
        </p:grpSpPr>
        <p:pic>
          <p:nvPicPr>
            <p:cNvPr id="10" name="Picture 9">
              <a:extLst>
                <a:ext uri="{FF2B5EF4-FFF2-40B4-BE49-F238E27FC236}">
                  <a16:creationId xmlns:a16="http://schemas.microsoft.com/office/drawing/2014/main" id="{4D48924B-EA5A-41E1-BA0F-C678554753B4}"/>
                </a:ext>
              </a:extLst>
            </p:cNvPr>
            <p:cNvPicPr>
              <a:picLocks/>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200225" y="2215192"/>
              <a:ext cx="1512000" cy="1512000"/>
            </a:xfrm>
            <a:prstGeom prst="rect">
              <a:avLst/>
            </a:prstGeom>
          </p:spPr>
        </p:pic>
        <p:sp>
          <p:nvSpPr>
            <p:cNvPr id="12" name="TextBox 11">
              <a:extLst>
                <a:ext uri="{FF2B5EF4-FFF2-40B4-BE49-F238E27FC236}">
                  <a16:creationId xmlns:a16="http://schemas.microsoft.com/office/drawing/2014/main" id="{AF60FCA1-7199-40CB-B492-0DE1112F1E7F}"/>
                </a:ext>
              </a:extLst>
            </p:cNvPr>
            <p:cNvSpPr txBox="1"/>
            <p:nvPr/>
          </p:nvSpPr>
          <p:spPr>
            <a:xfrm>
              <a:off x="3200225" y="3916485"/>
              <a:ext cx="1512000" cy="2951918"/>
            </a:xfrm>
            <a:prstGeom prst="rect">
              <a:avLst/>
            </a:prstGeom>
            <a:solidFill>
              <a:schemeClr val="accent2">
                <a:lumMod val="40000"/>
                <a:lumOff val="60000"/>
              </a:schemeClr>
            </a:solidFill>
          </p:spPr>
          <p:txBody>
            <a:bodyPr wrap="square" lIns="72000" tIns="180000" rIns="72000" bIns="0" rtlCol="0">
              <a:noAutofit/>
            </a:bodyPr>
            <a:lstStyle/>
            <a:p>
              <a:r>
                <a:rPr lang="en-GB" sz="1600" dirty="0">
                  <a:latin typeface="Gill Sans MT" panose="020B0502020104020203" pitchFamily="34" charset="0"/>
                  <a:cs typeface="Posterama" panose="020B0504020200020000" pitchFamily="34" charset="0"/>
                </a:rPr>
                <a:t>Aristotle pulled everything apart, categorised it and studied it.</a:t>
              </a:r>
            </a:p>
          </p:txBody>
        </p:sp>
        <p:sp>
          <p:nvSpPr>
            <p:cNvPr id="34" name="Rectangle 33">
              <a:extLst>
                <a:ext uri="{FF2B5EF4-FFF2-40B4-BE49-F238E27FC236}">
                  <a16:creationId xmlns:a16="http://schemas.microsoft.com/office/drawing/2014/main" id="{C5201BCA-A408-4C6F-ADA3-935DFA712CDE}"/>
                </a:ext>
              </a:extLst>
            </p:cNvPr>
            <p:cNvSpPr/>
            <p:nvPr/>
          </p:nvSpPr>
          <p:spPr>
            <a:xfrm>
              <a:off x="3200225" y="1806909"/>
              <a:ext cx="1512000"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648BC2DD-38AD-4B9D-9C72-6D9C4E38D424}"/>
              </a:ext>
            </a:extLst>
          </p:cNvPr>
          <p:cNvGrpSpPr/>
          <p:nvPr/>
        </p:nvGrpSpPr>
        <p:grpSpPr>
          <a:xfrm>
            <a:off x="5340001" y="1816350"/>
            <a:ext cx="1512000" cy="5041650"/>
            <a:chOff x="5340001" y="1816350"/>
            <a:chExt cx="1512000" cy="5041650"/>
          </a:xfrm>
        </p:grpSpPr>
        <p:pic>
          <p:nvPicPr>
            <p:cNvPr id="11" name="Picture 10">
              <a:extLst>
                <a:ext uri="{FF2B5EF4-FFF2-40B4-BE49-F238E27FC236}">
                  <a16:creationId xmlns:a16="http://schemas.microsoft.com/office/drawing/2014/main" id="{A8C7A73B-727D-4F75-AE7E-180E0A208F03}"/>
                </a:ext>
              </a:extLst>
            </p:cNvPr>
            <p:cNvPicPr>
              <a:picLocks/>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5340001" y="2215192"/>
              <a:ext cx="1512000" cy="1512000"/>
            </a:xfrm>
            <a:prstGeom prst="rect">
              <a:avLst/>
            </a:prstGeom>
          </p:spPr>
        </p:pic>
        <p:sp>
          <p:nvSpPr>
            <p:cNvPr id="13" name="TextBox 12">
              <a:extLst>
                <a:ext uri="{FF2B5EF4-FFF2-40B4-BE49-F238E27FC236}">
                  <a16:creationId xmlns:a16="http://schemas.microsoft.com/office/drawing/2014/main" id="{64BF64A5-BAFC-45F2-AC54-D4DA3CFCDA6A}"/>
                </a:ext>
              </a:extLst>
            </p:cNvPr>
            <p:cNvSpPr txBox="1"/>
            <p:nvPr/>
          </p:nvSpPr>
          <p:spPr>
            <a:xfrm>
              <a:off x="5340001" y="3916484"/>
              <a:ext cx="1512000" cy="2941516"/>
            </a:xfrm>
            <a:prstGeom prst="rect">
              <a:avLst/>
            </a:prstGeom>
            <a:solidFill>
              <a:schemeClr val="accent2">
                <a:lumMod val="40000"/>
                <a:lumOff val="60000"/>
              </a:schemeClr>
            </a:solidFill>
          </p:spPr>
          <p:txBody>
            <a:bodyPr wrap="square" lIns="72000" tIns="180000" rIns="72000" bIns="0" rtlCol="0">
              <a:noAutofit/>
            </a:bodyPr>
            <a:lstStyle/>
            <a:p>
              <a:r>
                <a:rPr lang="en-GB" sz="1600" dirty="0">
                  <a:latin typeface="Gill Sans MT" panose="020B0502020104020203" pitchFamily="34" charset="0"/>
                  <a:cs typeface="Posterama" panose="020B0504020200020000" pitchFamily="34" charset="0"/>
                </a:rPr>
                <a:t>Aristotle was an immigrant to Athens, in Greece, from a country called Macedonia.</a:t>
              </a:r>
            </a:p>
          </p:txBody>
        </p:sp>
        <p:sp>
          <p:nvSpPr>
            <p:cNvPr id="35" name="Rectangle 34">
              <a:extLst>
                <a:ext uri="{FF2B5EF4-FFF2-40B4-BE49-F238E27FC236}">
                  <a16:creationId xmlns:a16="http://schemas.microsoft.com/office/drawing/2014/main" id="{606832DC-AEFD-4DE4-8832-F6C156228AF5}"/>
                </a:ext>
              </a:extLst>
            </p:cNvPr>
            <p:cNvSpPr/>
            <p:nvPr/>
          </p:nvSpPr>
          <p:spPr>
            <a:xfrm>
              <a:off x="5340001" y="1816350"/>
              <a:ext cx="1512000"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1B024EAA-9C48-40CB-9D94-ED0E581597B5}"/>
              </a:ext>
            </a:extLst>
          </p:cNvPr>
          <p:cNvGrpSpPr/>
          <p:nvPr/>
        </p:nvGrpSpPr>
        <p:grpSpPr>
          <a:xfrm>
            <a:off x="7479776" y="1806911"/>
            <a:ext cx="1512000" cy="5061492"/>
            <a:chOff x="7479776" y="1806911"/>
            <a:chExt cx="1512000" cy="5061492"/>
          </a:xfrm>
        </p:grpSpPr>
        <p:pic>
          <p:nvPicPr>
            <p:cNvPr id="15" name="Picture 14">
              <a:extLst>
                <a:ext uri="{FF2B5EF4-FFF2-40B4-BE49-F238E27FC236}">
                  <a16:creationId xmlns:a16="http://schemas.microsoft.com/office/drawing/2014/main" id="{76DC3B3D-6D22-4FE1-BC93-1F47859387C1}"/>
                </a:ext>
              </a:extLst>
            </p:cNvPr>
            <p:cNvPicPr>
              <a:picLocks/>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flipH="1">
              <a:off x="7479776" y="2215192"/>
              <a:ext cx="1512000" cy="1512000"/>
            </a:xfrm>
            <a:prstGeom prst="rect">
              <a:avLst/>
            </a:prstGeom>
          </p:spPr>
        </p:pic>
        <p:sp>
          <p:nvSpPr>
            <p:cNvPr id="19" name="TextBox 18">
              <a:extLst>
                <a:ext uri="{FF2B5EF4-FFF2-40B4-BE49-F238E27FC236}">
                  <a16:creationId xmlns:a16="http://schemas.microsoft.com/office/drawing/2014/main" id="{65F50D2E-DF98-4407-B853-43E68B64327C}"/>
                </a:ext>
              </a:extLst>
            </p:cNvPr>
            <p:cNvSpPr txBox="1"/>
            <p:nvPr/>
          </p:nvSpPr>
          <p:spPr>
            <a:xfrm>
              <a:off x="7479776" y="3908910"/>
              <a:ext cx="1512000" cy="2959493"/>
            </a:xfrm>
            <a:prstGeom prst="rect">
              <a:avLst/>
            </a:prstGeom>
            <a:solidFill>
              <a:schemeClr val="accent2">
                <a:lumMod val="40000"/>
                <a:lumOff val="60000"/>
              </a:schemeClr>
            </a:solidFill>
          </p:spPr>
          <p:txBody>
            <a:bodyPr wrap="square" lIns="72000" tIns="180000" rIns="72000" bIns="0" rtlCol="0">
              <a:noAutofit/>
            </a:bodyPr>
            <a:lstStyle/>
            <a:p>
              <a:r>
                <a:rPr lang="en-GB" sz="1600" dirty="0">
                  <a:latin typeface="Gill Sans MT" panose="020B0502020104020203" pitchFamily="34" charset="0"/>
                  <a:cs typeface="Posterama" panose="020B0504020200020000" pitchFamily="34" charset="0"/>
                </a:rPr>
                <a:t>Aristotle wrote A LOT about all sorts of things – including how to write!</a:t>
              </a:r>
            </a:p>
          </p:txBody>
        </p:sp>
        <p:sp>
          <p:nvSpPr>
            <p:cNvPr id="36" name="Rectangle 35">
              <a:extLst>
                <a:ext uri="{FF2B5EF4-FFF2-40B4-BE49-F238E27FC236}">
                  <a16:creationId xmlns:a16="http://schemas.microsoft.com/office/drawing/2014/main" id="{77BDF00A-E4B8-4E17-8A58-977B34FF11EF}"/>
                </a:ext>
              </a:extLst>
            </p:cNvPr>
            <p:cNvSpPr/>
            <p:nvPr/>
          </p:nvSpPr>
          <p:spPr>
            <a:xfrm>
              <a:off x="7479776" y="1806911"/>
              <a:ext cx="1512000"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F5E3F978-821B-40AC-B4AC-E7B232426943}"/>
              </a:ext>
            </a:extLst>
          </p:cNvPr>
          <p:cNvGrpSpPr/>
          <p:nvPr/>
        </p:nvGrpSpPr>
        <p:grpSpPr>
          <a:xfrm>
            <a:off x="9619551" y="1816350"/>
            <a:ext cx="1512000" cy="5059628"/>
            <a:chOff x="9619551" y="1816350"/>
            <a:chExt cx="1512000" cy="5059628"/>
          </a:xfrm>
        </p:grpSpPr>
        <p:sp>
          <p:nvSpPr>
            <p:cNvPr id="21" name="TextBox 20">
              <a:extLst>
                <a:ext uri="{FF2B5EF4-FFF2-40B4-BE49-F238E27FC236}">
                  <a16:creationId xmlns:a16="http://schemas.microsoft.com/office/drawing/2014/main" id="{B7091015-7259-46D2-B946-9F3DD087D7C2}"/>
                </a:ext>
              </a:extLst>
            </p:cNvPr>
            <p:cNvSpPr txBox="1"/>
            <p:nvPr/>
          </p:nvSpPr>
          <p:spPr>
            <a:xfrm>
              <a:off x="9619551" y="3916484"/>
              <a:ext cx="1512000" cy="2959494"/>
            </a:xfrm>
            <a:prstGeom prst="rect">
              <a:avLst/>
            </a:prstGeom>
            <a:solidFill>
              <a:schemeClr val="accent2">
                <a:lumMod val="40000"/>
                <a:lumOff val="60000"/>
              </a:schemeClr>
            </a:solidFill>
          </p:spPr>
          <p:txBody>
            <a:bodyPr wrap="square" lIns="72000" tIns="180000" rIns="72000" bIns="0" rtlCol="0">
              <a:noAutofit/>
            </a:bodyPr>
            <a:lstStyle/>
            <a:p>
              <a:r>
                <a:rPr lang="en-GB" sz="1600" dirty="0">
                  <a:latin typeface="Gill Sans MT" panose="020B0502020104020203" pitchFamily="34" charset="0"/>
                  <a:cs typeface="Posterama" panose="020B0504020200020000" pitchFamily="34" charset="0"/>
                </a:rPr>
                <a:t>Aristotle invented BIOLOGY!</a:t>
              </a:r>
            </a:p>
          </p:txBody>
        </p:sp>
        <p:pic>
          <p:nvPicPr>
            <p:cNvPr id="18" name="Picture 17">
              <a:extLst>
                <a:ext uri="{FF2B5EF4-FFF2-40B4-BE49-F238E27FC236}">
                  <a16:creationId xmlns:a16="http://schemas.microsoft.com/office/drawing/2014/main" id="{77071DC5-64D2-45C7-A1DA-F72CBBE23EE6}"/>
                </a:ext>
              </a:extLst>
            </p:cNvPr>
            <p:cNvPicPr>
              <a:picLocks/>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9619551" y="2215192"/>
              <a:ext cx="1512000" cy="1512000"/>
            </a:xfrm>
            <a:prstGeom prst="rect">
              <a:avLst/>
            </a:prstGeom>
          </p:spPr>
        </p:pic>
        <p:sp>
          <p:nvSpPr>
            <p:cNvPr id="37" name="Rectangle 36">
              <a:extLst>
                <a:ext uri="{FF2B5EF4-FFF2-40B4-BE49-F238E27FC236}">
                  <a16:creationId xmlns:a16="http://schemas.microsoft.com/office/drawing/2014/main" id="{13918278-2D1E-405F-B5CC-79506CFCE12A}"/>
                </a:ext>
              </a:extLst>
            </p:cNvPr>
            <p:cNvSpPr/>
            <p:nvPr/>
          </p:nvSpPr>
          <p:spPr>
            <a:xfrm>
              <a:off x="9619551" y="1816350"/>
              <a:ext cx="1512000"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376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70A2303B-DF7D-43AA-A62F-375A57E1687B}"/>
              </a:ext>
            </a:extLst>
          </p:cNvPr>
          <p:cNvSpPr txBox="1"/>
          <p:nvPr/>
        </p:nvSpPr>
        <p:spPr>
          <a:xfrm>
            <a:off x="5402540" y="104775"/>
            <a:ext cx="1386918" cy="276999"/>
          </a:xfrm>
          <a:prstGeom prst="rect">
            <a:avLst/>
          </a:prstGeom>
          <a:noFill/>
        </p:spPr>
        <p:txBody>
          <a:bodyPr wrap="none" rtlCol="0">
            <a:spAutoFit/>
          </a:bodyPr>
          <a:lstStyle/>
          <a:p>
            <a:pPr algn="ctr"/>
            <a:r>
              <a:rPr lang="en-GB" sz="1200" dirty="0">
                <a:solidFill>
                  <a:schemeClr val="bg1"/>
                </a:solidFill>
                <a:latin typeface="Arial" panose="020B0604020202020204" pitchFamily="34" charset="0"/>
                <a:cs typeface="Arial" panose="020B0604020202020204" pitchFamily="34" charset="0"/>
              </a:rPr>
              <a:t>End of slide show</a:t>
            </a:r>
            <a:endParaRPr lang="en-GB" sz="9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353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rgbClr val="00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09CB528-0506-4AB6-8F8B-D178034B10A6}"/>
              </a:ext>
            </a:extLst>
          </p:cNvPr>
          <p:cNvGrpSpPr/>
          <p:nvPr/>
        </p:nvGrpSpPr>
        <p:grpSpPr>
          <a:xfrm>
            <a:off x="844550" y="-216074"/>
            <a:ext cx="3340100" cy="7290147"/>
            <a:chOff x="8753953" y="-216074"/>
            <a:chExt cx="3340100" cy="7290147"/>
          </a:xfrm>
        </p:grpSpPr>
        <p:sp>
          <p:nvSpPr>
            <p:cNvPr id="11" name="Rectangle 10">
              <a:extLst>
                <a:ext uri="{FF2B5EF4-FFF2-40B4-BE49-F238E27FC236}">
                  <a16:creationId xmlns:a16="http://schemas.microsoft.com/office/drawing/2014/main" id="{3ACF6949-3A4E-4E4B-B41D-F1E9529A48CF}"/>
                </a:ext>
              </a:extLst>
            </p:cNvPr>
            <p:cNvSpPr/>
            <p:nvPr/>
          </p:nvSpPr>
          <p:spPr>
            <a:xfrm>
              <a:off x="8950474" y="-216074"/>
              <a:ext cx="2906039" cy="729014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70A2303B-DF7D-43AA-A62F-375A57E1687B}"/>
                </a:ext>
              </a:extLst>
            </p:cNvPr>
            <p:cNvSpPr txBox="1"/>
            <p:nvPr/>
          </p:nvSpPr>
          <p:spPr>
            <a:xfrm>
              <a:off x="9151259" y="270459"/>
              <a:ext cx="2542427" cy="1200329"/>
            </a:xfrm>
            <a:prstGeom prst="rect">
              <a:avLst/>
            </a:prstGeom>
            <a:noFill/>
          </p:spPr>
          <p:txBody>
            <a:bodyPr wrap="none" rtlCol="0">
              <a:spAutoFit/>
            </a:bodyPr>
            <a:lstStyle/>
            <a:p>
              <a:r>
                <a:rPr lang="en-GB" sz="7200" dirty="0">
                  <a:solidFill>
                    <a:schemeClr val="bg2"/>
                  </a:solidFill>
                  <a:latin typeface="Perpetua" panose="02020502060401020303" pitchFamily="18" charset="0"/>
                  <a:cs typeface="Posterama" panose="020B0504020200020000" pitchFamily="34" charset="0"/>
                </a:rPr>
                <a:t>Author</a:t>
              </a:r>
              <a:endParaRPr lang="en-GB" sz="4800" dirty="0">
                <a:solidFill>
                  <a:schemeClr val="bg2"/>
                </a:solidFill>
                <a:latin typeface="Perpetua" panose="02020502060401020303" pitchFamily="18" charset="0"/>
                <a:cs typeface="Posterama" panose="020B0504020200020000" pitchFamily="34" charset="0"/>
              </a:endParaRPr>
            </a:p>
          </p:txBody>
        </p:sp>
        <p:sp>
          <p:nvSpPr>
            <p:cNvPr id="6" name="TextBox 5">
              <a:extLst>
                <a:ext uri="{FF2B5EF4-FFF2-40B4-BE49-F238E27FC236}">
                  <a16:creationId xmlns:a16="http://schemas.microsoft.com/office/drawing/2014/main" id="{28558730-4980-4F03-A0D9-E2810F5B7E14}"/>
                </a:ext>
              </a:extLst>
            </p:cNvPr>
            <p:cNvSpPr txBox="1"/>
            <p:nvPr/>
          </p:nvSpPr>
          <p:spPr>
            <a:xfrm>
              <a:off x="9210314" y="4004070"/>
              <a:ext cx="2483372" cy="1200329"/>
            </a:xfrm>
            <a:prstGeom prst="rect">
              <a:avLst/>
            </a:prstGeom>
            <a:noFill/>
          </p:spPr>
          <p:txBody>
            <a:bodyPr wrap="none" rtlCol="0">
              <a:spAutoFit/>
            </a:bodyPr>
            <a:lstStyle/>
            <a:p>
              <a:r>
                <a:rPr lang="en-GB" sz="7200" dirty="0">
                  <a:solidFill>
                    <a:schemeClr val="bg2"/>
                  </a:solidFill>
                  <a:latin typeface="Perpetua" panose="02020502060401020303" pitchFamily="18" charset="0"/>
                  <a:cs typeface="Posterama" panose="020B0504020200020000" pitchFamily="34" charset="0"/>
                </a:rPr>
                <a:t>Design</a:t>
              </a:r>
              <a:endParaRPr lang="en-GB" sz="4800" dirty="0">
                <a:solidFill>
                  <a:schemeClr val="bg2"/>
                </a:solidFill>
                <a:latin typeface="Perpetua" panose="02020502060401020303" pitchFamily="18" charset="0"/>
                <a:cs typeface="Posterama" panose="020B0504020200020000" pitchFamily="34" charset="0"/>
              </a:endParaRPr>
            </a:p>
          </p:txBody>
        </p:sp>
        <p:pic>
          <p:nvPicPr>
            <p:cNvPr id="4" name="Picture 3">
              <a:extLst>
                <a:ext uri="{FF2B5EF4-FFF2-40B4-BE49-F238E27FC236}">
                  <a16:creationId xmlns:a16="http://schemas.microsoft.com/office/drawing/2014/main" id="{B07E438F-8078-41EF-8753-5DE56783607D}"/>
                </a:ext>
              </a:extLst>
            </p:cNvPr>
            <p:cNvPicPr>
              <a:picLocks noChangeAspect="1"/>
            </p:cNvPicPr>
            <p:nvPr/>
          </p:nvPicPr>
          <p:blipFill>
            <a:blip r:embed="rId4"/>
            <a:stretch>
              <a:fillRect/>
            </a:stretch>
          </p:blipFill>
          <p:spPr>
            <a:xfrm>
              <a:off x="9770254" y="1470788"/>
              <a:ext cx="1304436" cy="1304436"/>
            </a:xfrm>
            <a:prstGeom prst="rect">
              <a:avLst/>
            </a:prstGeom>
          </p:spPr>
        </p:pic>
        <p:sp>
          <p:nvSpPr>
            <p:cNvPr id="5" name="TextBox 4">
              <a:extLst>
                <a:ext uri="{FF2B5EF4-FFF2-40B4-BE49-F238E27FC236}">
                  <a16:creationId xmlns:a16="http://schemas.microsoft.com/office/drawing/2014/main" id="{B498809E-0844-4A8F-8EAD-B110A9DC98F7}"/>
                </a:ext>
              </a:extLst>
            </p:cNvPr>
            <p:cNvSpPr txBox="1"/>
            <p:nvPr/>
          </p:nvSpPr>
          <p:spPr>
            <a:xfrm>
              <a:off x="9530261" y="2775224"/>
              <a:ext cx="1630254" cy="369332"/>
            </a:xfrm>
            <a:prstGeom prst="rect">
              <a:avLst/>
            </a:prstGeom>
            <a:noFill/>
          </p:spPr>
          <p:txBody>
            <a:bodyPr wrap="none" lIns="0" tIns="0" rIns="0" bIns="0" rtlCol="0">
              <a:spAutoFit/>
            </a:bodyPr>
            <a:lstStyle/>
            <a:p>
              <a:pPr algn="ctr"/>
              <a:r>
                <a:rPr lang="en-GB" sz="2400" dirty="0">
                  <a:solidFill>
                    <a:schemeClr val="bg2"/>
                  </a:solidFill>
                  <a:latin typeface="Gill Sans MT" panose="020B0502020104020203" pitchFamily="34" charset="0"/>
                  <a:cs typeface="Posterama" panose="020B0504020200020000" pitchFamily="34" charset="0"/>
                </a:rPr>
                <a:t>Mr Semmens</a:t>
              </a:r>
            </a:p>
          </p:txBody>
        </p:sp>
        <p:sp>
          <p:nvSpPr>
            <p:cNvPr id="13" name="TextBox 12">
              <a:extLst>
                <a:ext uri="{FF2B5EF4-FFF2-40B4-BE49-F238E27FC236}">
                  <a16:creationId xmlns:a16="http://schemas.microsoft.com/office/drawing/2014/main" id="{EFE82C80-B290-4CA2-B783-44711A433094}"/>
                </a:ext>
              </a:extLst>
            </p:cNvPr>
            <p:cNvSpPr txBox="1"/>
            <p:nvPr/>
          </p:nvSpPr>
          <p:spPr>
            <a:xfrm>
              <a:off x="9587001" y="6421389"/>
              <a:ext cx="1705980" cy="369332"/>
            </a:xfrm>
            <a:prstGeom prst="rect">
              <a:avLst/>
            </a:prstGeom>
            <a:noFill/>
          </p:spPr>
          <p:txBody>
            <a:bodyPr wrap="none" lIns="0" tIns="0" rIns="0" bIns="0" rtlCol="0">
              <a:spAutoFit/>
            </a:bodyPr>
            <a:lstStyle/>
            <a:p>
              <a:pPr algn="ctr"/>
              <a:r>
                <a:rPr lang="en-GB" sz="2400" dirty="0">
                  <a:solidFill>
                    <a:schemeClr val="bg2"/>
                  </a:solidFill>
                  <a:latin typeface="Gill Sans MT" panose="020B0502020104020203" pitchFamily="34" charset="0"/>
                  <a:cs typeface="Posterama" panose="020B0504020200020000" pitchFamily="34" charset="0"/>
                </a:rPr>
                <a:t>Mr Stevenson</a:t>
              </a:r>
            </a:p>
          </p:txBody>
        </p:sp>
        <p:sp>
          <p:nvSpPr>
            <p:cNvPr id="33" name="Oval 32">
              <a:extLst>
                <a:ext uri="{FF2B5EF4-FFF2-40B4-BE49-F238E27FC236}">
                  <a16:creationId xmlns:a16="http://schemas.microsoft.com/office/drawing/2014/main" id="{10D95FBA-B4AF-44C1-9290-C9BE352C54CC}"/>
                </a:ext>
              </a:extLst>
            </p:cNvPr>
            <p:cNvSpPr/>
            <p:nvPr/>
          </p:nvSpPr>
          <p:spPr>
            <a:xfrm>
              <a:off x="9767342" y="5131187"/>
              <a:ext cx="1307348" cy="1233540"/>
            </a:xfrm>
            <a:prstGeom prst="ellipse">
              <a:avLst/>
            </a:prstGeom>
            <a:solidFill>
              <a:schemeClr val="accent5">
                <a:lumMod val="20000"/>
                <a:lumOff val="80000"/>
              </a:schemeClr>
            </a:solidFill>
            <a:ln w="8584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5E02867-D110-4866-BDF0-9ABBD6B69AC6}"/>
                </a:ext>
              </a:extLst>
            </p:cNvPr>
            <p:cNvSpPr/>
            <p:nvPr/>
          </p:nvSpPr>
          <p:spPr>
            <a:xfrm>
              <a:off x="10012645" y="5362283"/>
              <a:ext cx="816739" cy="771344"/>
            </a:xfrm>
            <a:custGeom>
              <a:avLst/>
              <a:gdLst>
                <a:gd name="connsiteX0" fmla="*/ 490490 w 1008958"/>
                <a:gd name="connsiteY0" fmla="*/ -323 h 952882"/>
                <a:gd name="connsiteX1" fmla="*/ 258099 w 1008958"/>
                <a:gd name="connsiteY1" fmla="*/ 267035 h 952882"/>
                <a:gd name="connsiteX2" fmla="*/ 258099 w 1008958"/>
                <a:gd name="connsiteY2" fmla="*/ 603233 h 952882"/>
                <a:gd name="connsiteX3" fmla="*/ 310976 w 1008958"/>
                <a:gd name="connsiteY3" fmla="*/ 698631 h 952882"/>
                <a:gd name="connsiteX4" fmla="*/ 310976 w 1008958"/>
                <a:gd name="connsiteY4" fmla="*/ 756249 h 952882"/>
                <a:gd name="connsiteX5" fmla="*/ 311213 w 1008958"/>
                <a:gd name="connsiteY5" fmla="*/ 757328 h 952882"/>
                <a:gd name="connsiteX6" fmla="*/ -1724 w 1008958"/>
                <a:gd name="connsiteY6" fmla="*/ 952553 h 952882"/>
                <a:gd name="connsiteX7" fmla="*/ 502755 w 1008958"/>
                <a:gd name="connsiteY7" fmla="*/ 952553 h 952882"/>
                <a:gd name="connsiteX8" fmla="*/ 1007234 w 1008958"/>
                <a:gd name="connsiteY8" fmla="*/ 952553 h 952882"/>
                <a:gd name="connsiteX9" fmla="*/ 694296 w 1008958"/>
                <a:gd name="connsiteY9" fmla="*/ 757328 h 952882"/>
                <a:gd name="connsiteX10" fmla="*/ 694533 w 1008958"/>
                <a:gd name="connsiteY10" fmla="*/ 756249 h 952882"/>
                <a:gd name="connsiteX11" fmla="*/ 694533 w 1008958"/>
                <a:gd name="connsiteY11" fmla="*/ 698631 h 952882"/>
                <a:gd name="connsiteX12" fmla="*/ 747410 w 1008958"/>
                <a:gd name="connsiteY12" fmla="*/ 603233 h 952882"/>
                <a:gd name="connsiteX13" fmla="*/ 746621 w 1008958"/>
                <a:gd name="connsiteY13" fmla="*/ 268215 h 952882"/>
                <a:gd name="connsiteX14" fmla="*/ 490490 w 1008958"/>
                <a:gd name="connsiteY14" fmla="*/ -323 h 9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8958" h="952882">
                  <a:moveTo>
                    <a:pt x="490490" y="-323"/>
                  </a:moveTo>
                  <a:cubicBezTo>
                    <a:pt x="338914" y="674"/>
                    <a:pt x="260388" y="121583"/>
                    <a:pt x="258099" y="267035"/>
                  </a:cubicBezTo>
                  <a:lnTo>
                    <a:pt x="258099" y="603233"/>
                  </a:lnTo>
                  <a:cubicBezTo>
                    <a:pt x="273584" y="637179"/>
                    <a:pt x="291309" y="668874"/>
                    <a:pt x="310976" y="698631"/>
                  </a:cubicBezTo>
                  <a:lnTo>
                    <a:pt x="310976" y="756249"/>
                  </a:lnTo>
                  <a:cubicBezTo>
                    <a:pt x="311055" y="756612"/>
                    <a:pt x="311134" y="756965"/>
                    <a:pt x="311213" y="757328"/>
                  </a:cubicBezTo>
                  <a:cubicBezTo>
                    <a:pt x="214314" y="812928"/>
                    <a:pt x="105040" y="884342"/>
                    <a:pt x="-1724" y="952553"/>
                  </a:cubicBezTo>
                  <a:lnTo>
                    <a:pt x="502755" y="952553"/>
                  </a:lnTo>
                  <a:lnTo>
                    <a:pt x="1007234" y="952553"/>
                  </a:lnTo>
                  <a:cubicBezTo>
                    <a:pt x="900469" y="884342"/>
                    <a:pt x="791195" y="812928"/>
                    <a:pt x="694296" y="757328"/>
                  </a:cubicBezTo>
                  <a:cubicBezTo>
                    <a:pt x="694375" y="756965"/>
                    <a:pt x="694454" y="756612"/>
                    <a:pt x="694533" y="756249"/>
                  </a:cubicBezTo>
                  <a:lnTo>
                    <a:pt x="694533" y="698631"/>
                  </a:lnTo>
                  <a:cubicBezTo>
                    <a:pt x="714200" y="668874"/>
                    <a:pt x="731925" y="637179"/>
                    <a:pt x="747410" y="603233"/>
                  </a:cubicBezTo>
                  <a:lnTo>
                    <a:pt x="746621" y="268215"/>
                  </a:lnTo>
                  <a:cubicBezTo>
                    <a:pt x="745784" y="93357"/>
                    <a:pt x="636936" y="-1288"/>
                    <a:pt x="490490" y="-323"/>
                  </a:cubicBezTo>
                  <a:close/>
                </a:path>
              </a:pathLst>
            </a:custGeom>
            <a:solidFill>
              <a:schemeClr val="accent5">
                <a:lumMod val="20000"/>
                <a:lumOff val="80000"/>
              </a:schemeClr>
            </a:solidFill>
            <a:ln w="12700" cap="flat">
              <a:solidFill>
                <a:schemeClr val="accent3">
                  <a:lumMod val="50000"/>
                </a:schemeClr>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710E6C4-52B8-47E8-9C1F-EF8233E28544}"/>
                </a:ext>
              </a:extLst>
            </p:cNvPr>
            <p:cNvSpPr/>
            <p:nvPr/>
          </p:nvSpPr>
          <p:spPr>
            <a:xfrm>
              <a:off x="10012645" y="5902280"/>
              <a:ext cx="816744" cy="231347"/>
            </a:xfrm>
            <a:custGeom>
              <a:avLst/>
              <a:gdLst>
                <a:gd name="connsiteX0" fmla="*/ 504101 w 1008965"/>
                <a:gd name="connsiteY0" fmla="*/ -36 h 285795"/>
                <a:gd name="connsiteX1" fmla="*/ -382 w 1008965"/>
                <a:gd name="connsiteY1" fmla="*/ 285760 h 285795"/>
                <a:gd name="connsiteX2" fmla="*/ 504101 w 1008965"/>
                <a:gd name="connsiteY2" fmla="*/ 285760 h 285795"/>
                <a:gd name="connsiteX3" fmla="*/ 1008584 w 1008965"/>
                <a:gd name="connsiteY3" fmla="*/ 285760 h 285795"/>
                <a:gd name="connsiteX4" fmla="*/ 504101 w 1008965"/>
                <a:gd name="connsiteY4" fmla="*/ -36 h 28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965" h="285795">
                  <a:moveTo>
                    <a:pt x="504101" y="-36"/>
                  </a:moveTo>
                  <a:cubicBezTo>
                    <a:pt x="381816" y="36632"/>
                    <a:pt x="186834" y="166159"/>
                    <a:pt x="-382" y="285760"/>
                  </a:cubicBezTo>
                  <a:lnTo>
                    <a:pt x="504101" y="285760"/>
                  </a:lnTo>
                  <a:lnTo>
                    <a:pt x="1008584" y="285760"/>
                  </a:lnTo>
                  <a:cubicBezTo>
                    <a:pt x="821369" y="166159"/>
                    <a:pt x="626386" y="36632"/>
                    <a:pt x="504101" y="-36"/>
                  </a:cubicBezTo>
                  <a:close/>
                </a:path>
              </a:pathLst>
            </a:custGeom>
            <a:solidFill>
              <a:schemeClr val="accent5">
                <a:lumMod val="20000"/>
                <a:lumOff val="80000"/>
              </a:schemeClr>
            </a:solidFill>
            <a:ln w="12700" cap="flat">
              <a:solidFill>
                <a:schemeClr val="accent3">
                  <a:lumMod val="50000"/>
                </a:schemeClr>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748027C-0E5D-48DF-B99E-7FE6EB0C38F0}"/>
                </a:ext>
              </a:extLst>
            </p:cNvPr>
            <p:cNvSpPr/>
            <p:nvPr/>
          </p:nvSpPr>
          <p:spPr>
            <a:xfrm>
              <a:off x="10265774" y="5924925"/>
              <a:ext cx="310485" cy="181998"/>
            </a:xfrm>
            <a:custGeom>
              <a:avLst/>
              <a:gdLst>
                <a:gd name="connsiteX0" fmla="*/ 191397 w 383558"/>
                <a:gd name="connsiteY0" fmla="*/ -36 h 224832"/>
                <a:gd name="connsiteX1" fmla="*/ -382 w 383558"/>
                <a:gd name="connsiteY1" fmla="*/ 3118 h 224832"/>
                <a:gd name="connsiteX2" fmla="*/ -382 w 383558"/>
                <a:gd name="connsiteY2" fmla="*/ 61482 h 224832"/>
                <a:gd name="connsiteX3" fmla="*/ 191397 w 383558"/>
                <a:gd name="connsiteY3" fmla="*/ 224755 h 224832"/>
                <a:gd name="connsiteX4" fmla="*/ 383177 w 383558"/>
                <a:gd name="connsiteY4" fmla="*/ 61482 h 224832"/>
                <a:gd name="connsiteX5" fmla="*/ 383177 w 383558"/>
                <a:gd name="connsiteY5" fmla="*/ 3118 h 22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558" h="224832">
                  <a:moveTo>
                    <a:pt x="191397" y="-36"/>
                  </a:moveTo>
                  <a:lnTo>
                    <a:pt x="-382" y="3118"/>
                  </a:lnTo>
                  <a:lnTo>
                    <a:pt x="-382" y="61482"/>
                  </a:lnTo>
                  <a:cubicBezTo>
                    <a:pt x="19711" y="157472"/>
                    <a:pt x="70640" y="226735"/>
                    <a:pt x="191397" y="224755"/>
                  </a:cubicBezTo>
                  <a:cubicBezTo>
                    <a:pt x="312155" y="224368"/>
                    <a:pt x="363078" y="157472"/>
                    <a:pt x="383177" y="61482"/>
                  </a:cubicBezTo>
                  <a:lnTo>
                    <a:pt x="383177" y="3118"/>
                  </a:lnTo>
                  <a:close/>
                </a:path>
              </a:pathLst>
            </a:custGeom>
            <a:solidFill>
              <a:schemeClr val="accent5">
                <a:lumMod val="20000"/>
                <a:lumOff val="80000"/>
              </a:schemeClr>
            </a:solidFill>
            <a:ln w="12700" cap="flat">
              <a:solidFill>
                <a:schemeClr val="accent3">
                  <a:lumMod val="50000"/>
                </a:schemeClr>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6990D02-2672-40F9-BCEE-D6D0358F8F99}"/>
                </a:ext>
              </a:extLst>
            </p:cNvPr>
            <p:cNvSpPr/>
            <p:nvPr/>
          </p:nvSpPr>
          <p:spPr>
            <a:xfrm>
              <a:off x="10220567" y="5814354"/>
              <a:ext cx="401430" cy="236921"/>
            </a:xfrm>
            <a:custGeom>
              <a:avLst/>
              <a:gdLst>
                <a:gd name="connsiteX0" fmla="*/ -296 w 495906"/>
                <a:gd name="connsiteY0" fmla="*/ -30 h 292681"/>
                <a:gd name="connsiteX1" fmla="*/ 495524 w 495906"/>
                <a:gd name="connsiteY1" fmla="*/ 5837 h 292681"/>
                <a:gd name="connsiteX2" fmla="*/ 482895 w 495906"/>
                <a:gd name="connsiteY2" fmla="*/ 70508 h 292681"/>
                <a:gd name="connsiteX3" fmla="*/ 450865 w 495906"/>
                <a:gd name="connsiteY3" fmla="*/ 117413 h 292681"/>
                <a:gd name="connsiteX4" fmla="*/ 391751 w 495906"/>
                <a:gd name="connsiteY4" fmla="*/ 203327 h 292681"/>
                <a:gd name="connsiteX5" fmla="*/ 316965 w 495906"/>
                <a:gd name="connsiteY5" fmla="*/ 280764 h 292681"/>
                <a:gd name="connsiteX6" fmla="*/ 277949 w 495906"/>
                <a:gd name="connsiteY6" fmla="*/ 292616 h 292681"/>
                <a:gd name="connsiteX7" fmla="*/ 242782 w 495906"/>
                <a:gd name="connsiteY7" fmla="*/ 280764 h 292681"/>
                <a:gd name="connsiteX8" fmla="*/ 209869 w 495906"/>
                <a:gd name="connsiteY8" fmla="*/ 292652 h 292681"/>
                <a:gd name="connsiteX9" fmla="*/ 168592 w 495906"/>
                <a:gd name="connsiteY9" fmla="*/ 280764 h 292681"/>
                <a:gd name="connsiteX10" fmla="*/ 95984 w 495906"/>
                <a:gd name="connsiteY10" fmla="*/ 203470 h 292681"/>
                <a:gd name="connsiteX11" fmla="*/ 51003 w 495906"/>
                <a:gd name="connsiteY11" fmla="*/ 141947 h 292681"/>
                <a:gd name="connsiteX12" fmla="*/ -296 w 495906"/>
                <a:gd name="connsiteY12" fmla="*/ -30 h 2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906" h="292681">
                  <a:moveTo>
                    <a:pt x="-296" y="-30"/>
                  </a:moveTo>
                  <a:cubicBezTo>
                    <a:pt x="177738" y="49379"/>
                    <a:pt x="310361" y="46946"/>
                    <a:pt x="495524" y="5837"/>
                  </a:cubicBezTo>
                  <a:lnTo>
                    <a:pt x="482895" y="70508"/>
                  </a:lnTo>
                  <a:lnTo>
                    <a:pt x="450865" y="117413"/>
                  </a:lnTo>
                  <a:lnTo>
                    <a:pt x="391751" y="203327"/>
                  </a:lnTo>
                  <a:lnTo>
                    <a:pt x="316965" y="280764"/>
                  </a:lnTo>
                  <a:lnTo>
                    <a:pt x="277949" y="292616"/>
                  </a:lnTo>
                  <a:lnTo>
                    <a:pt x="242782" y="280764"/>
                  </a:lnTo>
                  <a:lnTo>
                    <a:pt x="209869" y="292652"/>
                  </a:lnTo>
                  <a:lnTo>
                    <a:pt x="168592" y="280764"/>
                  </a:lnTo>
                  <a:lnTo>
                    <a:pt x="95984" y="203470"/>
                  </a:lnTo>
                  <a:lnTo>
                    <a:pt x="51003" y="141947"/>
                  </a:lnTo>
                  <a:cubicBezTo>
                    <a:pt x="14540" y="94619"/>
                    <a:pt x="-1716" y="47298"/>
                    <a:pt x="-296" y="-30"/>
                  </a:cubicBezTo>
                  <a:close/>
                </a:path>
              </a:pathLst>
            </a:custGeom>
            <a:solidFill>
              <a:schemeClr val="accent5">
                <a:lumMod val="40000"/>
                <a:lumOff val="60000"/>
              </a:schemeClr>
            </a:solidFill>
            <a:ln w="101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8743B311-A9AA-4D8A-8D5B-85DF915E0C7E}"/>
                </a:ext>
              </a:extLst>
            </p:cNvPr>
            <p:cNvSpPr/>
            <p:nvPr/>
          </p:nvSpPr>
          <p:spPr>
            <a:xfrm>
              <a:off x="10222974" y="5362283"/>
              <a:ext cx="396087" cy="686510"/>
            </a:xfrm>
            <a:custGeom>
              <a:avLst/>
              <a:gdLst>
                <a:gd name="connsiteX0" fmla="*/ 232006 w 489306"/>
                <a:gd name="connsiteY0" fmla="*/ -6 h 848083"/>
                <a:gd name="connsiteX1" fmla="*/ -382 w 489306"/>
                <a:gd name="connsiteY1" fmla="*/ 267351 h 848083"/>
                <a:gd name="connsiteX2" fmla="*/ -382 w 489306"/>
                <a:gd name="connsiteY2" fmla="*/ 603551 h 848083"/>
                <a:gd name="connsiteX3" fmla="*/ 170088 w 489306"/>
                <a:gd name="connsiteY3" fmla="*/ 837017 h 848083"/>
                <a:gd name="connsiteX4" fmla="*/ 244271 w 489306"/>
                <a:gd name="connsiteY4" fmla="*/ 837017 h 848083"/>
                <a:gd name="connsiteX5" fmla="*/ 318455 w 489306"/>
                <a:gd name="connsiteY5" fmla="*/ 837017 h 848083"/>
                <a:gd name="connsiteX6" fmla="*/ 488924 w 489306"/>
                <a:gd name="connsiteY6" fmla="*/ 603551 h 848083"/>
                <a:gd name="connsiteX7" fmla="*/ 488137 w 489306"/>
                <a:gd name="connsiteY7" fmla="*/ 268531 h 848083"/>
                <a:gd name="connsiteX8" fmla="*/ 232006 w 489306"/>
                <a:gd name="connsiteY8" fmla="*/ -6 h 84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306" h="848083">
                  <a:moveTo>
                    <a:pt x="232006" y="-6"/>
                  </a:moveTo>
                  <a:cubicBezTo>
                    <a:pt x="80423" y="992"/>
                    <a:pt x="1909" y="121899"/>
                    <a:pt x="-382" y="267351"/>
                  </a:cubicBezTo>
                  <a:lnTo>
                    <a:pt x="-382" y="603551"/>
                  </a:lnTo>
                  <a:cubicBezTo>
                    <a:pt x="41778" y="696024"/>
                    <a:pt x="100594" y="771857"/>
                    <a:pt x="170088" y="837017"/>
                  </a:cubicBezTo>
                  <a:cubicBezTo>
                    <a:pt x="217336" y="858028"/>
                    <a:pt x="226881" y="843862"/>
                    <a:pt x="244271" y="837017"/>
                  </a:cubicBezTo>
                  <a:cubicBezTo>
                    <a:pt x="261661" y="843862"/>
                    <a:pt x="271206" y="858028"/>
                    <a:pt x="318455" y="837017"/>
                  </a:cubicBezTo>
                  <a:cubicBezTo>
                    <a:pt x="387949" y="771857"/>
                    <a:pt x="446765" y="696024"/>
                    <a:pt x="488924" y="603551"/>
                  </a:cubicBezTo>
                  <a:lnTo>
                    <a:pt x="488137" y="268531"/>
                  </a:lnTo>
                  <a:cubicBezTo>
                    <a:pt x="487308" y="93673"/>
                    <a:pt x="378458" y="-971"/>
                    <a:pt x="232006" y="-6"/>
                  </a:cubicBezTo>
                  <a:close/>
                </a:path>
              </a:pathLst>
            </a:custGeom>
            <a:noFill/>
            <a:ln w="12700" cap="rnd">
              <a:solidFill>
                <a:schemeClr val="accent3">
                  <a:lumMod val="50000"/>
                </a:schemeClr>
              </a:solidFill>
              <a:prstDash val="solid"/>
              <a:round/>
            </a:ln>
          </p:spPr>
          <p:txBody>
            <a:bodyPr rtlCol="0" anchor="ctr"/>
            <a:lstStyle/>
            <a:p>
              <a:endParaRPr lang="en-GB"/>
            </a:p>
          </p:txBody>
        </p:sp>
        <p:sp>
          <p:nvSpPr>
            <p:cNvPr id="44" name="Freeform: Shape 43">
              <a:extLst>
                <a:ext uri="{FF2B5EF4-FFF2-40B4-BE49-F238E27FC236}">
                  <a16:creationId xmlns:a16="http://schemas.microsoft.com/office/drawing/2014/main" id="{64C606C8-BA69-4BCC-8654-99F28999AE28}"/>
                </a:ext>
              </a:extLst>
            </p:cNvPr>
            <p:cNvSpPr/>
            <p:nvPr/>
          </p:nvSpPr>
          <p:spPr>
            <a:xfrm>
              <a:off x="10323444" y="5858288"/>
              <a:ext cx="198763" cy="62302"/>
            </a:xfrm>
            <a:custGeom>
              <a:avLst/>
              <a:gdLst>
                <a:gd name="connsiteX0" fmla="*/ -382 w 245541"/>
                <a:gd name="connsiteY0" fmla="*/ -27 h 76965"/>
                <a:gd name="connsiteX1" fmla="*/ 122386 w 245541"/>
                <a:gd name="connsiteY1" fmla="*/ 76939 h 76965"/>
                <a:gd name="connsiteX2" fmla="*/ 245160 w 245541"/>
                <a:gd name="connsiteY2" fmla="*/ -27 h 76965"/>
                <a:gd name="connsiteX3" fmla="*/ 122386 w 245541"/>
                <a:gd name="connsiteY3" fmla="*/ 26743 h 76965"/>
                <a:gd name="connsiteX4" fmla="*/ -382 w 245541"/>
                <a:gd name="connsiteY4" fmla="*/ -27 h 7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41" h="76965">
                  <a:moveTo>
                    <a:pt x="-382" y="-27"/>
                  </a:moveTo>
                  <a:cubicBezTo>
                    <a:pt x="45655" y="59786"/>
                    <a:pt x="80984" y="76939"/>
                    <a:pt x="122386" y="76939"/>
                  </a:cubicBezTo>
                  <a:cubicBezTo>
                    <a:pt x="163788" y="76939"/>
                    <a:pt x="199117" y="59786"/>
                    <a:pt x="245160" y="-27"/>
                  </a:cubicBezTo>
                  <a:cubicBezTo>
                    <a:pt x="202881" y="8899"/>
                    <a:pt x="162690" y="26743"/>
                    <a:pt x="122386" y="26743"/>
                  </a:cubicBezTo>
                  <a:cubicBezTo>
                    <a:pt x="82082" y="26743"/>
                    <a:pt x="41891" y="8899"/>
                    <a:pt x="-382" y="-27"/>
                  </a:cubicBezTo>
                  <a:close/>
                </a:path>
              </a:pathLst>
            </a:custGeom>
            <a:solidFill>
              <a:srgbClr val="FFFFFF"/>
            </a:solidFill>
            <a:ln w="12700" cap="rnd">
              <a:solidFill>
                <a:schemeClr val="accent3">
                  <a:lumMod val="50000"/>
                </a:schemeClr>
              </a:solidFill>
              <a:prstDash val="solid"/>
              <a:round/>
            </a:ln>
          </p:spPr>
          <p:txBody>
            <a:bodyPr rtlCol="0" anchor="ctr"/>
            <a:lstStyle/>
            <a:p>
              <a:endParaRPr lang="en-GB"/>
            </a:p>
          </p:txBody>
        </p:sp>
        <p:grpSp>
          <p:nvGrpSpPr>
            <p:cNvPr id="45" name="Graphic 9">
              <a:extLst>
                <a:ext uri="{FF2B5EF4-FFF2-40B4-BE49-F238E27FC236}">
                  <a16:creationId xmlns:a16="http://schemas.microsoft.com/office/drawing/2014/main" id="{3A178539-D102-4578-BB4A-CBB3C0E84C5F}"/>
                </a:ext>
              </a:extLst>
            </p:cNvPr>
            <p:cNvGrpSpPr/>
            <p:nvPr/>
          </p:nvGrpSpPr>
          <p:grpSpPr>
            <a:xfrm>
              <a:off x="10288659" y="5694857"/>
              <a:ext cx="412970" cy="10847"/>
              <a:chOff x="6257399" y="5350701"/>
              <a:chExt cx="510163" cy="13400"/>
            </a:xfrm>
            <a:noFill/>
          </p:grpSpPr>
          <p:sp>
            <p:nvSpPr>
              <p:cNvPr id="46" name="Freeform: Shape 45">
                <a:extLst>
                  <a:ext uri="{FF2B5EF4-FFF2-40B4-BE49-F238E27FC236}">
                    <a16:creationId xmlns:a16="http://schemas.microsoft.com/office/drawing/2014/main" id="{DA72BCD6-6B75-4BAD-8E2C-7658DE833B7C}"/>
                  </a:ext>
                </a:extLst>
              </p:cNvPr>
              <p:cNvSpPr/>
              <p:nvPr/>
            </p:nvSpPr>
            <p:spPr>
              <a:xfrm>
                <a:off x="6257399" y="5350701"/>
                <a:ext cx="103797" cy="9020"/>
              </a:xfrm>
              <a:custGeom>
                <a:avLst/>
                <a:gdLst>
                  <a:gd name="connsiteX0" fmla="*/ -8 w 103797"/>
                  <a:gd name="connsiteY0" fmla="*/ -31 h 9020"/>
                  <a:gd name="connsiteX1" fmla="*/ 103790 w 103797"/>
                  <a:gd name="connsiteY1" fmla="*/ -31 h 9020"/>
                </a:gdLst>
                <a:ahLst/>
                <a:cxnLst>
                  <a:cxn ang="0">
                    <a:pos x="connsiteX0" y="connsiteY0"/>
                  </a:cxn>
                  <a:cxn ang="0">
                    <a:pos x="connsiteX1" y="connsiteY1"/>
                  </a:cxn>
                </a:cxnLst>
                <a:rect l="l" t="t" r="r" b="b"/>
                <a:pathLst>
                  <a:path w="103797" h="9020">
                    <a:moveTo>
                      <a:pt x="-8" y="-31"/>
                    </a:moveTo>
                    <a:cubicBezTo>
                      <a:pt x="103790" y="-31"/>
                      <a:pt x="103790" y="-31"/>
                      <a:pt x="103790" y="-31"/>
                    </a:cubicBezTo>
                  </a:path>
                </a:pathLst>
              </a:custGeom>
              <a:noFill/>
              <a:ln w="12700" cap="flat">
                <a:solidFill>
                  <a:schemeClr val="accent3">
                    <a:lumMod val="50000"/>
                  </a:schemeClr>
                </a:solid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9CF3D026-C929-413D-8C18-048463FCB3EB}"/>
                  </a:ext>
                </a:extLst>
              </p:cNvPr>
              <p:cNvSpPr/>
              <p:nvPr/>
            </p:nvSpPr>
            <p:spPr>
              <a:xfrm>
                <a:off x="6485086" y="5350701"/>
                <a:ext cx="103797" cy="9020"/>
              </a:xfrm>
              <a:custGeom>
                <a:avLst/>
                <a:gdLst>
                  <a:gd name="connsiteX0" fmla="*/ -21 w 103797"/>
                  <a:gd name="connsiteY0" fmla="*/ -31 h 9020"/>
                  <a:gd name="connsiteX1" fmla="*/ 103776 w 103797"/>
                  <a:gd name="connsiteY1" fmla="*/ -31 h 9020"/>
                </a:gdLst>
                <a:ahLst/>
                <a:cxnLst>
                  <a:cxn ang="0">
                    <a:pos x="connsiteX0" y="connsiteY0"/>
                  </a:cxn>
                  <a:cxn ang="0">
                    <a:pos x="connsiteX1" y="connsiteY1"/>
                  </a:cxn>
                </a:cxnLst>
                <a:rect l="l" t="t" r="r" b="b"/>
                <a:pathLst>
                  <a:path w="103797" h="9020">
                    <a:moveTo>
                      <a:pt x="-21" y="-31"/>
                    </a:moveTo>
                    <a:cubicBezTo>
                      <a:pt x="103776" y="-31"/>
                      <a:pt x="103776" y="-31"/>
                      <a:pt x="103776" y="-31"/>
                    </a:cubicBezTo>
                  </a:path>
                </a:pathLst>
              </a:custGeom>
              <a:noFill/>
              <a:ln w="12700" cap="flat">
                <a:solidFill>
                  <a:schemeClr val="accent3">
                    <a:lumMod val="50000"/>
                  </a:schemeClr>
                </a:solidFill>
                <a:prstDash val="solid"/>
                <a:miter/>
              </a:ln>
            </p:spPr>
            <p:txBody>
              <a:bodyPr rtlCol="0" anchor="ctr"/>
              <a:lstStyle/>
              <a:p>
                <a:endParaRPr lang="en-GB"/>
              </a:p>
            </p:txBody>
          </p:sp>
        </p:grpSp>
        <p:grpSp>
          <p:nvGrpSpPr>
            <p:cNvPr id="48" name="Graphic 9">
              <a:extLst>
                <a:ext uri="{FF2B5EF4-FFF2-40B4-BE49-F238E27FC236}">
                  <a16:creationId xmlns:a16="http://schemas.microsoft.com/office/drawing/2014/main" id="{3A178539-D102-4578-BB4A-CBB3C0E84C5F}"/>
                </a:ext>
              </a:extLst>
            </p:cNvPr>
            <p:cNvGrpSpPr/>
            <p:nvPr/>
          </p:nvGrpSpPr>
          <p:grpSpPr>
            <a:xfrm>
              <a:off x="10380360" y="5801402"/>
              <a:ext cx="130701" cy="21466"/>
              <a:chOff x="6370682" y="5482322"/>
              <a:chExt cx="161462" cy="26518"/>
            </a:xfrm>
            <a:noFill/>
          </p:grpSpPr>
          <p:sp>
            <p:nvSpPr>
              <p:cNvPr id="49" name="Freeform: Shape 48">
                <a:extLst>
                  <a:ext uri="{FF2B5EF4-FFF2-40B4-BE49-F238E27FC236}">
                    <a16:creationId xmlns:a16="http://schemas.microsoft.com/office/drawing/2014/main" id="{D484DBE0-6955-4F5F-928A-8309D9ADAE48}"/>
                  </a:ext>
                </a:extLst>
              </p:cNvPr>
              <p:cNvSpPr/>
              <p:nvPr/>
            </p:nvSpPr>
            <p:spPr>
              <a:xfrm>
                <a:off x="6370682" y="5482322"/>
                <a:ext cx="31248" cy="17850"/>
              </a:xfrm>
              <a:custGeom>
                <a:avLst/>
                <a:gdLst>
                  <a:gd name="connsiteX0" fmla="*/ -13 w 31248"/>
                  <a:gd name="connsiteY0" fmla="*/ -41 h 17850"/>
                  <a:gd name="connsiteX1" fmla="*/ 31236 w 31248"/>
                  <a:gd name="connsiteY1" fmla="*/ 17809 h 17850"/>
                </a:gdLst>
                <a:ahLst/>
                <a:cxnLst>
                  <a:cxn ang="0">
                    <a:pos x="connsiteX0" y="connsiteY0"/>
                  </a:cxn>
                  <a:cxn ang="0">
                    <a:pos x="connsiteX1" y="connsiteY1"/>
                  </a:cxn>
                </a:cxnLst>
                <a:rect l="l" t="t" r="r" b="b"/>
                <a:pathLst>
                  <a:path w="31248" h="17850">
                    <a:moveTo>
                      <a:pt x="-13" y="-41"/>
                    </a:moveTo>
                    <a:cubicBezTo>
                      <a:pt x="31236" y="17809"/>
                      <a:pt x="31236" y="17809"/>
                      <a:pt x="31236" y="17809"/>
                    </a:cubicBezTo>
                  </a:path>
                </a:pathLst>
              </a:custGeom>
              <a:noFill/>
              <a:ln w="12700" cap="flat">
                <a:solidFill>
                  <a:schemeClr val="accent3">
                    <a:lumMod val="50000"/>
                  </a:schemeClr>
                </a:solidFill>
                <a:prstDash val="solid"/>
                <a:round/>
              </a:ln>
            </p:spPr>
            <p:txBody>
              <a:bodyPr rtlCol="0" anchor="ctr"/>
              <a:lstStyle/>
              <a:p>
                <a:endParaRPr lang="en-GB"/>
              </a:p>
            </p:txBody>
          </p:sp>
          <p:sp>
            <p:nvSpPr>
              <p:cNvPr id="50" name="Freeform: Shape 49">
                <a:extLst>
                  <a:ext uri="{FF2B5EF4-FFF2-40B4-BE49-F238E27FC236}">
                    <a16:creationId xmlns:a16="http://schemas.microsoft.com/office/drawing/2014/main" id="{A2ECD1F8-A169-4AA1-A095-EE80B62CEC2D}"/>
                  </a:ext>
                </a:extLst>
              </p:cNvPr>
              <p:cNvSpPr/>
              <p:nvPr/>
            </p:nvSpPr>
            <p:spPr>
              <a:xfrm>
                <a:off x="6444347" y="5482322"/>
                <a:ext cx="31248" cy="17850"/>
              </a:xfrm>
              <a:custGeom>
                <a:avLst/>
                <a:gdLst>
                  <a:gd name="connsiteX0" fmla="*/ 31231 w 31248"/>
                  <a:gd name="connsiteY0" fmla="*/ -41 h 17850"/>
                  <a:gd name="connsiteX1" fmla="*/ -17 w 31248"/>
                  <a:gd name="connsiteY1" fmla="*/ 17809 h 17850"/>
                </a:gdLst>
                <a:ahLst/>
                <a:cxnLst>
                  <a:cxn ang="0">
                    <a:pos x="connsiteX0" y="connsiteY0"/>
                  </a:cxn>
                  <a:cxn ang="0">
                    <a:pos x="connsiteX1" y="connsiteY1"/>
                  </a:cxn>
                </a:cxnLst>
                <a:rect l="l" t="t" r="r" b="b"/>
                <a:pathLst>
                  <a:path w="31248" h="17850">
                    <a:moveTo>
                      <a:pt x="31231" y="-41"/>
                    </a:moveTo>
                    <a:cubicBezTo>
                      <a:pt x="-17" y="17809"/>
                      <a:pt x="-17" y="17809"/>
                      <a:pt x="-17" y="17809"/>
                    </a:cubicBezTo>
                  </a:path>
                </a:pathLst>
              </a:custGeom>
              <a:noFill/>
              <a:ln w="12700" cap="flat">
                <a:solidFill>
                  <a:schemeClr val="accent3">
                    <a:lumMod val="50000"/>
                  </a:schemeClr>
                </a:solidFill>
                <a:prstDash val="solid"/>
                <a:round/>
              </a:ln>
            </p:spPr>
            <p:txBody>
              <a:bodyPr rtlCol="0" anchor="ctr"/>
              <a:lstStyle/>
              <a:p>
                <a:endParaRPr lang="en-GB"/>
              </a:p>
            </p:txBody>
          </p:sp>
        </p:grpSp>
        <p:sp>
          <p:nvSpPr>
            <p:cNvPr id="51" name="Freeform: Shape 50">
              <a:extLst>
                <a:ext uri="{FF2B5EF4-FFF2-40B4-BE49-F238E27FC236}">
                  <a16:creationId xmlns:a16="http://schemas.microsoft.com/office/drawing/2014/main" id="{ACC96018-7BCD-4489-BF6E-EFF41126DF77}"/>
                </a:ext>
              </a:extLst>
            </p:cNvPr>
            <p:cNvSpPr/>
            <p:nvPr/>
          </p:nvSpPr>
          <p:spPr>
            <a:xfrm>
              <a:off x="10223167" y="5444412"/>
              <a:ext cx="395710" cy="225997"/>
            </a:xfrm>
            <a:custGeom>
              <a:avLst/>
              <a:gdLst>
                <a:gd name="connsiteX0" fmla="*/ -382 w 488840"/>
                <a:gd name="connsiteY0" fmla="*/ 279184 h 279187"/>
                <a:gd name="connsiteX1" fmla="*/ 78497 w 488840"/>
                <a:gd name="connsiteY1" fmla="*/ 67405 h 279187"/>
                <a:gd name="connsiteX2" fmla="*/ 169551 w 488840"/>
                <a:gd name="connsiteY2" fmla="*/ 151514 h 279187"/>
                <a:gd name="connsiteX3" fmla="*/ 488459 w 488840"/>
                <a:gd name="connsiteY3" fmla="*/ 259544 h 279187"/>
              </a:gdLst>
              <a:ahLst/>
              <a:cxnLst>
                <a:cxn ang="0">
                  <a:pos x="connsiteX0" y="connsiteY0"/>
                </a:cxn>
                <a:cxn ang="0">
                  <a:pos x="connsiteX1" y="connsiteY1"/>
                </a:cxn>
                <a:cxn ang="0">
                  <a:pos x="connsiteX2" y="connsiteY2"/>
                </a:cxn>
                <a:cxn ang="0">
                  <a:pos x="connsiteX3" y="connsiteY3"/>
                </a:cxn>
              </a:cxnLst>
              <a:rect l="l" t="t" r="r" b="b"/>
              <a:pathLst>
                <a:path w="488840" h="279187">
                  <a:moveTo>
                    <a:pt x="-382" y="279184"/>
                  </a:moveTo>
                  <a:cubicBezTo>
                    <a:pt x="8561" y="224960"/>
                    <a:pt x="37781" y="105164"/>
                    <a:pt x="78497" y="67405"/>
                  </a:cubicBezTo>
                  <a:cubicBezTo>
                    <a:pt x="78497" y="67405"/>
                    <a:pt x="76063" y="125486"/>
                    <a:pt x="169551" y="151514"/>
                  </a:cubicBezTo>
                  <a:cubicBezTo>
                    <a:pt x="106792" y="-17663"/>
                    <a:pt x="487266" y="-119347"/>
                    <a:pt x="488459" y="259544"/>
                  </a:cubicBezTo>
                </a:path>
              </a:pathLst>
            </a:custGeom>
            <a:noFill/>
            <a:ln w="12700" cap="flat">
              <a:solidFill>
                <a:schemeClr val="accent3">
                  <a:lumMod val="50000"/>
                </a:schemeClr>
              </a:solidFill>
              <a:prstDash val="solid"/>
              <a:miter/>
            </a:ln>
          </p:spPr>
          <p:txBody>
            <a:bodyPr rtlCol="0" anchor="ctr"/>
            <a:lstStyle/>
            <a:p>
              <a:endParaRPr lang="en-GB"/>
            </a:p>
          </p:txBody>
        </p:sp>
        <p:sp>
          <p:nvSpPr>
            <p:cNvPr id="53" name="Rectangle 52">
              <a:extLst>
                <a:ext uri="{FF2B5EF4-FFF2-40B4-BE49-F238E27FC236}">
                  <a16:creationId xmlns:a16="http://schemas.microsoft.com/office/drawing/2014/main" id="{A9D5BC40-802F-4AFF-9E81-359CB52AF1F2}"/>
                </a:ext>
              </a:extLst>
            </p:cNvPr>
            <p:cNvSpPr/>
            <p:nvPr/>
          </p:nvSpPr>
          <p:spPr>
            <a:xfrm>
              <a:off x="8753953" y="3299799"/>
              <a:ext cx="3340100" cy="231871"/>
            </a:xfrm>
            <a:prstGeom prst="rect">
              <a:avLst/>
            </a:pr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a:extLst>
              <a:ext uri="{FF2B5EF4-FFF2-40B4-BE49-F238E27FC236}">
                <a16:creationId xmlns:a16="http://schemas.microsoft.com/office/drawing/2014/main" id="{CD3D1965-1D4B-4B3D-BD15-1523CDEB9899}"/>
              </a:ext>
            </a:extLst>
          </p:cNvPr>
          <p:cNvSpPr txBox="1"/>
          <p:nvPr/>
        </p:nvSpPr>
        <p:spPr>
          <a:xfrm>
            <a:off x="5439944" y="471894"/>
            <a:ext cx="5828866" cy="1477328"/>
          </a:xfrm>
          <a:prstGeom prst="rect">
            <a:avLst/>
          </a:prstGeom>
          <a:noFill/>
        </p:spPr>
        <p:txBody>
          <a:bodyPr wrap="square" lIns="0" tIns="0" rIns="0" bIns="0" rtlCol="0">
            <a:spAutoFit/>
          </a:bodyPr>
          <a:lstStyle/>
          <a:p>
            <a:r>
              <a:rPr lang="en-GB" sz="3200" dirty="0">
                <a:latin typeface="Gill Sans MT" panose="020B0502020104020203" pitchFamily="34" charset="0"/>
                <a:cs typeface="Posterama" panose="020B0504020200020000" pitchFamily="34" charset="0"/>
              </a:rPr>
              <a:t>For resources, lessons and more, visit https://www.philosophyinks2.co.uk</a:t>
            </a:r>
          </a:p>
        </p:txBody>
      </p:sp>
    </p:spTree>
    <p:custDataLst>
      <p:tags r:id="rId1"/>
    </p:custDataLst>
    <p:extLst>
      <p:ext uri="{BB962C8B-B14F-4D97-AF65-F5344CB8AC3E}">
        <p14:creationId xmlns:p14="http://schemas.microsoft.com/office/powerpoint/2010/main" val="81699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CD554C-47E5-4FF0-9F2B-A2987A81FD29}"/>
              </a:ext>
            </a:extLst>
          </p:cNvPr>
          <p:cNvSpPr txBox="1"/>
          <p:nvPr/>
        </p:nvSpPr>
        <p:spPr>
          <a:xfrm>
            <a:off x="4748705" y="2484640"/>
            <a:ext cx="2694588" cy="1323439"/>
          </a:xfrm>
          <a:prstGeom prst="rect">
            <a:avLst/>
          </a:prstGeom>
          <a:noFill/>
        </p:spPr>
        <p:txBody>
          <a:bodyPr wrap="square" rtlCol="0">
            <a:spAutoFit/>
          </a:bodyPr>
          <a:lstStyle/>
          <a:p>
            <a:pPr algn="ctr"/>
            <a:r>
              <a:rPr lang="en-GB" sz="4000" dirty="0">
                <a:latin typeface="Perpetua" panose="02020502060401020303" pitchFamily="18" charset="0"/>
                <a:cs typeface="Posterama" panose="020B0504020200020000" pitchFamily="34" charset="0"/>
              </a:rPr>
              <a:t>W</a:t>
            </a:r>
            <a:r>
              <a:rPr lang="en-GB" sz="3200" dirty="0">
                <a:latin typeface="Perpetua" panose="02020502060401020303" pitchFamily="18" charset="0"/>
                <a:cs typeface="Posterama" panose="020B0504020200020000" pitchFamily="34" charset="0"/>
              </a:rPr>
              <a:t>HO WAS</a:t>
            </a:r>
          </a:p>
          <a:p>
            <a:pPr algn="ctr"/>
            <a:r>
              <a:rPr lang="en-GB" sz="4000" dirty="0">
                <a:latin typeface="Perpetua" panose="02020502060401020303" pitchFamily="18" charset="0"/>
                <a:cs typeface="Posterama" panose="020B0504020200020000" pitchFamily="34" charset="0"/>
              </a:rPr>
              <a:t>S</a:t>
            </a:r>
            <a:r>
              <a:rPr lang="en-GB" sz="3200" dirty="0">
                <a:latin typeface="Perpetua" panose="02020502060401020303" pitchFamily="18" charset="0"/>
                <a:cs typeface="Posterama" panose="020B0504020200020000" pitchFamily="34" charset="0"/>
              </a:rPr>
              <a:t>OCRATES</a:t>
            </a:r>
            <a:r>
              <a:rPr lang="en-GB" sz="4000" dirty="0">
                <a:latin typeface="Perpetua" panose="02020502060401020303" pitchFamily="18" charset="0"/>
                <a:cs typeface="Posterama" panose="020B0504020200020000" pitchFamily="34" charset="0"/>
              </a:rPr>
              <a:t>?</a:t>
            </a:r>
          </a:p>
        </p:txBody>
      </p:sp>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48FB4CC3-3F40-41FB-B35D-65F32110C0DE}"/>
              </a:ext>
            </a:extLst>
          </p:cNvPr>
          <p:cNvPicPr>
            <a:picLocks/>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364803" y="1381123"/>
            <a:ext cx="932106" cy="932106"/>
          </a:xfrm>
          <a:prstGeom prst="rect">
            <a:avLst/>
          </a:prstGeom>
        </p:spPr>
      </p:pic>
      <p:sp>
        <p:nvSpPr>
          <p:cNvPr id="41" name="TextBox 40">
            <a:extLst>
              <a:ext uri="{FF2B5EF4-FFF2-40B4-BE49-F238E27FC236}">
                <a16:creationId xmlns:a16="http://schemas.microsoft.com/office/drawing/2014/main" id="{FE60CD84-0279-4FB5-9160-AFA1DF4CEDD3}"/>
              </a:ext>
            </a:extLst>
          </p:cNvPr>
          <p:cNvSpPr txBox="1"/>
          <p:nvPr/>
        </p:nvSpPr>
        <p:spPr>
          <a:xfrm>
            <a:off x="3015250" y="828250"/>
            <a:ext cx="1628746" cy="584775"/>
          </a:xfrm>
          <a:prstGeom prst="rect">
            <a:avLst/>
          </a:prstGeom>
          <a:noFill/>
        </p:spPr>
        <p:txBody>
          <a:bodyPr wrap="square" rtlCol="0">
            <a:spAutoFit/>
          </a:bodyPr>
          <a:lstStyle/>
          <a:p>
            <a:pPr algn="ctr"/>
            <a:r>
              <a:rPr lang="en-GB" sz="3200" dirty="0">
                <a:latin typeface="Perpetua" panose="02020502060401020303" pitchFamily="18" charset="0"/>
                <a:cs typeface="Posterama" panose="020B0504020200020000" pitchFamily="34" charset="0"/>
              </a:rPr>
              <a:t>A</a:t>
            </a:r>
            <a:r>
              <a:rPr lang="en-GB" sz="2400" dirty="0">
                <a:latin typeface="Perpetua" panose="02020502060401020303" pitchFamily="18" charset="0"/>
                <a:cs typeface="Posterama" panose="020B0504020200020000" pitchFamily="34" charset="0"/>
              </a:rPr>
              <a:t>UTHOR</a:t>
            </a:r>
            <a:endParaRPr lang="en-GB" sz="2000" dirty="0">
              <a:latin typeface="Perpetua" panose="02020502060401020303" pitchFamily="18" charset="0"/>
              <a:cs typeface="Posterama" panose="020B0504020200020000" pitchFamily="34" charset="0"/>
            </a:endParaRPr>
          </a:p>
        </p:txBody>
      </p:sp>
      <p:pic>
        <p:nvPicPr>
          <p:cNvPr id="48" name="Picture 47">
            <a:extLst>
              <a:ext uri="{FF2B5EF4-FFF2-40B4-BE49-F238E27FC236}">
                <a16:creationId xmlns:a16="http://schemas.microsoft.com/office/drawing/2014/main" id="{5CA9C560-E973-4620-A3CF-7C6A0A942035}"/>
              </a:ext>
            </a:extLst>
          </p:cNvPr>
          <p:cNvPicPr>
            <a:picLocks/>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499121" y="5451150"/>
            <a:ext cx="876300" cy="876300"/>
          </a:xfrm>
          <a:prstGeom prst="rect">
            <a:avLst/>
          </a:prstGeom>
        </p:spPr>
      </p:pic>
      <p:sp>
        <p:nvSpPr>
          <p:cNvPr id="49" name="TextBox 48">
            <a:extLst>
              <a:ext uri="{FF2B5EF4-FFF2-40B4-BE49-F238E27FC236}">
                <a16:creationId xmlns:a16="http://schemas.microsoft.com/office/drawing/2014/main" id="{70F7BA1D-6F77-4C13-8B4C-6198B6E8B751}"/>
              </a:ext>
            </a:extLst>
          </p:cNvPr>
          <p:cNvSpPr txBox="1"/>
          <p:nvPr/>
        </p:nvSpPr>
        <p:spPr>
          <a:xfrm>
            <a:off x="2894718" y="4827470"/>
            <a:ext cx="2085106" cy="584775"/>
          </a:xfrm>
          <a:prstGeom prst="rect">
            <a:avLst/>
          </a:prstGeom>
          <a:noFill/>
        </p:spPr>
        <p:txBody>
          <a:bodyPr wrap="square" rtlCol="0">
            <a:spAutoFit/>
          </a:bodyPr>
          <a:lstStyle/>
          <a:p>
            <a:pPr algn="ctr"/>
            <a:r>
              <a:rPr lang="en-GB" sz="3200" dirty="0">
                <a:latin typeface="Perpetua" panose="02020502060401020303" pitchFamily="18" charset="0"/>
                <a:cs typeface="Posterama" panose="020B0504020200020000" pitchFamily="34" charset="0"/>
              </a:rPr>
              <a:t>P</a:t>
            </a:r>
            <a:r>
              <a:rPr lang="en-GB" sz="2400" dirty="0">
                <a:latin typeface="Perpetua" panose="02020502060401020303" pitchFamily="18" charset="0"/>
                <a:cs typeface="Posterama" panose="020B0504020200020000" pitchFamily="34" charset="0"/>
              </a:rPr>
              <a:t>HILOSOPHER</a:t>
            </a:r>
            <a:endParaRPr lang="en-GB" sz="2000" dirty="0">
              <a:latin typeface="Perpetua" panose="02020502060401020303" pitchFamily="18" charset="0"/>
              <a:cs typeface="Posterama" panose="020B0504020200020000" pitchFamily="34" charset="0"/>
            </a:endParaRPr>
          </a:p>
        </p:txBody>
      </p:sp>
      <p:pic>
        <p:nvPicPr>
          <p:cNvPr id="61" name="Picture 60">
            <a:extLst>
              <a:ext uri="{FF2B5EF4-FFF2-40B4-BE49-F238E27FC236}">
                <a16:creationId xmlns:a16="http://schemas.microsoft.com/office/drawing/2014/main" id="{B94EEC5F-5A47-436C-A08A-D1C12887C6C0}"/>
              </a:ext>
            </a:extLst>
          </p:cNvPr>
          <p:cNvPicPr>
            <a:picLocks/>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8168492" y="5451150"/>
            <a:ext cx="993796" cy="993796"/>
          </a:xfrm>
          <a:prstGeom prst="rect">
            <a:avLst/>
          </a:prstGeom>
        </p:spPr>
      </p:pic>
      <p:sp>
        <p:nvSpPr>
          <p:cNvPr id="63" name="TextBox 62">
            <a:extLst>
              <a:ext uri="{FF2B5EF4-FFF2-40B4-BE49-F238E27FC236}">
                <a16:creationId xmlns:a16="http://schemas.microsoft.com/office/drawing/2014/main" id="{08150A04-AD9B-480D-8014-C06CB0BCA051}"/>
              </a:ext>
            </a:extLst>
          </p:cNvPr>
          <p:cNvSpPr txBox="1"/>
          <p:nvPr/>
        </p:nvSpPr>
        <p:spPr>
          <a:xfrm>
            <a:off x="7212178" y="4827470"/>
            <a:ext cx="2906424" cy="584775"/>
          </a:xfrm>
          <a:prstGeom prst="rect">
            <a:avLst/>
          </a:prstGeom>
          <a:noFill/>
        </p:spPr>
        <p:txBody>
          <a:bodyPr wrap="square" rtlCol="0">
            <a:spAutoFit/>
          </a:bodyPr>
          <a:lstStyle/>
          <a:p>
            <a:pPr algn="ctr"/>
            <a:r>
              <a:rPr lang="en-GB" sz="3200" dirty="0">
                <a:latin typeface="Perpetua" panose="02020502060401020303" pitchFamily="18" charset="0"/>
                <a:cs typeface="Posterama" panose="020B0504020200020000" pitchFamily="34" charset="0"/>
              </a:rPr>
              <a:t>L</a:t>
            </a:r>
            <a:r>
              <a:rPr lang="en-GB" sz="2400" dirty="0">
                <a:latin typeface="Perpetua" panose="02020502060401020303" pitchFamily="18" charset="0"/>
                <a:cs typeface="Posterama" panose="020B0504020200020000" pitchFamily="34" charset="0"/>
              </a:rPr>
              <a:t>YCEUM</a:t>
            </a:r>
            <a:endParaRPr lang="en-GB" sz="1600" dirty="0">
              <a:latin typeface="Perpetua" panose="02020502060401020303" pitchFamily="18" charset="0"/>
              <a:cs typeface="Posterama" panose="020B0504020200020000" pitchFamily="34" charset="0"/>
            </a:endParaRPr>
          </a:p>
        </p:txBody>
      </p:sp>
      <p:grpSp>
        <p:nvGrpSpPr>
          <p:cNvPr id="6" name="Group 5">
            <a:extLst>
              <a:ext uri="{FF2B5EF4-FFF2-40B4-BE49-F238E27FC236}">
                <a16:creationId xmlns:a16="http://schemas.microsoft.com/office/drawing/2014/main" id="{18BE4AB3-9FBB-40A2-BFBF-3108A82A8B8D}"/>
              </a:ext>
            </a:extLst>
          </p:cNvPr>
          <p:cNvGrpSpPr/>
          <p:nvPr/>
        </p:nvGrpSpPr>
        <p:grpSpPr>
          <a:xfrm rot="2700000">
            <a:off x="4108537" y="1357519"/>
            <a:ext cx="3974925" cy="3829560"/>
            <a:chOff x="4108537" y="1357519"/>
            <a:chExt cx="3974925" cy="3829560"/>
          </a:xfrm>
        </p:grpSpPr>
        <p:sp>
          <p:nvSpPr>
            <p:cNvPr id="3" name="Oval 2">
              <a:extLst>
                <a:ext uri="{FF2B5EF4-FFF2-40B4-BE49-F238E27FC236}">
                  <a16:creationId xmlns:a16="http://schemas.microsoft.com/office/drawing/2014/main" id="{64BE3E73-B3E9-4AD1-87B7-888D8AA6D48F}"/>
                </a:ext>
              </a:extLst>
            </p:cNvPr>
            <p:cNvSpPr/>
            <p:nvPr/>
          </p:nvSpPr>
          <p:spPr>
            <a:xfrm>
              <a:off x="4667248" y="1815583"/>
              <a:ext cx="2857502" cy="2857502"/>
            </a:xfrm>
            <a:prstGeom prst="ellipse">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F739FDE7-C188-40D7-B445-57E2D3B9256E}"/>
                </a:ext>
              </a:extLst>
            </p:cNvPr>
            <p:cNvCxnSpPr>
              <a:cxnSpLocks/>
              <a:stCxn id="3" idx="0"/>
            </p:cNvCxnSpPr>
            <p:nvPr/>
          </p:nvCxnSpPr>
          <p:spPr>
            <a:xfrm flipV="1">
              <a:off x="6095999" y="1357519"/>
              <a:ext cx="0" cy="458064"/>
            </a:xfrm>
            <a:prstGeom prst="straightConnector1">
              <a:avLst/>
            </a:prstGeom>
            <a:ln w="76200" cap="rnd">
              <a:solidFill>
                <a:schemeClr val="accent3">
                  <a:lumMod val="75000"/>
                </a:schemeClr>
              </a:solidFill>
              <a:beve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79521B-7D08-4359-81C4-6660C8E566AD}"/>
                </a:ext>
              </a:extLst>
            </p:cNvPr>
            <p:cNvCxnSpPr>
              <a:cxnSpLocks/>
              <a:stCxn id="3" idx="2"/>
            </p:cNvCxnSpPr>
            <p:nvPr/>
          </p:nvCxnSpPr>
          <p:spPr>
            <a:xfrm flipH="1">
              <a:off x="4108537" y="3244334"/>
              <a:ext cx="558711" cy="0"/>
            </a:xfrm>
            <a:prstGeom prst="straightConnector1">
              <a:avLst/>
            </a:prstGeom>
            <a:ln w="76200" cap="rnd">
              <a:solidFill>
                <a:schemeClr val="accent3">
                  <a:lumMod val="75000"/>
                </a:schemeClr>
              </a:solidFill>
              <a:beve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D1AA9C4-511F-495A-A83D-2C4186A0C3B5}"/>
                </a:ext>
              </a:extLst>
            </p:cNvPr>
            <p:cNvCxnSpPr>
              <a:cxnSpLocks/>
              <a:stCxn id="3" idx="4"/>
            </p:cNvCxnSpPr>
            <p:nvPr/>
          </p:nvCxnSpPr>
          <p:spPr>
            <a:xfrm>
              <a:off x="6095999" y="4673085"/>
              <a:ext cx="0" cy="513994"/>
            </a:xfrm>
            <a:prstGeom prst="straightConnector1">
              <a:avLst/>
            </a:prstGeom>
            <a:ln w="76200" cap="rnd">
              <a:solidFill>
                <a:schemeClr val="accent3">
                  <a:lumMod val="75000"/>
                </a:schemeClr>
              </a:solidFill>
              <a:bevel/>
              <a:tailEnd type="ova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0E55B0B-FA4D-40BE-9A29-24A76834D76C}"/>
                </a:ext>
              </a:extLst>
            </p:cNvPr>
            <p:cNvCxnSpPr>
              <a:cxnSpLocks/>
              <a:stCxn id="3" idx="6"/>
            </p:cNvCxnSpPr>
            <p:nvPr/>
          </p:nvCxnSpPr>
          <p:spPr>
            <a:xfrm>
              <a:off x="7524750" y="3244334"/>
              <a:ext cx="558712" cy="0"/>
            </a:xfrm>
            <a:prstGeom prst="straightConnector1">
              <a:avLst/>
            </a:prstGeom>
            <a:ln w="76200" cap="rnd">
              <a:solidFill>
                <a:schemeClr val="accent3">
                  <a:lumMod val="75000"/>
                </a:schemeClr>
              </a:solidFill>
              <a:bevel/>
              <a:tailEnd type="oval"/>
            </a:ln>
          </p:spPr>
          <p:style>
            <a:lnRef idx="1">
              <a:schemeClr val="accent1"/>
            </a:lnRef>
            <a:fillRef idx="0">
              <a:schemeClr val="accent1"/>
            </a:fillRef>
            <a:effectRef idx="0">
              <a:schemeClr val="accent1"/>
            </a:effectRef>
            <a:fontRef idx="minor">
              <a:schemeClr val="tx1"/>
            </a:fontRef>
          </p:style>
        </p:cxnSp>
      </p:grpSp>
      <p:pic>
        <p:nvPicPr>
          <p:cNvPr id="74" name="Picture 73">
            <a:extLst>
              <a:ext uri="{FF2B5EF4-FFF2-40B4-BE49-F238E27FC236}">
                <a16:creationId xmlns:a16="http://schemas.microsoft.com/office/drawing/2014/main" id="{98516BBB-8092-4089-97F6-5FB744CD9E71}"/>
              </a:ext>
            </a:extLst>
          </p:cNvPr>
          <p:cNvPicPr>
            <a:picLocks/>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8015544" y="1468034"/>
            <a:ext cx="900620" cy="900620"/>
          </a:xfrm>
          <a:prstGeom prst="rect">
            <a:avLst/>
          </a:prstGeom>
        </p:spPr>
      </p:pic>
      <p:sp>
        <p:nvSpPr>
          <p:cNvPr id="75" name="TextBox 74">
            <a:extLst>
              <a:ext uri="{FF2B5EF4-FFF2-40B4-BE49-F238E27FC236}">
                <a16:creationId xmlns:a16="http://schemas.microsoft.com/office/drawing/2014/main" id="{0C85DBCB-BD7E-4074-8555-2FFA624F1617}"/>
              </a:ext>
            </a:extLst>
          </p:cNvPr>
          <p:cNvSpPr txBox="1"/>
          <p:nvPr/>
        </p:nvSpPr>
        <p:spPr>
          <a:xfrm>
            <a:off x="7435461" y="824850"/>
            <a:ext cx="2085106" cy="584775"/>
          </a:xfrm>
          <a:prstGeom prst="rect">
            <a:avLst/>
          </a:prstGeom>
          <a:noFill/>
        </p:spPr>
        <p:txBody>
          <a:bodyPr wrap="square" rtlCol="0">
            <a:spAutoFit/>
          </a:bodyPr>
          <a:lstStyle/>
          <a:p>
            <a:pPr algn="ctr"/>
            <a:r>
              <a:rPr lang="en-GB" sz="3200" dirty="0">
                <a:latin typeface="Perpetua" panose="02020502060401020303" pitchFamily="18" charset="0"/>
                <a:cs typeface="Posterama" panose="020B0504020200020000" pitchFamily="34" charset="0"/>
              </a:rPr>
              <a:t>T</a:t>
            </a:r>
            <a:r>
              <a:rPr lang="en-GB" sz="2400" dirty="0">
                <a:latin typeface="Perpetua" panose="02020502060401020303" pitchFamily="18" charset="0"/>
                <a:cs typeface="Posterama" panose="020B0504020200020000" pitchFamily="34" charset="0"/>
              </a:rPr>
              <a:t>EACHER</a:t>
            </a:r>
          </a:p>
        </p:txBody>
      </p:sp>
    </p:spTree>
    <p:custDataLst>
      <p:tags r:id="rId1"/>
    </p:custDataLst>
    <p:extLst>
      <p:ext uri="{BB962C8B-B14F-4D97-AF65-F5344CB8AC3E}">
        <p14:creationId xmlns:p14="http://schemas.microsoft.com/office/powerpoint/2010/main" val="9676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6642613-F09B-4D52-BEA7-4C13E701A4F4}"/>
              </a:ext>
            </a:extLst>
          </p:cNvPr>
          <p:cNvGrpSpPr/>
          <p:nvPr/>
        </p:nvGrpSpPr>
        <p:grpSpPr>
          <a:xfrm>
            <a:off x="2942735" y="685801"/>
            <a:ext cx="6386406" cy="5486398"/>
            <a:chOff x="2474662" y="316230"/>
            <a:chExt cx="7242676" cy="6221999"/>
          </a:xfrm>
        </p:grpSpPr>
        <p:pic>
          <p:nvPicPr>
            <p:cNvPr id="3" name="Picture 2">
              <a:extLst>
                <a:ext uri="{FF2B5EF4-FFF2-40B4-BE49-F238E27FC236}">
                  <a16:creationId xmlns:a16="http://schemas.microsoft.com/office/drawing/2014/main" id="{373E516C-8EE8-4EB8-8040-E10E7D9D6482}"/>
                </a:ext>
              </a:extLst>
            </p:cNvPr>
            <p:cNvPicPr>
              <a:picLocks noChangeAspect="1"/>
            </p:cNvPicPr>
            <p:nvPr/>
          </p:nvPicPr>
          <p:blipFill>
            <a:blip r:embed="rId4"/>
            <a:stretch>
              <a:fillRect/>
            </a:stretch>
          </p:blipFill>
          <p:spPr>
            <a:xfrm>
              <a:off x="2474662" y="319770"/>
              <a:ext cx="7242676" cy="621845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FA70D101-FA08-418D-A6FE-0BA90353D429}"/>
                </a:ext>
              </a:extLst>
            </p:cNvPr>
            <p:cNvSpPr/>
            <p:nvPr/>
          </p:nvSpPr>
          <p:spPr>
            <a:xfrm>
              <a:off x="2476500" y="316230"/>
              <a:ext cx="171450" cy="826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68438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rgbClr val="00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0EF3A3B-44BF-4B1F-878E-301F42C01B1B}"/>
              </a:ext>
            </a:extLst>
          </p:cNvPr>
          <p:cNvPicPr>
            <a:picLocks/>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417277" y="2219345"/>
            <a:ext cx="1503694" cy="1503694"/>
          </a:xfrm>
          <a:prstGeom prst="rect">
            <a:avLst/>
          </a:prstGeom>
        </p:spPr>
      </p:pic>
      <p:sp>
        <p:nvSpPr>
          <p:cNvPr id="20" name="TextBox 19">
            <a:extLst>
              <a:ext uri="{FF2B5EF4-FFF2-40B4-BE49-F238E27FC236}">
                <a16:creationId xmlns:a16="http://schemas.microsoft.com/office/drawing/2014/main" id="{19A2B2BB-CB83-45BF-B124-390E333B5A53}"/>
              </a:ext>
            </a:extLst>
          </p:cNvPr>
          <p:cNvSpPr txBox="1"/>
          <p:nvPr/>
        </p:nvSpPr>
        <p:spPr>
          <a:xfrm>
            <a:off x="2203726" y="3916484"/>
            <a:ext cx="1930796" cy="2959494"/>
          </a:xfrm>
          <a:prstGeom prst="rect">
            <a:avLst/>
          </a:prstGeom>
          <a:solidFill>
            <a:schemeClr val="accent2">
              <a:lumMod val="40000"/>
              <a:lumOff val="60000"/>
            </a:schemeClr>
          </a:solidFill>
        </p:spPr>
        <p:txBody>
          <a:bodyPr wrap="square" lIns="72000" tIns="180000" rIns="72000" bIns="0" rtlCol="0">
            <a:noAutofit/>
          </a:bodyPr>
          <a:lstStyle/>
          <a:p>
            <a:r>
              <a:rPr lang="en-GB" sz="1600" b="1" dirty="0">
                <a:latin typeface="Gill Sans MT" panose="020B0502020104020203" pitchFamily="34" charset="0"/>
                <a:cs typeface="Posterama" panose="020B0504020200020000" pitchFamily="34" charset="0"/>
              </a:rPr>
              <a:t>POETICS</a:t>
            </a:r>
          </a:p>
          <a:p>
            <a:endParaRPr lang="en-GB" sz="1600" dirty="0">
              <a:latin typeface="Gill Sans MT" panose="020B0502020104020203" pitchFamily="34" charset="0"/>
              <a:cs typeface="Posterama" panose="020B0504020200020000" pitchFamily="34" charset="0"/>
            </a:endParaRPr>
          </a:p>
          <a:p>
            <a:endParaRPr lang="en-GB" sz="1600" dirty="0">
              <a:latin typeface="Gill Sans MT" panose="020B0502020104020203" pitchFamily="34" charset="0"/>
              <a:cs typeface="Posterama" panose="020B0504020200020000" pitchFamily="34" charset="0"/>
            </a:endParaRPr>
          </a:p>
          <a:p>
            <a:r>
              <a:rPr lang="en-GB" sz="1600" dirty="0">
                <a:latin typeface="Gill Sans MT" panose="020B0502020104020203" pitchFamily="34" charset="0"/>
                <a:cs typeface="Posterama" panose="020B0504020200020000" pitchFamily="34" charset="0"/>
              </a:rPr>
              <a:t>Aristotle wrote the </a:t>
            </a:r>
            <a:r>
              <a:rPr lang="en-GB" sz="1600" i="1" dirty="0">
                <a:latin typeface="Gill Sans MT" panose="020B0502020104020203" pitchFamily="34" charset="0"/>
                <a:cs typeface="Posterama" panose="020B0504020200020000" pitchFamily="34" charset="0"/>
              </a:rPr>
              <a:t>Poetics,</a:t>
            </a:r>
            <a:r>
              <a:rPr lang="en-GB" sz="1600" dirty="0">
                <a:latin typeface="Gill Sans MT" panose="020B0502020104020203" pitchFamily="34" charset="0"/>
                <a:cs typeface="Posterama" panose="020B0504020200020000" pitchFamily="34" charset="0"/>
              </a:rPr>
              <a:t> which are still used today.</a:t>
            </a:r>
          </a:p>
        </p:txBody>
      </p:sp>
      <p:sp>
        <p:nvSpPr>
          <p:cNvPr id="21" name="Rectangle 20">
            <a:extLst>
              <a:ext uri="{FF2B5EF4-FFF2-40B4-BE49-F238E27FC236}">
                <a16:creationId xmlns:a16="http://schemas.microsoft.com/office/drawing/2014/main" id="{43F09CD9-5D46-468A-8105-0713B4DCDC1C}"/>
              </a:ext>
            </a:extLst>
          </p:cNvPr>
          <p:cNvSpPr/>
          <p:nvPr/>
        </p:nvSpPr>
        <p:spPr>
          <a:xfrm>
            <a:off x="2203726" y="1844925"/>
            <a:ext cx="1930796"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15F5AE6-0651-48B7-B284-38958C8BDED8}"/>
              </a:ext>
            </a:extLst>
          </p:cNvPr>
          <p:cNvPicPr>
            <a:picLocks/>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5448105" y="2312894"/>
            <a:ext cx="1295790" cy="1295790"/>
          </a:xfrm>
          <a:prstGeom prst="rect">
            <a:avLst/>
          </a:prstGeom>
        </p:spPr>
      </p:pic>
      <p:sp>
        <p:nvSpPr>
          <p:cNvPr id="24" name="TextBox 23">
            <a:extLst>
              <a:ext uri="{FF2B5EF4-FFF2-40B4-BE49-F238E27FC236}">
                <a16:creationId xmlns:a16="http://schemas.microsoft.com/office/drawing/2014/main" id="{DB878269-522E-4B70-A61F-CD77D2F09923}"/>
              </a:ext>
            </a:extLst>
          </p:cNvPr>
          <p:cNvSpPr txBox="1"/>
          <p:nvPr/>
        </p:nvSpPr>
        <p:spPr>
          <a:xfrm>
            <a:off x="5130602" y="3906082"/>
            <a:ext cx="1930796" cy="2951918"/>
          </a:xfrm>
          <a:prstGeom prst="rect">
            <a:avLst/>
          </a:prstGeom>
          <a:solidFill>
            <a:schemeClr val="accent2">
              <a:lumMod val="40000"/>
              <a:lumOff val="60000"/>
            </a:schemeClr>
          </a:solidFill>
        </p:spPr>
        <p:txBody>
          <a:bodyPr wrap="square" lIns="72000" tIns="180000" rIns="72000" bIns="0" rtlCol="0">
            <a:noAutofit/>
          </a:bodyPr>
          <a:lstStyle/>
          <a:p>
            <a:r>
              <a:rPr lang="en-GB" sz="1600" b="1" dirty="0">
                <a:latin typeface="Gill Sans MT" panose="020B0502020104020203" pitchFamily="34" charset="0"/>
                <a:cs typeface="Posterama" panose="020B0504020200020000" pitchFamily="34" charset="0"/>
              </a:rPr>
              <a:t>PHYSICS</a:t>
            </a:r>
          </a:p>
          <a:p>
            <a:endParaRPr lang="en-GB" sz="1600" dirty="0">
              <a:latin typeface="Gill Sans MT" panose="020B0502020104020203" pitchFamily="34" charset="0"/>
              <a:cs typeface="Posterama" panose="020B0504020200020000" pitchFamily="34" charset="0"/>
            </a:endParaRPr>
          </a:p>
          <a:p>
            <a:endParaRPr lang="en-GB" sz="1600" dirty="0">
              <a:latin typeface="Gill Sans MT" panose="020B0502020104020203" pitchFamily="34" charset="0"/>
              <a:cs typeface="Posterama" panose="020B0504020200020000" pitchFamily="34" charset="0"/>
            </a:endParaRPr>
          </a:p>
          <a:p>
            <a:r>
              <a:rPr lang="en-GB" sz="1600" dirty="0">
                <a:latin typeface="Gill Sans MT" panose="020B0502020104020203" pitchFamily="34" charset="0"/>
                <a:cs typeface="Posterama" panose="020B0504020200020000" pitchFamily="34" charset="0"/>
              </a:rPr>
              <a:t>Aristotle wrote the Physics, which explored the cosmos and everything in it.</a:t>
            </a:r>
          </a:p>
        </p:txBody>
      </p:sp>
      <p:sp>
        <p:nvSpPr>
          <p:cNvPr id="25" name="Rectangle 24">
            <a:extLst>
              <a:ext uri="{FF2B5EF4-FFF2-40B4-BE49-F238E27FC236}">
                <a16:creationId xmlns:a16="http://schemas.microsoft.com/office/drawing/2014/main" id="{2C02C3E9-6724-4500-8A4F-40A909D16744}"/>
              </a:ext>
            </a:extLst>
          </p:cNvPr>
          <p:cNvSpPr/>
          <p:nvPr/>
        </p:nvSpPr>
        <p:spPr>
          <a:xfrm>
            <a:off x="5130602" y="1796506"/>
            <a:ext cx="1930796"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70A2303B-DF7D-43AA-A62F-375A57E1687B}"/>
              </a:ext>
            </a:extLst>
          </p:cNvPr>
          <p:cNvSpPr txBox="1"/>
          <p:nvPr/>
        </p:nvSpPr>
        <p:spPr>
          <a:xfrm>
            <a:off x="963369" y="325494"/>
            <a:ext cx="6004208" cy="1323439"/>
          </a:xfrm>
          <a:prstGeom prst="rect">
            <a:avLst/>
          </a:prstGeom>
          <a:noFill/>
        </p:spPr>
        <p:txBody>
          <a:bodyPr wrap="none" rtlCol="0">
            <a:spAutoFit/>
          </a:bodyPr>
          <a:lstStyle/>
          <a:p>
            <a:r>
              <a:rPr lang="en-GB" sz="8000" dirty="0">
                <a:latin typeface="Perpetua" panose="02020502060401020303" pitchFamily="18" charset="0"/>
                <a:cs typeface="Posterama" panose="020B0504020200020000" pitchFamily="34" charset="0"/>
              </a:rPr>
              <a:t>W</a:t>
            </a:r>
            <a:r>
              <a:rPr lang="en-GB" sz="5400" dirty="0">
                <a:latin typeface="Perpetua" panose="02020502060401020303" pitchFamily="18" charset="0"/>
                <a:cs typeface="Posterama" panose="020B0504020200020000" pitchFamily="34" charset="0"/>
              </a:rPr>
              <a:t>HAT DID HE DO</a:t>
            </a:r>
            <a:r>
              <a:rPr lang="en-GB" sz="8000" dirty="0">
                <a:latin typeface="Perpetua" panose="02020502060401020303" pitchFamily="18" charset="0"/>
                <a:cs typeface="Posterama" panose="020B0504020200020000" pitchFamily="34" charset="0"/>
              </a:rPr>
              <a:t>?</a:t>
            </a:r>
            <a:endParaRPr lang="en-GB" sz="6000" dirty="0">
              <a:latin typeface="Perpetua" panose="02020502060401020303" pitchFamily="18" charset="0"/>
              <a:cs typeface="Posterama" panose="020B0504020200020000" pitchFamily="34" charset="0"/>
            </a:endParaRPr>
          </a:p>
        </p:txBody>
      </p:sp>
      <p:pic>
        <p:nvPicPr>
          <p:cNvPr id="31" name="Picture 30">
            <a:extLst>
              <a:ext uri="{FF2B5EF4-FFF2-40B4-BE49-F238E27FC236}">
                <a16:creationId xmlns:a16="http://schemas.microsoft.com/office/drawing/2014/main" id="{08D86A29-FE29-46A5-98CF-DB159B065977}"/>
              </a:ext>
            </a:extLst>
          </p:cNvPr>
          <p:cNvPicPr>
            <a:picLocks/>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8403362" y="2369655"/>
            <a:ext cx="1239028" cy="1239030"/>
          </a:xfrm>
          <a:prstGeom prst="rect">
            <a:avLst/>
          </a:prstGeom>
        </p:spPr>
      </p:pic>
      <p:sp>
        <p:nvSpPr>
          <p:cNvPr id="32" name="TextBox 31">
            <a:extLst>
              <a:ext uri="{FF2B5EF4-FFF2-40B4-BE49-F238E27FC236}">
                <a16:creationId xmlns:a16="http://schemas.microsoft.com/office/drawing/2014/main" id="{3782E63F-BA25-473A-8098-ADC7B11833F6}"/>
              </a:ext>
            </a:extLst>
          </p:cNvPr>
          <p:cNvSpPr txBox="1"/>
          <p:nvPr/>
        </p:nvSpPr>
        <p:spPr>
          <a:xfrm>
            <a:off x="8057478" y="3934462"/>
            <a:ext cx="1930796" cy="2941516"/>
          </a:xfrm>
          <a:prstGeom prst="rect">
            <a:avLst/>
          </a:prstGeom>
          <a:solidFill>
            <a:schemeClr val="accent2">
              <a:lumMod val="40000"/>
              <a:lumOff val="60000"/>
            </a:schemeClr>
          </a:solidFill>
        </p:spPr>
        <p:txBody>
          <a:bodyPr wrap="square" lIns="72000" tIns="180000" rIns="72000" bIns="0" rtlCol="0">
            <a:noAutofit/>
          </a:bodyPr>
          <a:lstStyle/>
          <a:p>
            <a:r>
              <a:rPr lang="en-GB" sz="1600" b="1" dirty="0">
                <a:latin typeface="Gill Sans MT" panose="020B0502020104020203" pitchFamily="34" charset="0"/>
                <a:cs typeface="Posterama" panose="020B0504020200020000" pitchFamily="34" charset="0"/>
              </a:rPr>
              <a:t>NICOMACHEAN ETHICS</a:t>
            </a:r>
          </a:p>
          <a:p>
            <a:endParaRPr lang="en-GB" sz="1600" dirty="0">
              <a:latin typeface="Gill Sans MT" panose="020B0502020104020203" pitchFamily="34" charset="0"/>
              <a:cs typeface="Posterama" panose="020B0504020200020000" pitchFamily="34" charset="0"/>
            </a:endParaRPr>
          </a:p>
          <a:p>
            <a:r>
              <a:rPr lang="en-GB" sz="1600" dirty="0">
                <a:latin typeface="Gill Sans MT" panose="020B0502020104020203" pitchFamily="34" charset="0"/>
                <a:cs typeface="Posterama" panose="020B0504020200020000" pitchFamily="34" charset="0"/>
              </a:rPr>
              <a:t>Aristotle wrote the Nicomachean Ethics, which people still use to learn how to live a good life.</a:t>
            </a:r>
          </a:p>
        </p:txBody>
      </p:sp>
      <p:sp>
        <p:nvSpPr>
          <p:cNvPr id="33" name="Rectangle 32">
            <a:extLst>
              <a:ext uri="{FF2B5EF4-FFF2-40B4-BE49-F238E27FC236}">
                <a16:creationId xmlns:a16="http://schemas.microsoft.com/office/drawing/2014/main" id="{10CF4C47-2B6A-4F7F-BB36-4002420105DE}"/>
              </a:ext>
            </a:extLst>
          </p:cNvPr>
          <p:cNvSpPr/>
          <p:nvPr/>
        </p:nvSpPr>
        <p:spPr>
          <a:xfrm>
            <a:off x="8057478" y="1834328"/>
            <a:ext cx="1930796" cy="1809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6313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rgbClr val="00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EB7C325F-58D0-4704-B6DD-94BCE71951FA}"/>
              </a:ext>
            </a:extLst>
          </p:cNvPr>
          <p:cNvGrpSpPr/>
          <p:nvPr/>
        </p:nvGrpSpPr>
        <p:grpSpPr>
          <a:xfrm>
            <a:off x="1060449" y="1491728"/>
            <a:ext cx="3984656" cy="3874544"/>
            <a:chOff x="1251284" y="1362016"/>
            <a:chExt cx="4504827" cy="4380342"/>
          </a:xfrm>
        </p:grpSpPr>
        <p:sp>
          <p:nvSpPr>
            <p:cNvPr id="18" name="Oval 17">
              <a:extLst>
                <a:ext uri="{FF2B5EF4-FFF2-40B4-BE49-F238E27FC236}">
                  <a16:creationId xmlns:a16="http://schemas.microsoft.com/office/drawing/2014/main" id="{EA4E3E7D-F7BE-4CE2-AC63-65305406EEEE}"/>
                </a:ext>
              </a:extLst>
            </p:cNvPr>
            <p:cNvSpPr/>
            <p:nvPr/>
          </p:nvSpPr>
          <p:spPr>
            <a:xfrm>
              <a:off x="1797174" y="1362016"/>
              <a:ext cx="3885676" cy="3885676"/>
            </a:xfrm>
            <a:prstGeom prst="ellipse">
              <a:avLst/>
            </a:prstGeom>
            <a:noFill/>
            <a:ln w="762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EC16150-7439-4D29-AB71-C2E57F0FA5CF}"/>
                </a:ext>
              </a:extLst>
            </p:cNvPr>
            <p:cNvSpPr/>
            <p:nvPr/>
          </p:nvSpPr>
          <p:spPr>
            <a:xfrm>
              <a:off x="2044788" y="1609630"/>
              <a:ext cx="3390448" cy="339044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79D9406-F9C2-4BD0-8757-D8DB5A6B6FC6}"/>
                </a:ext>
              </a:extLst>
            </p:cNvPr>
            <p:cNvGrpSpPr/>
            <p:nvPr/>
          </p:nvGrpSpPr>
          <p:grpSpPr>
            <a:xfrm>
              <a:off x="1251284" y="1362016"/>
              <a:ext cx="3062234" cy="3062234"/>
              <a:chOff x="3034723" y="1921755"/>
              <a:chExt cx="3014490" cy="3014490"/>
            </a:xfrm>
          </p:grpSpPr>
          <p:sp>
            <p:nvSpPr>
              <p:cNvPr id="3" name="Freeform: Shape 2">
                <a:extLst>
                  <a:ext uri="{FF2B5EF4-FFF2-40B4-BE49-F238E27FC236}">
                    <a16:creationId xmlns:a16="http://schemas.microsoft.com/office/drawing/2014/main" id="{1A8F6C0F-CE7A-4402-A082-F28BAD64B029}"/>
                  </a:ext>
                </a:extLst>
              </p:cNvPr>
              <p:cNvSpPr/>
              <p:nvPr/>
            </p:nvSpPr>
            <p:spPr>
              <a:xfrm>
                <a:off x="3291840" y="2202180"/>
                <a:ext cx="2293620" cy="2590800"/>
              </a:xfrm>
              <a:custGeom>
                <a:avLst/>
                <a:gdLst>
                  <a:gd name="connsiteX0" fmla="*/ 822960 w 2293620"/>
                  <a:gd name="connsiteY0" fmla="*/ 0 h 2590800"/>
                  <a:gd name="connsiteX1" fmla="*/ 701040 w 2293620"/>
                  <a:gd name="connsiteY1" fmla="*/ 175260 h 2590800"/>
                  <a:gd name="connsiteX2" fmla="*/ 693420 w 2293620"/>
                  <a:gd name="connsiteY2" fmla="*/ 365760 h 2590800"/>
                  <a:gd name="connsiteX3" fmla="*/ 800100 w 2293620"/>
                  <a:gd name="connsiteY3" fmla="*/ 518160 h 2590800"/>
                  <a:gd name="connsiteX4" fmla="*/ 617220 w 2293620"/>
                  <a:gd name="connsiteY4" fmla="*/ 716280 h 2590800"/>
                  <a:gd name="connsiteX5" fmla="*/ 480060 w 2293620"/>
                  <a:gd name="connsiteY5" fmla="*/ 685800 h 2590800"/>
                  <a:gd name="connsiteX6" fmla="*/ 281940 w 2293620"/>
                  <a:gd name="connsiteY6" fmla="*/ 655320 h 2590800"/>
                  <a:gd name="connsiteX7" fmla="*/ 175260 w 2293620"/>
                  <a:gd name="connsiteY7" fmla="*/ 693420 h 2590800"/>
                  <a:gd name="connsiteX8" fmla="*/ 0 w 2293620"/>
                  <a:gd name="connsiteY8" fmla="*/ 1021080 h 2590800"/>
                  <a:gd name="connsiteX9" fmla="*/ 45720 w 2293620"/>
                  <a:gd name="connsiteY9" fmla="*/ 1150620 h 2590800"/>
                  <a:gd name="connsiteX10" fmla="*/ 297180 w 2293620"/>
                  <a:gd name="connsiteY10" fmla="*/ 1028700 h 2590800"/>
                  <a:gd name="connsiteX11" fmla="*/ 487680 w 2293620"/>
                  <a:gd name="connsiteY11" fmla="*/ 1097280 h 2590800"/>
                  <a:gd name="connsiteX12" fmla="*/ 480060 w 2293620"/>
                  <a:gd name="connsiteY12" fmla="*/ 1325880 h 2590800"/>
                  <a:gd name="connsiteX13" fmla="*/ 541020 w 2293620"/>
                  <a:gd name="connsiteY13" fmla="*/ 1645920 h 2590800"/>
                  <a:gd name="connsiteX14" fmla="*/ 746760 w 2293620"/>
                  <a:gd name="connsiteY14" fmla="*/ 1920240 h 2590800"/>
                  <a:gd name="connsiteX15" fmla="*/ 815340 w 2293620"/>
                  <a:gd name="connsiteY15" fmla="*/ 2026920 h 2590800"/>
                  <a:gd name="connsiteX16" fmla="*/ 769620 w 2293620"/>
                  <a:gd name="connsiteY16" fmla="*/ 2148840 h 2590800"/>
                  <a:gd name="connsiteX17" fmla="*/ 746760 w 2293620"/>
                  <a:gd name="connsiteY17" fmla="*/ 2278380 h 2590800"/>
                  <a:gd name="connsiteX18" fmla="*/ 815340 w 2293620"/>
                  <a:gd name="connsiteY18" fmla="*/ 2484120 h 2590800"/>
                  <a:gd name="connsiteX19" fmla="*/ 1021080 w 2293620"/>
                  <a:gd name="connsiteY19" fmla="*/ 2590800 h 2590800"/>
                  <a:gd name="connsiteX20" fmla="*/ 1120140 w 2293620"/>
                  <a:gd name="connsiteY20" fmla="*/ 2567940 h 2590800"/>
                  <a:gd name="connsiteX21" fmla="*/ 1082040 w 2293620"/>
                  <a:gd name="connsiteY21" fmla="*/ 2423160 h 2590800"/>
                  <a:gd name="connsiteX22" fmla="*/ 1059180 w 2293620"/>
                  <a:gd name="connsiteY22" fmla="*/ 2339340 h 2590800"/>
                  <a:gd name="connsiteX23" fmla="*/ 1104900 w 2293620"/>
                  <a:gd name="connsiteY23" fmla="*/ 2209800 h 2590800"/>
                  <a:gd name="connsiteX24" fmla="*/ 1432560 w 2293620"/>
                  <a:gd name="connsiteY24" fmla="*/ 2232660 h 2590800"/>
                  <a:gd name="connsiteX25" fmla="*/ 1577340 w 2293620"/>
                  <a:gd name="connsiteY25" fmla="*/ 2438400 h 2590800"/>
                  <a:gd name="connsiteX26" fmla="*/ 1638300 w 2293620"/>
                  <a:gd name="connsiteY26" fmla="*/ 2446020 h 2590800"/>
                  <a:gd name="connsiteX27" fmla="*/ 1661160 w 2293620"/>
                  <a:gd name="connsiteY27" fmla="*/ 2156460 h 2590800"/>
                  <a:gd name="connsiteX28" fmla="*/ 1905000 w 2293620"/>
                  <a:gd name="connsiteY28" fmla="*/ 1943100 h 2590800"/>
                  <a:gd name="connsiteX29" fmla="*/ 2011680 w 2293620"/>
                  <a:gd name="connsiteY29" fmla="*/ 1958340 h 2590800"/>
                  <a:gd name="connsiteX30" fmla="*/ 2103120 w 2293620"/>
                  <a:gd name="connsiteY30" fmla="*/ 2209800 h 2590800"/>
                  <a:gd name="connsiteX31" fmla="*/ 2164080 w 2293620"/>
                  <a:gd name="connsiteY31" fmla="*/ 2232660 h 2590800"/>
                  <a:gd name="connsiteX32" fmla="*/ 2293620 w 2293620"/>
                  <a:gd name="connsiteY32" fmla="*/ 1996440 h 2590800"/>
                  <a:gd name="connsiteX33" fmla="*/ 2240280 w 2293620"/>
                  <a:gd name="connsiteY33" fmla="*/ 1775460 h 2590800"/>
                  <a:gd name="connsiteX34" fmla="*/ 2057400 w 2293620"/>
                  <a:gd name="connsiteY34" fmla="*/ 1607820 h 2590800"/>
                  <a:gd name="connsiteX35" fmla="*/ 2034540 w 2293620"/>
                  <a:gd name="connsiteY35" fmla="*/ 1226820 h 2590800"/>
                  <a:gd name="connsiteX36" fmla="*/ 1912620 w 2293620"/>
                  <a:gd name="connsiteY36" fmla="*/ 891540 h 2590800"/>
                  <a:gd name="connsiteX37" fmla="*/ 1760220 w 2293620"/>
                  <a:gd name="connsiteY37" fmla="*/ 662940 h 2590800"/>
                  <a:gd name="connsiteX38" fmla="*/ 1866900 w 2293620"/>
                  <a:gd name="connsiteY38" fmla="*/ 480060 h 2590800"/>
                  <a:gd name="connsiteX39" fmla="*/ 2141220 w 2293620"/>
                  <a:gd name="connsiteY39" fmla="*/ 441960 h 2590800"/>
                  <a:gd name="connsiteX40" fmla="*/ 2118360 w 2293620"/>
                  <a:gd name="connsiteY40" fmla="*/ 358140 h 2590800"/>
                  <a:gd name="connsiteX41" fmla="*/ 1767840 w 2293620"/>
                  <a:gd name="connsiteY41" fmla="*/ 160020 h 2590800"/>
                  <a:gd name="connsiteX42" fmla="*/ 1638300 w 2293620"/>
                  <a:gd name="connsiteY42" fmla="*/ 182880 h 2590800"/>
                  <a:gd name="connsiteX43" fmla="*/ 1424940 w 2293620"/>
                  <a:gd name="connsiteY43" fmla="*/ 449580 h 2590800"/>
                  <a:gd name="connsiteX44" fmla="*/ 1173480 w 2293620"/>
                  <a:gd name="connsiteY44" fmla="*/ 403860 h 2590800"/>
                  <a:gd name="connsiteX45" fmla="*/ 1173480 w 2293620"/>
                  <a:gd name="connsiteY45" fmla="*/ 266700 h 2590800"/>
                  <a:gd name="connsiteX46" fmla="*/ 1143000 w 2293620"/>
                  <a:gd name="connsiteY46" fmla="*/ 167640 h 2590800"/>
                  <a:gd name="connsiteX47" fmla="*/ 990600 w 2293620"/>
                  <a:gd name="connsiteY47" fmla="*/ 15240 h 2590800"/>
                  <a:gd name="connsiteX48" fmla="*/ 822960 w 2293620"/>
                  <a:gd name="connsiteY48"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93620" h="2590800">
                    <a:moveTo>
                      <a:pt x="822960" y="0"/>
                    </a:moveTo>
                    <a:lnTo>
                      <a:pt x="701040" y="175260"/>
                    </a:lnTo>
                    <a:lnTo>
                      <a:pt x="693420" y="365760"/>
                    </a:lnTo>
                    <a:lnTo>
                      <a:pt x="800100" y="518160"/>
                    </a:lnTo>
                    <a:lnTo>
                      <a:pt x="617220" y="716280"/>
                    </a:lnTo>
                    <a:lnTo>
                      <a:pt x="480060" y="685800"/>
                    </a:lnTo>
                    <a:lnTo>
                      <a:pt x="281940" y="655320"/>
                    </a:lnTo>
                    <a:lnTo>
                      <a:pt x="175260" y="693420"/>
                    </a:lnTo>
                    <a:lnTo>
                      <a:pt x="0" y="1021080"/>
                    </a:lnTo>
                    <a:lnTo>
                      <a:pt x="45720" y="1150620"/>
                    </a:lnTo>
                    <a:lnTo>
                      <a:pt x="297180" y="1028700"/>
                    </a:lnTo>
                    <a:lnTo>
                      <a:pt x="487680" y="1097280"/>
                    </a:lnTo>
                    <a:lnTo>
                      <a:pt x="480060" y="1325880"/>
                    </a:lnTo>
                    <a:lnTo>
                      <a:pt x="541020" y="1645920"/>
                    </a:lnTo>
                    <a:lnTo>
                      <a:pt x="746760" y="1920240"/>
                    </a:lnTo>
                    <a:lnTo>
                      <a:pt x="815340" y="2026920"/>
                    </a:lnTo>
                    <a:lnTo>
                      <a:pt x="769620" y="2148840"/>
                    </a:lnTo>
                    <a:lnTo>
                      <a:pt x="746760" y="2278380"/>
                    </a:lnTo>
                    <a:lnTo>
                      <a:pt x="815340" y="2484120"/>
                    </a:lnTo>
                    <a:lnTo>
                      <a:pt x="1021080" y="2590800"/>
                    </a:lnTo>
                    <a:lnTo>
                      <a:pt x="1120140" y="2567940"/>
                    </a:lnTo>
                    <a:lnTo>
                      <a:pt x="1082040" y="2423160"/>
                    </a:lnTo>
                    <a:lnTo>
                      <a:pt x="1059180" y="2339340"/>
                    </a:lnTo>
                    <a:lnTo>
                      <a:pt x="1104900" y="2209800"/>
                    </a:lnTo>
                    <a:lnTo>
                      <a:pt x="1432560" y="2232660"/>
                    </a:lnTo>
                    <a:lnTo>
                      <a:pt x="1577340" y="2438400"/>
                    </a:lnTo>
                    <a:lnTo>
                      <a:pt x="1638300" y="2446020"/>
                    </a:lnTo>
                    <a:lnTo>
                      <a:pt x="1661160" y="2156460"/>
                    </a:lnTo>
                    <a:lnTo>
                      <a:pt x="1905000" y="1943100"/>
                    </a:lnTo>
                    <a:lnTo>
                      <a:pt x="2011680" y="1958340"/>
                    </a:lnTo>
                    <a:lnTo>
                      <a:pt x="2103120" y="2209800"/>
                    </a:lnTo>
                    <a:lnTo>
                      <a:pt x="2164080" y="2232660"/>
                    </a:lnTo>
                    <a:lnTo>
                      <a:pt x="2293620" y="1996440"/>
                    </a:lnTo>
                    <a:lnTo>
                      <a:pt x="2240280" y="1775460"/>
                    </a:lnTo>
                    <a:lnTo>
                      <a:pt x="2057400" y="1607820"/>
                    </a:lnTo>
                    <a:lnTo>
                      <a:pt x="2034540" y="1226820"/>
                    </a:lnTo>
                    <a:lnTo>
                      <a:pt x="1912620" y="891540"/>
                    </a:lnTo>
                    <a:lnTo>
                      <a:pt x="1760220" y="662940"/>
                    </a:lnTo>
                    <a:lnTo>
                      <a:pt x="1866900" y="480060"/>
                    </a:lnTo>
                    <a:lnTo>
                      <a:pt x="2141220" y="441960"/>
                    </a:lnTo>
                    <a:lnTo>
                      <a:pt x="2118360" y="358140"/>
                    </a:lnTo>
                    <a:lnTo>
                      <a:pt x="1767840" y="160020"/>
                    </a:lnTo>
                    <a:lnTo>
                      <a:pt x="1638300" y="182880"/>
                    </a:lnTo>
                    <a:lnTo>
                      <a:pt x="1424940" y="449580"/>
                    </a:lnTo>
                    <a:lnTo>
                      <a:pt x="1173480" y="403860"/>
                    </a:lnTo>
                    <a:lnTo>
                      <a:pt x="1173480" y="266700"/>
                    </a:lnTo>
                    <a:lnTo>
                      <a:pt x="1143000" y="167640"/>
                    </a:lnTo>
                    <a:lnTo>
                      <a:pt x="990600" y="15240"/>
                    </a:lnTo>
                    <a:lnTo>
                      <a:pt x="822960" y="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B5E0866C-E8D3-46D2-90F6-20CBA71917DE}"/>
                  </a:ext>
                </a:extLst>
              </p:cNvPr>
              <p:cNvPicPr>
                <a:picLocks/>
              </p:cNvPicPr>
              <p:nvPr/>
            </p:nvPicPr>
            <p:blipFill>
              <a:blip r:embed="rId4">
                <a:duotone>
                  <a:schemeClr val="accent3">
                    <a:shade val="45000"/>
                    <a:satMod val="135000"/>
                  </a:schemeClr>
                  <a:prstClr val="white"/>
                </a:duotone>
              </a:blip>
              <a:stretch>
                <a:fillRect/>
              </a:stretch>
            </p:blipFill>
            <p:spPr>
              <a:xfrm rot="20487434">
                <a:off x="3034723" y="1921755"/>
                <a:ext cx="3014490" cy="3014490"/>
              </a:xfrm>
              <a:prstGeom prst="rect">
                <a:avLst/>
              </a:prstGeom>
            </p:spPr>
          </p:pic>
        </p:grpSp>
        <p:grpSp>
          <p:nvGrpSpPr>
            <p:cNvPr id="10" name="Group 9">
              <a:extLst>
                <a:ext uri="{FF2B5EF4-FFF2-40B4-BE49-F238E27FC236}">
                  <a16:creationId xmlns:a16="http://schemas.microsoft.com/office/drawing/2014/main" id="{C8320F05-A569-426B-B521-D75D9E42EB57}"/>
                </a:ext>
              </a:extLst>
            </p:cNvPr>
            <p:cNvGrpSpPr/>
            <p:nvPr/>
          </p:nvGrpSpPr>
          <p:grpSpPr>
            <a:xfrm>
              <a:off x="3748915" y="1815301"/>
              <a:ext cx="2007196" cy="2007196"/>
              <a:chOff x="5578921" y="2248349"/>
              <a:chExt cx="2007196" cy="2007196"/>
            </a:xfrm>
          </p:grpSpPr>
          <p:sp>
            <p:nvSpPr>
              <p:cNvPr id="9" name="Freeform: Shape 8">
                <a:extLst>
                  <a:ext uri="{FF2B5EF4-FFF2-40B4-BE49-F238E27FC236}">
                    <a16:creationId xmlns:a16="http://schemas.microsoft.com/office/drawing/2014/main" id="{10F77027-7AC0-4AA2-8992-AE9E97F79828}"/>
                  </a:ext>
                </a:extLst>
              </p:cNvPr>
              <p:cNvSpPr/>
              <p:nvPr/>
            </p:nvSpPr>
            <p:spPr>
              <a:xfrm>
                <a:off x="5615940" y="2263140"/>
                <a:ext cx="1920240" cy="1920240"/>
              </a:xfrm>
              <a:custGeom>
                <a:avLst/>
                <a:gdLst>
                  <a:gd name="connsiteX0" fmla="*/ 701040 w 1920240"/>
                  <a:gd name="connsiteY0" fmla="*/ 304800 h 1920240"/>
                  <a:gd name="connsiteX1" fmla="*/ 220980 w 1920240"/>
                  <a:gd name="connsiteY1" fmla="*/ 487680 h 1920240"/>
                  <a:gd name="connsiteX2" fmla="*/ 60960 w 1920240"/>
                  <a:gd name="connsiteY2" fmla="*/ 739140 h 1920240"/>
                  <a:gd name="connsiteX3" fmla="*/ 259080 w 1920240"/>
                  <a:gd name="connsiteY3" fmla="*/ 891540 h 1920240"/>
                  <a:gd name="connsiteX4" fmla="*/ 388620 w 1920240"/>
                  <a:gd name="connsiteY4" fmla="*/ 891540 h 1920240"/>
                  <a:gd name="connsiteX5" fmla="*/ 426720 w 1920240"/>
                  <a:gd name="connsiteY5" fmla="*/ 982980 h 1920240"/>
                  <a:gd name="connsiteX6" fmla="*/ 320040 w 1920240"/>
                  <a:gd name="connsiteY6" fmla="*/ 1043940 h 1920240"/>
                  <a:gd name="connsiteX7" fmla="*/ 99060 w 1920240"/>
                  <a:gd name="connsiteY7" fmla="*/ 998220 h 1920240"/>
                  <a:gd name="connsiteX8" fmla="*/ 0 w 1920240"/>
                  <a:gd name="connsiteY8" fmla="*/ 1043940 h 1920240"/>
                  <a:gd name="connsiteX9" fmla="*/ 38100 w 1920240"/>
                  <a:gd name="connsiteY9" fmla="*/ 1112520 h 1920240"/>
                  <a:gd name="connsiteX10" fmla="*/ 541020 w 1920240"/>
                  <a:gd name="connsiteY10" fmla="*/ 1257300 h 1920240"/>
                  <a:gd name="connsiteX11" fmla="*/ 487680 w 1920240"/>
                  <a:gd name="connsiteY11" fmla="*/ 1493520 h 1920240"/>
                  <a:gd name="connsiteX12" fmla="*/ 457200 w 1920240"/>
                  <a:gd name="connsiteY12" fmla="*/ 1790700 h 1920240"/>
                  <a:gd name="connsiteX13" fmla="*/ 274320 w 1920240"/>
                  <a:gd name="connsiteY13" fmla="*/ 1844040 h 1920240"/>
                  <a:gd name="connsiteX14" fmla="*/ 266700 w 1920240"/>
                  <a:gd name="connsiteY14" fmla="*/ 1920240 h 1920240"/>
                  <a:gd name="connsiteX15" fmla="*/ 1455420 w 1920240"/>
                  <a:gd name="connsiteY15" fmla="*/ 1905000 h 1920240"/>
                  <a:gd name="connsiteX16" fmla="*/ 1790700 w 1920240"/>
                  <a:gd name="connsiteY16" fmla="*/ 1714500 h 1920240"/>
                  <a:gd name="connsiteX17" fmla="*/ 1920240 w 1920240"/>
                  <a:gd name="connsiteY17" fmla="*/ 1386840 h 1920240"/>
                  <a:gd name="connsiteX18" fmla="*/ 1874520 w 1920240"/>
                  <a:gd name="connsiteY18" fmla="*/ 914400 h 1920240"/>
                  <a:gd name="connsiteX19" fmla="*/ 1531620 w 1920240"/>
                  <a:gd name="connsiteY19" fmla="*/ 525780 h 1920240"/>
                  <a:gd name="connsiteX20" fmla="*/ 1417320 w 1920240"/>
                  <a:gd name="connsiteY20" fmla="*/ 335280 h 1920240"/>
                  <a:gd name="connsiteX21" fmla="*/ 1409700 w 1920240"/>
                  <a:gd name="connsiteY21" fmla="*/ 236220 h 1920240"/>
                  <a:gd name="connsiteX22" fmla="*/ 1485900 w 1920240"/>
                  <a:gd name="connsiteY22" fmla="*/ 0 h 1920240"/>
                  <a:gd name="connsiteX23" fmla="*/ 1066800 w 1920240"/>
                  <a:gd name="connsiteY23" fmla="*/ 182880 h 1920240"/>
                  <a:gd name="connsiteX24" fmla="*/ 952500 w 1920240"/>
                  <a:gd name="connsiteY24" fmla="*/ 502920 h 1920240"/>
                  <a:gd name="connsiteX25" fmla="*/ 1028700 w 1920240"/>
                  <a:gd name="connsiteY25" fmla="*/ 853440 h 1920240"/>
                  <a:gd name="connsiteX26" fmla="*/ 1272540 w 1920240"/>
                  <a:gd name="connsiteY26" fmla="*/ 1188720 h 1920240"/>
                  <a:gd name="connsiteX27" fmla="*/ 1272540 w 1920240"/>
                  <a:gd name="connsiteY27" fmla="*/ 1287780 h 1920240"/>
                  <a:gd name="connsiteX28" fmla="*/ 937260 w 1920240"/>
                  <a:gd name="connsiteY28" fmla="*/ 975360 h 1920240"/>
                  <a:gd name="connsiteX29" fmla="*/ 731520 w 1920240"/>
                  <a:gd name="connsiteY29" fmla="*/ 556260 h 1920240"/>
                  <a:gd name="connsiteX30" fmla="*/ 655320 w 1920240"/>
                  <a:gd name="connsiteY30" fmla="*/ 464820 h 1920240"/>
                  <a:gd name="connsiteX31" fmla="*/ 701040 w 1920240"/>
                  <a:gd name="connsiteY31" fmla="*/ 30480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0240" h="1920240">
                    <a:moveTo>
                      <a:pt x="701040" y="304800"/>
                    </a:moveTo>
                    <a:lnTo>
                      <a:pt x="220980" y="487680"/>
                    </a:lnTo>
                    <a:lnTo>
                      <a:pt x="60960" y="739140"/>
                    </a:lnTo>
                    <a:lnTo>
                      <a:pt x="259080" y="891540"/>
                    </a:lnTo>
                    <a:lnTo>
                      <a:pt x="388620" y="891540"/>
                    </a:lnTo>
                    <a:lnTo>
                      <a:pt x="426720" y="982980"/>
                    </a:lnTo>
                    <a:lnTo>
                      <a:pt x="320040" y="1043940"/>
                    </a:lnTo>
                    <a:lnTo>
                      <a:pt x="99060" y="998220"/>
                    </a:lnTo>
                    <a:lnTo>
                      <a:pt x="0" y="1043940"/>
                    </a:lnTo>
                    <a:lnTo>
                      <a:pt x="38100" y="1112520"/>
                    </a:lnTo>
                    <a:lnTo>
                      <a:pt x="541020" y="1257300"/>
                    </a:lnTo>
                    <a:lnTo>
                      <a:pt x="487680" y="1493520"/>
                    </a:lnTo>
                    <a:lnTo>
                      <a:pt x="457200" y="1790700"/>
                    </a:lnTo>
                    <a:lnTo>
                      <a:pt x="274320" y="1844040"/>
                    </a:lnTo>
                    <a:lnTo>
                      <a:pt x="266700" y="1920240"/>
                    </a:lnTo>
                    <a:lnTo>
                      <a:pt x="1455420" y="1905000"/>
                    </a:lnTo>
                    <a:lnTo>
                      <a:pt x="1790700" y="1714500"/>
                    </a:lnTo>
                    <a:lnTo>
                      <a:pt x="1920240" y="1386840"/>
                    </a:lnTo>
                    <a:lnTo>
                      <a:pt x="1874520" y="914400"/>
                    </a:lnTo>
                    <a:lnTo>
                      <a:pt x="1531620" y="525780"/>
                    </a:lnTo>
                    <a:lnTo>
                      <a:pt x="1417320" y="335280"/>
                    </a:lnTo>
                    <a:lnTo>
                      <a:pt x="1409700" y="236220"/>
                    </a:lnTo>
                    <a:lnTo>
                      <a:pt x="1485900" y="0"/>
                    </a:lnTo>
                    <a:lnTo>
                      <a:pt x="1066800" y="182880"/>
                    </a:lnTo>
                    <a:lnTo>
                      <a:pt x="952500" y="502920"/>
                    </a:lnTo>
                    <a:lnTo>
                      <a:pt x="1028700" y="853440"/>
                    </a:lnTo>
                    <a:lnTo>
                      <a:pt x="1272540" y="1188720"/>
                    </a:lnTo>
                    <a:lnTo>
                      <a:pt x="1272540" y="1287780"/>
                    </a:lnTo>
                    <a:lnTo>
                      <a:pt x="937260" y="975360"/>
                    </a:lnTo>
                    <a:lnTo>
                      <a:pt x="731520" y="556260"/>
                    </a:lnTo>
                    <a:lnTo>
                      <a:pt x="655320" y="464820"/>
                    </a:lnTo>
                    <a:lnTo>
                      <a:pt x="701040" y="30480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CCF7C08-29B9-4D0B-9E36-73738265E0DB}"/>
                  </a:ext>
                </a:extLst>
              </p:cNvPr>
              <p:cNvPicPr>
                <a:picLocks/>
              </p:cNvPicPr>
              <p:nvPr/>
            </p:nvPicPr>
            <p:blipFill>
              <a:blip r:embed="rId5">
                <a:duotone>
                  <a:schemeClr val="accent3">
                    <a:shade val="45000"/>
                    <a:satMod val="135000"/>
                  </a:schemeClr>
                  <a:prstClr val="white"/>
                </a:duotone>
              </a:blip>
              <a:stretch>
                <a:fillRect/>
              </a:stretch>
            </p:blipFill>
            <p:spPr>
              <a:xfrm>
                <a:off x="5578921" y="2248349"/>
                <a:ext cx="2007196" cy="2007196"/>
              </a:xfrm>
              <a:prstGeom prst="rect">
                <a:avLst/>
              </a:prstGeom>
            </p:spPr>
          </p:pic>
        </p:grpSp>
        <p:grpSp>
          <p:nvGrpSpPr>
            <p:cNvPr id="12" name="Group 11">
              <a:extLst>
                <a:ext uri="{FF2B5EF4-FFF2-40B4-BE49-F238E27FC236}">
                  <a16:creationId xmlns:a16="http://schemas.microsoft.com/office/drawing/2014/main" id="{00B7EA26-0034-4F69-B988-6A72F0AE7A17}"/>
                </a:ext>
              </a:extLst>
            </p:cNvPr>
            <p:cNvGrpSpPr/>
            <p:nvPr/>
          </p:nvGrpSpPr>
          <p:grpSpPr>
            <a:xfrm>
              <a:off x="2832338" y="3573796"/>
              <a:ext cx="2168562" cy="2168562"/>
              <a:chOff x="4806612" y="4018877"/>
              <a:chExt cx="2168562" cy="2168562"/>
            </a:xfrm>
          </p:grpSpPr>
          <p:sp>
            <p:nvSpPr>
              <p:cNvPr id="11" name="Freeform: Shape 10">
                <a:extLst>
                  <a:ext uri="{FF2B5EF4-FFF2-40B4-BE49-F238E27FC236}">
                    <a16:creationId xmlns:a16="http://schemas.microsoft.com/office/drawing/2014/main" id="{E4C0F20B-2FF2-436D-B97C-10D3EC0EF55D}"/>
                  </a:ext>
                </a:extLst>
              </p:cNvPr>
              <p:cNvSpPr/>
              <p:nvPr/>
            </p:nvSpPr>
            <p:spPr>
              <a:xfrm>
                <a:off x="4907280" y="4472940"/>
                <a:ext cx="1965960" cy="1242060"/>
              </a:xfrm>
              <a:custGeom>
                <a:avLst/>
                <a:gdLst>
                  <a:gd name="connsiteX0" fmla="*/ 434340 w 1965960"/>
                  <a:gd name="connsiteY0" fmla="*/ 373380 h 1242060"/>
                  <a:gd name="connsiteX1" fmla="*/ 647700 w 1965960"/>
                  <a:gd name="connsiteY1" fmla="*/ 297180 h 1242060"/>
                  <a:gd name="connsiteX2" fmla="*/ 662940 w 1965960"/>
                  <a:gd name="connsiteY2" fmla="*/ 167640 h 1242060"/>
                  <a:gd name="connsiteX3" fmla="*/ 830580 w 1965960"/>
                  <a:gd name="connsiteY3" fmla="*/ 38100 h 1242060"/>
                  <a:gd name="connsiteX4" fmla="*/ 1043940 w 1965960"/>
                  <a:gd name="connsiteY4" fmla="*/ 0 h 1242060"/>
                  <a:gd name="connsiteX5" fmla="*/ 1120140 w 1965960"/>
                  <a:gd name="connsiteY5" fmla="*/ 30480 h 1242060"/>
                  <a:gd name="connsiteX6" fmla="*/ 1097280 w 1965960"/>
                  <a:gd name="connsiteY6" fmla="*/ 129540 h 1242060"/>
                  <a:gd name="connsiteX7" fmla="*/ 1089660 w 1965960"/>
                  <a:gd name="connsiteY7" fmla="*/ 160020 h 1242060"/>
                  <a:gd name="connsiteX8" fmla="*/ 1188720 w 1965960"/>
                  <a:gd name="connsiteY8" fmla="*/ 259080 h 1242060"/>
                  <a:gd name="connsiteX9" fmla="*/ 1082040 w 1965960"/>
                  <a:gd name="connsiteY9" fmla="*/ 350520 h 1242060"/>
                  <a:gd name="connsiteX10" fmla="*/ 1303020 w 1965960"/>
                  <a:gd name="connsiteY10" fmla="*/ 396240 h 1242060"/>
                  <a:gd name="connsiteX11" fmla="*/ 1455420 w 1965960"/>
                  <a:gd name="connsiteY11" fmla="*/ 281940 h 1242060"/>
                  <a:gd name="connsiteX12" fmla="*/ 1775460 w 1965960"/>
                  <a:gd name="connsiteY12" fmla="*/ 228600 h 1242060"/>
                  <a:gd name="connsiteX13" fmla="*/ 1889760 w 1965960"/>
                  <a:gd name="connsiteY13" fmla="*/ 152400 h 1242060"/>
                  <a:gd name="connsiteX14" fmla="*/ 1874520 w 1965960"/>
                  <a:gd name="connsiteY14" fmla="*/ 320040 h 1242060"/>
                  <a:gd name="connsiteX15" fmla="*/ 1965960 w 1965960"/>
                  <a:gd name="connsiteY15" fmla="*/ 327660 h 1242060"/>
                  <a:gd name="connsiteX16" fmla="*/ 1920240 w 1965960"/>
                  <a:gd name="connsiteY16" fmla="*/ 472440 h 1242060"/>
                  <a:gd name="connsiteX17" fmla="*/ 1836420 w 1965960"/>
                  <a:gd name="connsiteY17" fmla="*/ 525780 h 1242060"/>
                  <a:gd name="connsiteX18" fmla="*/ 1836420 w 1965960"/>
                  <a:gd name="connsiteY18" fmla="*/ 579120 h 1242060"/>
                  <a:gd name="connsiteX19" fmla="*/ 1965960 w 1965960"/>
                  <a:gd name="connsiteY19" fmla="*/ 624840 h 1242060"/>
                  <a:gd name="connsiteX20" fmla="*/ 1943100 w 1965960"/>
                  <a:gd name="connsiteY20" fmla="*/ 708660 h 1242060"/>
                  <a:gd name="connsiteX21" fmla="*/ 1813560 w 1965960"/>
                  <a:gd name="connsiteY21" fmla="*/ 762000 h 1242060"/>
                  <a:gd name="connsiteX22" fmla="*/ 1874520 w 1965960"/>
                  <a:gd name="connsiteY22" fmla="*/ 899160 h 1242060"/>
                  <a:gd name="connsiteX23" fmla="*/ 1699260 w 1965960"/>
                  <a:gd name="connsiteY23" fmla="*/ 906780 h 1242060"/>
                  <a:gd name="connsiteX24" fmla="*/ 1569720 w 1965960"/>
                  <a:gd name="connsiteY24" fmla="*/ 822960 h 1242060"/>
                  <a:gd name="connsiteX25" fmla="*/ 1501140 w 1965960"/>
                  <a:gd name="connsiteY25" fmla="*/ 662940 h 1242060"/>
                  <a:gd name="connsiteX26" fmla="*/ 1417320 w 1965960"/>
                  <a:gd name="connsiteY26" fmla="*/ 571500 h 1242060"/>
                  <a:gd name="connsiteX27" fmla="*/ 1310640 w 1965960"/>
                  <a:gd name="connsiteY27" fmla="*/ 533400 h 1242060"/>
                  <a:gd name="connsiteX28" fmla="*/ 1120140 w 1965960"/>
                  <a:gd name="connsiteY28" fmla="*/ 525780 h 1242060"/>
                  <a:gd name="connsiteX29" fmla="*/ 1074420 w 1965960"/>
                  <a:gd name="connsiteY29" fmla="*/ 693420 h 1242060"/>
                  <a:gd name="connsiteX30" fmla="*/ 929640 w 1965960"/>
                  <a:gd name="connsiteY30" fmla="*/ 868680 h 1242060"/>
                  <a:gd name="connsiteX31" fmla="*/ 937260 w 1965960"/>
                  <a:gd name="connsiteY31" fmla="*/ 899160 h 1242060"/>
                  <a:gd name="connsiteX32" fmla="*/ 1036320 w 1965960"/>
                  <a:gd name="connsiteY32" fmla="*/ 922020 h 1242060"/>
                  <a:gd name="connsiteX33" fmla="*/ 1196340 w 1965960"/>
                  <a:gd name="connsiteY33" fmla="*/ 929640 h 1242060"/>
                  <a:gd name="connsiteX34" fmla="*/ 1264920 w 1965960"/>
                  <a:gd name="connsiteY34" fmla="*/ 960120 h 1242060"/>
                  <a:gd name="connsiteX35" fmla="*/ 1211580 w 1965960"/>
                  <a:gd name="connsiteY35" fmla="*/ 1097280 h 1242060"/>
                  <a:gd name="connsiteX36" fmla="*/ 1310640 w 1965960"/>
                  <a:gd name="connsiteY36" fmla="*/ 1196340 h 1242060"/>
                  <a:gd name="connsiteX37" fmla="*/ 1181100 w 1965960"/>
                  <a:gd name="connsiteY37" fmla="*/ 1242060 h 1242060"/>
                  <a:gd name="connsiteX38" fmla="*/ 960120 w 1965960"/>
                  <a:gd name="connsiteY38" fmla="*/ 1203960 h 1242060"/>
                  <a:gd name="connsiteX39" fmla="*/ 822960 w 1965960"/>
                  <a:gd name="connsiteY39" fmla="*/ 1112520 h 1242060"/>
                  <a:gd name="connsiteX40" fmla="*/ 784860 w 1965960"/>
                  <a:gd name="connsiteY40" fmla="*/ 929640 h 1242060"/>
                  <a:gd name="connsiteX41" fmla="*/ 556260 w 1965960"/>
                  <a:gd name="connsiteY41" fmla="*/ 952500 h 1242060"/>
                  <a:gd name="connsiteX42" fmla="*/ 693420 w 1965960"/>
                  <a:gd name="connsiteY42" fmla="*/ 1051560 h 1242060"/>
                  <a:gd name="connsiteX43" fmla="*/ 739140 w 1965960"/>
                  <a:gd name="connsiteY43" fmla="*/ 1203960 h 1242060"/>
                  <a:gd name="connsiteX44" fmla="*/ 571500 w 1965960"/>
                  <a:gd name="connsiteY44" fmla="*/ 1165860 h 1242060"/>
                  <a:gd name="connsiteX45" fmla="*/ 457200 w 1965960"/>
                  <a:gd name="connsiteY45" fmla="*/ 1059180 h 1242060"/>
                  <a:gd name="connsiteX46" fmla="*/ 441960 w 1965960"/>
                  <a:gd name="connsiteY46" fmla="*/ 914400 h 1242060"/>
                  <a:gd name="connsiteX47" fmla="*/ 68580 w 1965960"/>
                  <a:gd name="connsiteY47" fmla="*/ 723900 h 1242060"/>
                  <a:gd name="connsiteX48" fmla="*/ 0 w 1965960"/>
                  <a:gd name="connsiteY48" fmla="*/ 586740 h 1242060"/>
                  <a:gd name="connsiteX49" fmla="*/ 76200 w 1965960"/>
                  <a:gd name="connsiteY49" fmla="*/ 434340 h 1242060"/>
                  <a:gd name="connsiteX50" fmla="*/ 274320 w 1965960"/>
                  <a:gd name="connsiteY50" fmla="*/ 358140 h 1242060"/>
                  <a:gd name="connsiteX51" fmla="*/ 434340 w 1965960"/>
                  <a:gd name="connsiteY51" fmla="*/ 373380 h 124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65960" h="1242060">
                    <a:moveTo>
                      <a:pt x="434340" y="373380"/>
                    </a:moveTo>
                    <a:lnTo>
                      <a:pt x="647700" y="297180"/>
                    </a:lnTo>
                    <a:lnTo>
                      <a:pt x="662940" y="167640"/>
                    </a:lnTo>
                    <a:lnTo>
                      <a:pt x="830580" y="38100"/>
                    </a:lnTo>
                    <a:lnTo>
                      <a:pt x="1043940" y="0"/>
                    </a:lnTo>
                    <a:lnTo>
                      <a:pt x="1120140" y="30480"/>
                    </a:lnTo>
                    <a:lnTo>
                      <a:pt x="1097280" y="129540"/>
                    </a:lnTo>
                    <a:lnTo>
                      <a:pt x="1089660" y="160020"/>
                    </a:lnTo>
                    <a:lnTo>
                      <a:pt x="1188720" y="259080"/>
                    </a:lnTo>
                    <a:lnTo>
                      <a:pt x="1082040" y="350520"/>
                    </a:lnTo>
                    <a:lnTo>
                      <a:pt x="1303020" y="396240"/>
                    </a:lnTo>
                    <a:lnTo>
                      <a:pt x="1455420" y="281940"/>
                    </a:lnTo>
                    <a:lnTo>
                      <a:pt x="1775460" y="228600"/>
                    </a:lnTo>
                    <a:lnTo>
                      <a:pt x="1889760" y="152400"/>
                    </a:lnTo>
                    <a:lnTo>
                      <a:pt x="1874520" y="320040"/>
                    </a:lnTo>
                    <a:lnTo>
                      <a:pt x="1965960" y="327660"/>
                    </a:lnTo>
                    <a:lnTo>
                      <a:pt x="1920240" y="472440"/>
                    </a:lnTo>
                    <a:lnTo>
                      <a:pt x="1836420" y="525780"/>
                    </a:lnTo>
                    <a:lnTo>
                      <a:pt x="1836420" y="579120"/>
                    </a:lnTo>
                    <a:lnTo>
                      <a:pt x="1965960" y="624840"/>
                    </a:lnTo>
                    <a:lnTo>
                      <a:pt x="1943100" y="708660"/>
                    </a:lnTo>
                    <a:lnTo>
                      <a:pt x="1813560" y="762000"/>
                    </a:lnTo>
                    <a:lnTo>
                      <a:pt x="1874520" y="899160"/>
                    </a:lnTo>
                    <a:lnTo>
                      <a:pt x="1699260" y="906780"/>
                    </a:lnTo>
                    <a:lnTo>
                      <a:pt x="1569720" y="822960"/>
                    </a:lnTo>
                    <a:lnTo>
                      <a:pt x="1501140" y="662940"/>
                    </a:lnTo>
                    <a:lnTo>
                      <a:pt x="1417320" y="571500"/>
                    </a:lnTo>
                    <a:lnTo>
                      <a:pt x="1310640" y="533400"/>
                    </a:lnTo>
                    <a:lnTo>
                      <a:pt x="1120140" y="525780"/>
                    </a:lnTo>
                    <a:lnTo>
                      <a:pt x="1074420" y="693420"/>
                    </a:lnTo>
                    <a:lnTo>
                      <a:pt x="929640" y="868680"/>
                    </a:lnTo>
                    <a:lnTo>
                      <a:pt x="937260" y="899160"/>
                    </a:lnTo>
                    <a:lnTo>
                      <a:pt x="1036320" y="922020"/>
                    </a:lnTo>
                    <a:lnTo>
                      <a:pt x="1196340" y="929640"/>
                    </a:lnTo>
                    <a:lnTo>
                      <a:pt x="1264920" y="960120"/>
                    </a:lnTo>
                    <a:lnTo>
                      <a:pt x="1211580" y="1097280"/>
                    </a:lnTo>
                    <a:lnTo>
                      <a:pt x="1310640" y="1196340"/>
                    </a:lnTo>
                    <a:lnTo>
                      <a:pt x="1181100" y="1242060"/>
                    </a:lnTo>
                    <a:lnTo>
                      <a:pt x="960120" y="1203960"/>
                    </a:lnTo>
                    <a:lnTo>
                      <a:pt x="822960" y="1112520"/>
                    </a:lnTo>
                    <a:lnTo>
                      <a:pt x="784860" y="929640"/>
                    </a:lnTo>
                    <a:lnTo>
                      <a:pt x="556260" y="952500"/>
                    </a:lnTo>
                    <a:lnTo>
                      <a:pt x="693420" y="1051560"/>
                    </a:lnTo>
                    <a:lnTo>
                      <a:pt x="739140" y="1203960"/>
                    </a:lnTo>
                    <a:lnTo>
                      <a:pt x="571500" y="1165860"/>
                    </a:lnTo>
                    <a:lnTo>
                      <a:pt x="457200" y="1059180"/>
                    </a:lnTo>
                    <a:lnTo>
                      <a:pt x="441960" y="914400"/>
                    </a:lnTo>
                    <a:lnTo>
                      <a:pt x="68580" y="723900"/>
                    </a:lnTo>
                    <a:lnTo>
                      <a:pt x="0" y="586740"/>
                    </a:lnTo>
                    <a:lnTo>
                      <a:pt x="76200" y="434340"/>
                    </a:lnTo>
                    <a:lnTo>
                      <a:pt x="274320" y="358140"/>
                    </a:lnTo>
                    <a:lnTo>
                      <a:pt x="434340" y="37338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BA76C79-8E28-4DB6-8BF3-1C162E805EB2}"/>
                  </a:ext>
                </a:extLst>
              </p:cNvPr>
              <p:cNvPicPr>
                <a:picLocks/>
              </p:cNvPicPr>
              <p:nvPr/>
            </p:nvPicPr>
            <p:blipFill>
              <a:blip r:embed="rId6">
                <a:duotone>
                  <a:schemeClr val="accent3">
                    <a:shade val="45000"/>
                    <a:satMod val="135000"/>
                  </a:schemeClr>
                  <a:prstClr val="white"/>
                </a:duotone>
              </a:blip>
              <a:stretch>
                <a:fillRect/>
              </a:stretch>
            </p:blipFill>
            <p:spPr>
              <a:xfrm flipH="1">
                <a:off x="4806612" y="4018877"/>
                <a:ext cx="2168562" cy="2168562"/>
              </a:xfrm>
              <a:prstGeom prst="rect">
                <a:avLst/>
              </a:prstGeom>
            </p:spPr>
          </p:pic>
        </p:grpSp>
      </p:grpSp>
      <p:sp>
        <p:nvSpPr>
          <p:cNvPr id="50" name="TextBox 49">
            <a:extLst>
              <a:ext uri="{FF2B5EF4-FFF2-40B4-BE49-F238E27FC236}">
                <a16:creationId xmlns:a16="http://schemas.microsoft.com/office/drawing/2014/main" id="{51AB8B5B-B0F5-4C0B-B08F-06F56CEC0453}"/>
              </a:ext>
            </a:extLst>
          </p:cNvPr>
          <p:cNvSpPr txBox="1"/>
          <p:nvPr/>
        </p:nvSpPr>
        <p:spPr>
          <a:xfrm>
            <a:off x="1637881" y="5195444"/>
            <a:ext cx="3123400" cy="738664"/>
          </a:xfrm>
          <a:prstGeom prst="rect">
            <a:avLst/>
          </a:prstGeom>
          <a:noFill/>
        </p:spPr>
        <p:txBody>
          <a:bodyPr wrap="square" lIns="0" tIns="0" rIns="0" bIns="0" rtlCol="0">
            <a:spAutoFit/>
          </a:bodyPr>
          <a:lstStyle/>
          <a:p>
            <a:pPr algn="ctr"/>
            <a:r>
              <a:rPr lang="en-GB" sz="4800" dirty="0">
                <a:latin typeface="Perpetua" panose="02020502060401020303" pitchFamily="18" charset="0"/>
                <a:cs typeface="Posterama" panose="020B0504020200020000" pitchFamily="34" charset="0"/>
              </a:rPr>
              <a:t>Z</a:t>
            </a:r>
            <a:r>
              <a:rPr lang="en-GB" sz="3200" dirty="0">
                <a:latin typeface="Perpetua" panose="02020502060401020303" pitchFamily="18" charset="0"/>
                <a:cs typeface="Posterama" panose="020B0504020200020000" pitchFamily="34" charset="0"/>
              </a:rPr>
              <a:t>OOLOGY</a:t>
            </a:r>
            <a:endParaRPr lang="en-GB" dirty="0">
              <a:latin typeface="Perpetua" panose="02020502060401020303" pitchFamily="18" charset="0"/>
              <a:cs typeface="Posterama" panose="020B0504020200020000" pitchFamily="34" charset="0"/>
            </a:endParaRPr>
          </a:p>
        </p:txBody>
      </p:sp>
      <p:sp>
        <p:nvSpPr>
          <p:cNvPr id="51" name="TextBox 50">
            <a:extLst>
              <a:ext uri="{FF2B5EF4-FFF2-40B4-BE49-F238E27FC236}">
                <a16:creationId xmlns:a16="http://schemas.microsoft.com/office/drawing/2014/main" id="{2E2CB466-C215-41DA-BE2A-8FC13883F919}"/>
              </a:ext>
            </a:extLst>
          </p:cNvPr>
          <p:cNvSpPr txBox="1"/>
          <p:nvPr/>
        </p:nvSpPr>
        <p:spPr>
          <a:xfrm>
            <a:off x="7331091" y="5195444"/>
            <a:ext cx="3123400" cy="738664"/>
          </a:xfrm>
          <a:prstGeom prst="rect">
            <a:avLst/>
          </a:prstGeom>
          <a:noFill/>
        </p:spPr>
        <p:txBody>
          <a:bodyPr wrap="square" lIns="0" tIns="0" rIns="0" bIns="0" rtlCol="0">
            <a:spAutoFit/>
          </a:bodyPr>
          <a:lstStyle/>
          <a:p>
            <a:pPr algn="ctr"/>
            <a:r>
              <a:rPr lang="en-GB" sz="4800" dirty="0">
                <a:latin typeface="Perpetua" panose="02020502060401020303" pitchFamily="18" charset="0"/>
                <a:cs typeface="Posterama" panose="020B0504020200020000" pitchFamily="34" charset="0"/>
              </a:rPr>
              <a:t>L</a:t>
            </a:r>
            <a:r>
              <a:rPr lang="en-GB" sz="3200" dirty="0">
                <a:latin typeface="Perpetua" panose="02020502060401020303" pitchFamily="18" charset="0"/>
                <a:cs typeface="Posterama" panose="020B0504020200020000" pitchFamily="34" charset="0"/>
              </a:rPr>
              <a:t>ITERATURE</a:t>
            </a:r>
            <a:endParaRPr lang="en-GB" dirty="0">
              <a:latin typeface="Perpetua" panose="02020502060401020303" pitchFamily="18" charset="0"/>
              <a:cs typeface="Posterama" panose="020B0504020200020000" pitchFamily="34" charset="0"/>
            </a:endParaRPr>
          </a:p>
        </p:txBody>
      </p:sp>
      <p:grpSp>
        <p:nvGrpSpPr>
          <p:cNvPr id="7" name="Group 6">
            <a:extLst>
              <a:ext uri="{FF2B5EF4-FFF2-40B4-BE49-F238E27FC236}">
                <a16:creationId xmlns:a16="http://schemas.microsoft.com/office/drawing/2014/main" id="{A9BDF71E-2215-4E01-A095-60FF2AD83C21}"/>
              </a:ext>
            </a:extLst>
          </p:cNvPr>
          <p:cNvGrpSpPr/>
          <p:nvPr/>
        </p:nvGrpSpPr>
        <p:grpSpPr>
          <a:xfrm>
            <a:off x="6779178" y="1373391"/>
            <a:ext cx="4121343" cy="3696715"/>
            <a:chOff x="6779178" y="1373391"/>
            <a:chExt cx="4121343" cy="3696715"/>
          </a:xfrm>
        </p:grpSpPr>
        <p:sp>
          <p:nvSpPr>
            <p:cNvPr id="22" name="Oval 21">
              <a:extLst>
                <a:ext uri="{FF2B5EF4-FFF2-40B4-BE49-F238E27FC236}">
                  <a16:creationId xmlns:a16="http://schemas.microsoft.com/office/drawing/2014/main" id="{ACAE264D-5CD6-4A74-9926-8E77E7430695}"/>
                </a:ext>
              </a:extLst>
            </p:cNvPr>
            <p:cNvSpPr/>
            <p:nvPr/>
          </p:nvSpPr>
          <p:spPr>
            <a:xfrm>
              <a:off x="7146895" y="1490411"/>
              <a:ext cx="3436998" cy="3436997"/>
            </a:xfrm>
            <a:prstGeom prst="ellipse">
              <a:avLst/>
            </a:prstGeom>
            <a:noFill/>
            <a:ln w="762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9643632-2BD2-4B3E-8F94-A77F61C0E4A2}"/>
                </a:ext>
              </a:extLst>
            </p:cNvPr>
            <p:cNvSpPr/>
            <p:nvPr/>
          </p:nvSpPr>
          <p:spPr>
            <a:xfrm>
              <a:off x="7365917" y="1709433"/>
              <a:ext cx="2998954" cy="29989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BFF590AA-844A-4085-B431-273F9DA94FA2}"/>
                </a:ext>
              </a:extLst>
            </p:cNvPr>
            <p:cNvGrpSpPr/>
            <p:nvPr/>
          </p:nvGrpSpPr>
          <p:grpSpPr>
            <a:xfrm>
              <a:off x="7803888" y="2948458"/>
              <a:ext cx="2121648" cy="2121648"/>
              <a:chOff x="7904378" y="3136142"/>
              <a:chExt cx="1914927" cy="1914927"/>
            </a:xfrm>
          </p:grpSpPr>
          <p:sp>
            <p:nvSpPr>
              <p:cNvPr id="43" name="Freeform: Shape 42">
                <a:extLst>
                  <a:ext uri="{FF2B5EF4-FFF2-40B4-BE49-F238E27FC236}">
                    <a16:creationId xmlns:a16="http://schemas.microsoft.com/office/drawing/2014/main" id="{5708726E-F461-4B01-B2F6-F29BAB4BDACB}"/>
                  </a:ext>
                </a:extLst>
              </p:cNvPr>
              <p:cNvSpPr/>
              <p:nvPr/>
            </p:nvSpPr>
            <p:spPr>
              <a:xfrm>
                <a:off x="7918100" y="3727938"/>
                <a:ext cx="1842801" cy="1225899"/>
              </a:xfrm>
              <a:custGeom>
                <a:avLst/>
                <a:gdLst>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36914 w 1868994"/>
                  <a:gd name="connsiteY14" fmla="*/ 100484 h 1225899"/>
                  <a:gd name="connsiteX15" fmla="*/ 1467059 w 1868994"/>
                  <a:gd name="connsiteY15" fmla="*/ 110532 h 1225899"/>
                  <a:gd name="connsiteX16" fmla="*/ 1517301 w 1868994"/>
                  <a:gd name="connsiteY16" fmla="*/ 120581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36914 w 1868994"/>
                  <a:gd name="connsiteY14" fmla="*/ 100484 h 1225899"/>
                  <a:gd name="connsiteX15" fmla="*/ 1493253 w 1868994"/>
                  <a:gd name="connsiteY15" fmla="*/ 72432 h 1225899"/>
                  <a:gd name="connsiteX16" fmla="*/ 1517301 w 1868994"/>
                  <a:gd name="connsiteY16" fmla="*/ 120581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29771 w 1868994"/>
                  <a:gd name="connsiteY14" fmla="*/ 79053 h 1225899"/>
                  <a:gd name="connsiteX15" fmla="*/ 1493253 w 1868994"/>
                  <a:gd name="connsiteY15" fmla="*/ 72432 h 1225899"/>
                  <a:gd name="connsiteX16" fmla="*/ 1517301 w 1868994"/>
                  <a:gd name="connsiteY16" fmla="*/ 120581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29771 w 1868994"/>
                  <a:gd name="connsiteY14" fmla="*/ 79053 h 1225899"/>
                  <a:gd name="connsiteX15" fmla="*/ 1493253 w 1868994"/>
                  <a:gd name="connsiteY15" fmla="*/ 72432 h 1225899"/>
                  <a:gd name="connsiteX16" fmla="*/ 1557782 w 1868994"/>
                  <a:gd name="connsiteY16" fmla="*/ 94387 h 1225899"/>
                  <a:gd name="connsiteX17" fmla="*/ 1678075 w 1868994"/>
                  <a:gd name="connsiteY17" fmla="*/ 140677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68994"/>
                  <a:gd name="connsiteY0" fmla="*/ 90436 h 1225899"/>
                  <a:gd name="connsiteX1" fmla="*/ 361741 w 1868994"/>
                  <a:gd name="connsiteY1" fmla="*/ 80387 h 1225899"/>
                  <a:gd name="connsiteX2" fmla="*/ 442128 w 1868994"/>
                  <a:gd name="connsiteY2" fmla="*/ 70339 h 1225899"/>
                  <a:gd name="connsiteX3" fmla="*/ 472273 w 1868994"/>
                  <a:gd name="connsiteY3" fmla="*/ 60291 h 1225899"/>
                  <a:gd name="connsiteX4" fmla="*/ 502418 w 1868994"/>
                  <a:gd name="connsiteY4" fmla="*/ 40194 h 1225899"/>
                  <a:gd name="connsiteX5" fmla="*/ 562708 w 1868994"/>
                  <a:gd name="connsiteY5" fmla="*/ 20097 h 1225899"/>
                  <a:gd name="connsiteX6" fmla="*/ 592853 w 1868994"/>
                  <a:gd name="connsiteY6" fmla="*/ 10049 h 1225899"/>
                  <a:gd name="connsiteX7" fmla="*/ 673240 w 1868994"/>
                  <a:gd name="connsiteY7" fmla="*/ 20097 h 1225899"/>
                  <a:gd name="connsiteX8" fmla="*/ 854110 w 1868994"/>
                  <a:gd name="connsiteY8" fmla="*/ 0 h 1225899"/>
                  <a:gd name="connsiteX9" fmla="*/ 924448 w 1868994"/>
                  <a:gd name="connsiteY9" fmla="*/ 20097 h 1225899"/>
                  <a:gd name="connsiteX10" fmla="*/ 954594 w 1868994"/>
                  <a:gd name="connsiteY10" fmla="*/ 40194 h 1225899"/>
                  <a:gd name="connsiteX11" fmla="*/ 1145512 w 1868994"/>
                  <a:gd name="connsiteY11" fmla="*/ 60291 h 1225899"/>
                  <a:gd name="connsiteX12" fmla="*/ 1215851 w 1868994"/>
                  <a:gd name="connsiteY12" fmla="*/ 70339 h 1225899"/>
                  <a:gd name="connsiteX13" fmla="*/ 1376624 w 1868994"/>
                  <a:gd name="connsiteY13" fmla="*/ 80387 h 1225899"/>
                  <a:gd name="connsiteX14" fmla="*/ 1429771 w 1868994"/>
                  <a:gd name="connsiteY14" fmla="*/ 79053 h 1225899"/>
                  <a:gd name="connsiteX15" fmla="*/ 1493253 w 1868994"/>
                  <a:gd name="connsiteY15" fmla="*/ 72432 h 1225899"/>
                  <a:gd name="connsiteX16" fmla="*/ 1557782 w 1868994"/>
                  <a:gd name="connsiteY16" fmla="*/ 94387 h 1225899"/>
                  <a:gd name="connsiteX17" fmla="*/ 1692362 w 1868994"/>
                  <a:gd name="connsiteY17" fmla="*/ 116864 h 1225899"/>
                  <a:gd name="connsiteX18" fmla="*/ 1868994 w 1868994"/>
                  <a:gd name="connsiteY18" fmla="*/ 160774 h 1225899"/>
                  <a:gd name="connsiteX19" fmla="*/ 1858945 w 1868994"/>
                  <a:gd name="connsiteY19" fmla="*/ 190919 h 1225899"/>
                  <a:gd name="connsiteX20" fmla="*/ 1838848 w 1868994"/>
                  <a:gd name="connsiteY20" fmla="*/ 221064 h 1225899"/>
                  <a:gd name="connsiteX21" fmla="*/ 1818752 w 1868994"/>
                  <a:gd name="connsiteY21" fmla="*/ 281354 h 1225899"/>
                  <a:gd name="connsiteX22" fmla="*/ 1818752 w 1868994"/>
                  <a:gd name="connsiteY22" fmla="*/ 472273 h 1225899"/>
                  <a:gd name="connsiteX23" fmla="*/ 1798655 w 1868994"/>
                  <a:gd name="connsiteY23" fmla="*/ 532563 h 1225899"/>
                  <a:gd name="connsiteX24" fmla="*/ 1808703 w 1868994"/>
                  <a:gd name="connsiteY24" fmla="*/ 612950 h 1225899"/>
                  <a:gd name="connsiteX25" fmla="*/ 1808703 w 1868994"/>
                  <a:gd name="connsiteY25" fmla="*/ 743578 h 1225899"/>
                  <a:gd name="connsiteX26" fmla="*/ 1778558 w 1868994"/>
                  <a:gd name="connsiteY26" fmla="*/ 763675 h 1225899"/>
                  <a:gd name="connsiteX27" fmla="*/ 1748413 w 1868994"/>
                  <a:gd name="connsiteY27" fmla="*/ 823965 h 1225899"/>
                  <a:gd name="connsiteX28" fmla="*/ 1768510 w 1868994"/>
                  <a:gd name="connsiteY28" fmla="*/ 934497 h 1225899"/>
                  <a:gd name="connsiteX29" fmla="*/ 1788607 w 1868994"/>
                  <a:gd name="connsiteY29" fmla="*/ 964642 h 1225899"/>
                  <a:gd name="connsiteX30" fmla="*/ 1798655 w 1868994"/>
                  <a:gd name="connsiteY30" fmla="*/ 994787 h 1225899"/>
                  <a:gd name="connsiteX31" fmla="*/ 1818752 w 1868994"/>
                  <a:gd name="connsiteY31" fmla="*/ 1075174 h 1225899"/>
                  <a:gd name="connsiteX32" fmla="*/ 1788607 w 1868994"/>
                  <a:gd name="connsiteY32" fmla="*/ 1095271 h 1225899"/>
                  <a:gd name="connsiteX33" fmla="*/ 1657978 w 1868994"/>
                  <a:gd name="connsiteY33" fmla="*/ 1115367 h 1225899"/>
                  <a:gd name="connsiteX34" fmla="*/ 1607736 w 1868994"/>
                  <a:gd name="connsiteY34" fmla="*/ 1125416 h 1225899"/>
                  <a:gd name="connsiteX35" fmla="*/ 1547446 w 1868994"/>
                  <a:gd name="connsiteY35" fmla="*/ 1145513 h 1225899"/>
                  <a:gd name="connsiteX36" fmla="*/ 1537398 w 1868994"/>
                  <a:gd name="connsiteY36" fmla="*/ 1205803 h 1225899"/>
                  <a:gd name="connsiteX37" fmla="*/ 1507253 w 1868994"/>
                  <a:gd name="connsiteY37" fmla="*/ 1195754 h 1225899"/>
                  <a:gd name="connsiteX38" fmla="*/ 1487156 w 1868994"/>
                  <a:gd name="connsiteY38" fmla="*/ 1165609 h 1225899"/>
                  <a:gd name="connsiteX39" fmla="*/ 1457011 w 1868994"/>
                  <a:gd name="connsiteY39" fmla="*/ 1175658 h 1225899"/>
                  <a:gd name="connsiteX40" fmla="*/ 1436914 w 1868994"/>
                  <a:gd name="connsiteY40" fmla="*/ 1205803 h 1225899"/>
                  <a:gd name="connsiteX41" fmla="*/ 1406769 w 1868994"/>
                  <a:gd name="connsiteY41" fmla="*/ 1225899 h 1225899"/>
                  <a:gd name="connsiteX42" fmla="*/ 1376624 w 1868994"/>
                  <a:gd name="connsiteY42" fmla="*/ 1205803 h 1225899"/>
                  <a:gd name="connsiteX43" fmla="*/ 1356528 w 1868994"/>
                  <a:gd name="connsiteY43" fmla="*/ 1135464 h 1225899"/>
                  <a:gd name="connsiteX44" fmla="*/ 1115367 w 1868994"/>
                  <a:gd name="connsiteY44" fmla="*/ 1145513 h 1225899"/>
                  <a:gd name="connsiteX45" fmla="*/ 1085222 w 1868994"/>
                  <a:gd name="connsiteY45" fmla="*/ 1155561 h 1225899"/>
                  <a:gd name="connsiteX46" fmla="*/ 643095 w 1868994"/>
                  <a:gd name="connsiteY46" fmla="*/ 1145513 h 1225899"/>
                  <a:gd name="connsiteX47" fmla="*/ 582804 w 1868994"/>
                  <a:gd name="connsiteY47" fmla="*/ 1125416 h 1225899"/>
                  <a:gd name="connsiteX48" fmla="*/ 552659 w 1868994"/>
                  <a:gd name="connsiteY48" fmla="*/ 1115367 h 1225899"/>
                  <a:gd name="connsiteX49" fmla="*/ 331596 w 1868994"/>
                  <a:gd name="connsiteY49" fmla="*/ 1095271 h 1225899"/>
                  <a:gd name="connsiteX50" fmla="*/ 180870 w 1868994"/>
                  <a:gd name="connsiteY50" fmla="*/ 1075174 h 1225899"/>
                  <a:gd name="connsiteX51" fmla="*/ 100484 w 1868994"/>
                  <a:gd name="connsiteY51" fmla="*/ 1065126 h 1225899"/>
                  <a:gd name="connsiteX52" fmla="*/ 70339 w 1868994"/>
                  <a:gd name="connsiteY52" fmla="*/ 1055077 h 1225899"/>
                  <a:gd name="connsiteX53" fmla="*/ 60290 w 1868994"/>
                  <a:gd name="connsiteY53" fmla="*/ 1024932 h 1225899"/>
                  <a:gd name="connsiteX54" fmla="*/ 40194 w 1868994"/>
                  <a:gd name="connsiteY54" fmla="*/ 994787 h 1225899"/>
                  <a:gd name="connsiteX55" fmla="*/ 10048 w 1868994"/>
                  <a:gd name="connsiteY55" fmla="*/ 894304 h 1225899"/>
                  <a:gd name="connsiteX56" fmla="*/ 0 w 1868994"/>
                  <a:gd name="connsiteY56" fmla="*/ 813917 h 1225899"/>
                  <a:gd name="connsiteX57" fmla="*/ 10048 w 1868994"/>
                  <a:gd name="connsiteY57" fmla="*/ 773724 h 1225899"/>
                  <a:gd name="connsiteX58" fmla="*/ 50242 w 1868994"/>
                  <a:gd name="connsiteY58" fmla="*/ 683288 h 1225899"/>
                  <a:gd name="connsiteX59" fmla="*/ 70339 w 1868994"/>
                  <a:gd name="connsiteY59" fmla="*/ 622998 h 1225899"/>
                  <a:gd name="connsiteX60" fmla="*/ 80387 w 1868994"/>
                  <a:gd name="connsiteY60" fmla="*/ 592853 h 1225899"/>
                  <a:gd name="connsiteX61" fmla="*/ 70339 w 1868994"/>
                  <a:gd name="connsiteY61" fmla="*/ 502418 h 1225899"/>
                  <a:gd name="connsiteX62" fmla="*/ 70339 w 1868994"/>
                  <a:gd name="connsiteY62" fmla="*/ 381838 h 1225899"/>
                  <a:gd name="connsiteX63" fmla="*/ 90435 w 1868994"/>
                  <a:gd name="connsiteY63" fmla="*/ 351693 h 1225899"/>
                  <a:gd name="connsiteX64" fmla="*/ 80387 w 1868994"/>
                  <a:gd name="connsiteY64" fmla="*/ 251209 h 1225899"/>
                  <a:gd name="connsiteX65" fmla="*/ 80387 w 1868994"/>
                  <a:gd name="connsiteY65" fmla="*/ 130629 h 1225899"/>
                  <a:gd name="connsiteX66" fmla="*/ 110532 w 1868994"/>
                  <a:gd name="connsiteY66" fmla="*/ 120581 h 1225899"/>
                  <a:gd name="connsiteX67" fmla="*/ 170822 w 1868994"/>
                  <a:gd name="connsiteY67" fmla="*/ 90436 h 1225899"/>
                  <a:gd name="connsiteX68" fmla="*/ 261257 w 1868994"/>
                  <a:gd name="connsiteY68" fmla="*/ 110532 h 1225899"/>
                  <a:gd name="connsiteX69" fmla="*/ 281354 w 1868994"/>
                  <a:gd name="connsiteY69" fmla="*/ 90436 h 1225899"/>
                  <a:gd name="connsiteX0" fmla="*/ 281354 w 1858960"/>
                  <a:gd name="connsiteY0" fmla="*/ 90436 h 1225899"/>
                  <a:gd name="connsiteX1" fmla="*/ 361741 w 1858960"/>
                  <a:gd name="connsiteY1" fmla="*/ 80387 h 1225899"/>
                  <a:gd name="connsiteX2" fmla="*/ 442128 w 1858960"/>
                  <a:gd name="connsiteY2" fmla="*/ 70339 h 1225899"/>
                  <a:gd name="connsiteX3" fmla="*/ 472273 w 1858960"/>
                  <a:gd name="connsiteY3" fmla="*/ 60291 h 1225899"/>
                  <a:gd name="connsiteX4" fmla="*/ 502418 w 1858960"/>
                  <a:gd name="connsiteY4" fmla="*/ 40194 h 1225899"/>
                  <a:gd name="connsiteX5" fmla="*/ 562708 w 1858960"/>
                  <a:gd name="connsiteY5" fmla="*/ 20097 h 1225899"/>
                  <a:gd name="connsiteX6" fmla="*/ 592853 w 1858960"/>
                  <a:gd name="connsiteY6" fmla="*/ 10049 h 1225899"/>
                  <a:gd name="connsiteX7" fmla="*/ 673240 w 1858960"/>
                  <a:gd name="connsiteY7" fmla="*/ 20097 h 1225899"/>
                  <a:gd name="connsiteX8" fmla="*/ 854110 w 1858960"/>
                  <a:gd name="connsiteY8" fmla="*/ 0 h 1225899"/>
                  <a:gd name="connsiteX9" fmla="*/ 924448 w 1858960"/>
                  <a:gd name="connsiteY9" fmla="*/ 20097 h 1225899"/>
                  <a:gd name="connsiteX10" fmla="*/ 954594 w 1858960"/>
                  <a:gd name="connsiteY10" fmla="*/ 40194 h 1225899"/>
                  <a:gd name="connsiteX11" fmla="*/ 1145512 w 1858960"/>
                  <a:gd name="connsiteY11" fmla="*/ 60291 h 1225899"/>
                  <a:gd name="connsiteX12" fmla="*/ 1215851 w 1858960"/>
                  <a:gd name="connsiteY12" fmla="*/ 70339 h 1225899"/>
                  <a:gd name="connsiteX13" fmla="*/ 1376624 w 1858960"/>
                  <a:gd name="connsiteY13" fmla="*/ 80387 h 1225899"/>
                  <a:gd name="connsiteX14" fmla="*/ 1429771 w 1858960"/>
                  <a:gd name="connsiteY14" fmla="*/ 79053 h 1225899"/>
                  <a:gd name="connsiteX15" fmla="*/ 1493253 w 1858960"/>
                  <a:gd name="connsiteY15" fmla="*/ 72432 h 1225899"/>
                  <a:gd name="connsiteX16" fmla="*/ 1557782 w 1858960"/>
                  <a:gd name="connsiteY16" fmla="*/ 94387 h 1225899"/>
                  <a:gd name="connsiteX17" fmla="*/ 1692362 w 1858960"/>
                  <a:gd name="connsiteY17" fmla="*/ 116864 h 1225899"/>
                  <a:gd name="connsiteX18" fmla="*/ 1842801 w 1858960"/>
                  <a:gd name="connsiteY18" fmla="*/ 134580 h 1225899"/>
                  <a:gd name="connsiteX19" fmla="*/ 1858945 w 1858960"/>
                  <a:gd name="connsiteY19" fmla="*/ 190919 h 1225899"/>
                  <a:gd name="connsiteX20" fmla="*/ 1838848 w 1858960"/>
                  <a:gd name="connsiteY20" fmla="*/ 221064 h 1225899"/>
                  <a:gd name="connsiteX21" fmla="*/ 1818752 w 1858960"/>
                  <a:gd name="connsiteY21" fmla="*/ 281354 h 1225899"/>
                  <a:gd name="connsiteX22" fmla="*/ 1818752 w 1858960"/>
                  <a:gd name="connsiteY22" fmla="*/ 472273 h 1225899"/>
                  <a:gd name="connsiteX23" fmla="*/ 1798655 w 1858960"/>
                  <a:gd name="connsiteY23" fmla="*/ 532563 h 1225899"/>
                  <a:gd name="connsiteX24" fmla="*/ 1808703 w 1858960"/>
                  <a:gd name="connsiteY24" fmla="*/ 612950 h 1225899"/>
                  <a:gd name="connsiteX25" fmla="*/ 1808703 w 1858960"/>
                  <a:gd name="connsiteY25" fmla="*/ 743578 h 1225899"/>
                  <a:gd name="connsiteX26" fmla="*/ 1778558 w 1858960"/>
                  <a:gd name="connsiteY26" fmla="*/ 763675 h 1225899"/>
                  <a:gd name="connsiteX27" fmla="*/ 1748413 w 1858960"/>
                  <a:gd name="connsiteY27" fmla="*/ 823965 h 1225899"/>
                  <a:gd name="connsiteX28" fmla="*/ 1768510 w 1858960"/>
                  <a:gd name="connsiteY28" fmla="*/ 934497 h 1225899"/>
                  <a:gd name="connsiteX29" fmla="*/ 1788607 w 1858960"/>
                  <a:gd name="connsiteY29" fmla="*/ 964642 h 1225899"/>
                  <a:gd name="connsiteX30" fmla="*/ 1798655 w 1858960"/>
                  <a:gd name="connsiteY30" fmla="*/ 994787 h 1225899"/>
                  <a:gd name="connsiteX31" fmla="*/ 1818752 w 1858960"/>
                  <a:gd name="connsiteY31" fmla="*/ 1075174 h 1225899"/>
                  <a:gd name="connsiteX32" fmla="*/ 1788607 w 1858960"/>
                  <a:gd name="connsiteY32" fmla="*/ 1095271 h 1225899"/>
                  <a:gd name="connsiteX33" fmla="*/ 1657978 w 1858960"/>
                  <a:gd name="connsiteY33" fmla="*/ 1115367 h 1225899"/>
                  <a:gd name="connsiteX34" fmla="*/ 1607736 w 1858960"/>
                  <a:gd name="connsiteY34" fmla="*/ 1125416 h 1225899"/>
                  <a:gd name="connsiteX35" fmla="*/ 1547446 w 1858960"/>
                  <a:gd name="connsiteY35" fmla="*/ 1145513 h 1225899"/>
                  <a:gd name="connsiteX36" fmla="*/ 1537398 w 1858960"/>
                  <a:gd name="connsiteY36" fmla="*/ 1205803 h 1225899"/>
                  <a:gd name="connsiteX37" fmla="*/ 1507253 w 1858960"/>
                  <a:gd name="connsiteY37" fmla="*/ 1195754 h 1225899"/>
                  <a:gd name="connsiteX38" fmla="*/ 1487156 w 1858960"/>
                  <a:gd name="connsiteY38" fmla="*/ 1165609 h 1225899"/>
                  <a:gd name="connsiteX39" fmla="*/ 1457011 w 1858960"/>
                  <a:gd name="connsiteY39" fmla="*/ 1175658 h 1225899"/>
                  <a:gd name="connsiteX40" fmla="*/ 1436914 w 1858960"/>
                  <a:gd name="connsiteY40" fmla="*/ 1205803 h 1225899"/>
                  <a:gd name="connsiteX41" fmla="*/ 1406769 w 1858960"/>
                  <a:gd name="connsiteY41" fmla="*/ 1225899 h 1225899"/>
                  <a:gd name="connsiteX42" fmla="*/ 1376624 w 1858960"/>
                  <a:gd name="connsiteY42" fmla="*/ 1205803 h 1225899"/>
                  <a:gd name="connsiteX43" fmla="*/ 1356528 w 1858960"/>
                  <a:gd name="connsiteY43" fmla="*/ 1135464 h 1225899"/>
                  <a:gd name="connsiteX44" fmla="*/ 1115367 w 1858960"/>
                  <a:gd name="connsiteY44" fmla="*/ 1145513 h 1225899"/>
                  <a:gd name="connsiteX45" fmla="*/ 1085222 w 1858960"/>
                  <a:gd name="connsiteY45" fmla="*/ 1155561 h 1225899"/>
                  <a:gd name="connsiteX46" fmla="*/ 643095 w 1858960"/>
                  <a:gd name="connsiteY46" fmla="*/ 1145513 h 1225899"/>
                  <a:gd name="connsiteX47" fmla="*/ 582804 w 1858960"/>
                  <a:gd name="connsiteY47" fmla="*/ 1125416 h 1225899"/>
                  <a:gd name="connsiteX48" fmla="*/ 552659 w 1858960"/>
                  <a:gd name="connsiteY48" fmla="*/ 1115367 h 1225899"/>
                  <a:gd name="connsiteX49" fmla="*/ 331596 w 1858960"/>
                  <a:gd name="connsiteY49" fmla="*/ 1095271 h 1225899"/>
                  <a:gd name="connsiteX50" fmla="*/ 180870 w 1858960"/>
                  <a:gd name="connsiteY50" fmla="*/ 1075174 h 1225899"/>
                  <a:gd name="connsiteX51" fmla="*/ 100484 w 1858960"/>
                  <a:gd name="connsiteY51" fmla="*/ 1065126 h 1225899"/>
                  <a:gd name="connsiteX52" fmla="*/ 70339 w 1858960"/>
                  <a:gd name="connsiteY52" fmla="*/ 1055077 h 1225899"/>
                  <a:gd name="connsiteX53" fmla="*/ 60290 w 1858960"/>
                  <a:gd name="connsiteY53" fmla="*/ 1024932 h 1225899"/>
                  <a:gd name="connsiteX54" fmla="*/ 40194 w 1858960"/>
                  <a:gd name="connsiteY54" fmla="*/ 994787 h 1225899"/>
                  <a:gd name="connsiteX55" fmla="*/ 10048 w 1858960"/>
                  <a:gd name="connsiteY55" fmla="*/ 894304 h 1225899"/>
                  <a:gd name="connsiteX56" fmla="*/ 0 w 1858960"/>
                  <a:gd name="connsiteY56" fmla="*/ 813917 h 1225899"/>
                  <a:gd name="connsiteX57" fmla="*/ 10048 w 1858960"/>
                  <a:gd name="connsiteY57" fmla="*/ 773724 h 1225899"/>
                  <a:gd name="connsiteX58" fmla="*/ 50242 w 1858960"/>
                  <a:gd name="connsiteY58" fmla="*/ 683288 h 1225899"/>
                  <a:gd name="connsiteX59" fmla="*/ 70339 w 1858960"/>
                  <a:gd name="connsiteY59" fmla="*/ 622998 h 1225899"/>
                  <a:gd name="connsiteX60" fmla="*/ 80387 w 1858960"/>
                  <a:gd name="connsiteY60" fmla="*/ 592853 h 1225899"/>
                  <a:gd name="connsiteX61" fmla="*/ 70339 w 1858960"/>
                  <a:gd name="connsiteY61" fmla="*/ 502418 h 1225899"/>
                  <a:gd name="connsiteX62" fmla="*/ 70339 w 1858960"/>
                  <a:gd name="connsiteY62" fmla="*/ 381838 h 1225899"/>
                  <a:gd name="connsiteX63" fmla="*/ 90435 w 1858960"/>
                  <a:gd name="connsiteY63" fmla="*/ 351693 h 1225899"/>
                  <a:gd name="connsiteX64" fmla="*/ 80387 w 1858960"/>
                  <a:gd name="connsiteY64" fmla="*/ 251209 h 1225899"/>
                  <a:gd name="connsiteX65" fmla="*/ 80387 w 1858960"/>
                  <a:gd name="connsiteY65" fmla="*/ 130629 h 1225899"/>
                  <a:gd name="connsiteX66" fmla="*/ 110532 w 1858960"/>
                  <a:gd name="connsiteY66" fmla="*/ 120581 h 1225899"/>
                  <a:gd name="connsiteX67" fmla="*/ 170822 w 1858960"/>
                  <a:gd name="connsiteY67" fmla="*/ 90436 h 1225899"/>
                  <a:gd name="connsiteX68" fmla="*/ 261257 w 1858960"/>
                  <a:gd name="connsiteY68" fmla="*/ 110532 h 1225899"/>
                  <a:gd name="connsiteX69" fmla="*/ 281354 w 1858960"/>
                  <a:gd name="connsiteY69" fmla="*/ 90436 h 1225899"/>
                  <a:gd name="connsiteX0" fmla="*/ 281354 w 1842801"/>
                  <a:gd name="connsiteY0" fmla="*/ 90436 h 1225899"/>
                  <a:gd name="connsiteX1" fmla="*/ 361741 w 1842801"/>
                  <a:gd name="connsiteY1" fmla="*/ 80387 h 1225899"/>
                  <a:gd name="connsiteX2" fmla="*/ 442128 w 1842801"/>
                  <a:gd name="connsiteY2" fmla="*/ 70339 h 1225899"/>
                  <a:gd name="connsiteX3" fmla="*/ 472273 w 1842801"/>
                  <a:gd name="connsiteY3" fmla="*/ 60291 h 1225899"/>
                  <a:gd name="connsiteX4" fmla="*/ 502418 w 1842801"/>
                  <a:gd name="connsiteY4" fmla="*/ 40194 h 1225899"/>
                  <a:gd name="connsiteX5" fmla="*/ 562708 w 1842801"/>
                  <a:gd name="connsiteY5" fmla="*/ 20097 h 1225899"/>
                  <a:gd name="connsiteX6" fmla="*/ 592853 w 1842801"/>
                  <a:gd name="connsiteY6" fmla="*/ 10049 h 1225899"/>
                  <a:gd name="connsiteX7" fmla="*/ 673240 w 1842801"/>
                  <a:gd name="connsiteY7" fmla="*/ 20097 h 1225899"/>
                  <a:gd name="connsiteX8" fmla="*/ 854110 w 1842801"/>
                  <a:gd name="connsiteY8" fmla="*/ 0 h 1225899"/>
                  <a:gd name="connsiteX9" fmla="*/ 924448 w 1842801"/>
                  <a:gd name="connsiteY9" fmla="*/ 20097 h 1225899"/>
                  <a:gd name="connsiteX10" fmla="*/ 954594 w 1842801"/>
                  <a:gd name="connsiteY10" fmla="*/ 40194 h 1225899"/>
                  <a:gd name="connsiteX11" fmla="*/ 1145512 w 1842801"/>
                  <a:gd name="connsiteY11" fmla="*/ 60291 h 1225899"/>
                  <a:gd name="connsiteX12" fmla="*/ 1215851 w 1842801"/>
                  <a:gd name="connsiteY12" fmla="*/ 70339 h 1225899"/>
                  <a:gd name="connsiteX13" fmla="*/ 1376624 w 1842801"/>
                  <a:gd name="connsiteY13" fmla="*/ 80387 h 1225899"/>
                  <a:gd name="connsiteX14" fmla="*/ 1429771 w 1842801"/>
                  <a:gd name="connsiteY14" fmla="*/ 79053 h 1225899"/>
                  <a:gd name="connsiteX15" fmla="*/ 1493253 w 1842801"/>
                  <a:gd name="connsiteY15" fmla="*/ 72432 h 1225899"/>
                  <a:gd name="connsiteX16" fmla="*/ 1557782 w 1842801"/>
                  <a:gd name="connsiteY16" fmla="*/ 94387 h 1225899"/>
                  <a:gd name="connsiteX17" fmla="*/ 1692362 w 1842801"/>
                  <a:gd name="connsiteY17" fmla="*/ 116864 h 1225899"/>
                  <a:gd name="connsiteX18" fmla="*/ 1842801 w 1842801"/>
                  <a:gd name="connsiteY18" fmla="*/ 134580 h 1225899"/>
                  <a:gd name="connsiteX19" fmla="*/ 1832752 w 1842801"/>
                  <a:gd name="connsiteY19" fmla="*/ 188537 h 1225899"/>
                  <a:gd name="connsiteX20" fmla="*/ 1838848 w 1842801"/>
                  <a:gd name="connsiteY20" fmla="*/ 221064 h 1225899"/>
                  <a:gd name="connsiteX21" fmla="*/ 1818752 w 1842801"/>
                  <a:gd name="connsiteY21" fmla="*/ 281354 h 1225899"/>
                  <a:gd name="connsiteX22" fmla="*/ 1818752 w 1842801"/>
                  <a:gd name="connsiteY22" fmla="*/ 472273 h 1225899"/>
                  <a:gd name="connsiteX23" fmla="*/ 1798655 w 1842801"/>
                  <a:gd name="connsiteY23" fmla="*/ 532563 h 1225899"/>
                  <a:gd name="connsiteX24" fmla="*/ 1808703 w 1842801"/>
                  <a:gd name="connsiteY24" fmla="*/ 612950 h 1225899"/>
                  <a:gd name="connsiteX25" fmla="*/ 1808703 w 1842801"/>
                  <a:gd name="connsiteY25" fmla="*/ 743578 h 1225899"/>
                  <a:gd name="connsiteX26" fmla="*/ 1778558 w 1842801"/>
                  <a:gd name="connsiteY26" fmla="*/ 763675 h 1225899"/>
                  <a:gd name="connsiteX27" fmla="*/ 1748413 w 1842801"/>
                  <a:gd name="connsiteY27" fmla="*/ 823965 h 1225899"/>
                  <a:gd name="connsiteX28" fmla="*/ 1768510 w 1842801"/>
                  <a:gd name="connsiteY28" fmla="*/ 934497 h 1225899"/>
                  <a:gd name="connsiteX29" fmla="*/ 1788607 w 1842801"/>
                  <a:gd name="connsiteY29" fmla="*/ 964642 h 1225899"/>
                  <a:gd name="connsiteX30" fmla="*/ 1798655 w 1842801"/>
                  <a:gd name="connsiteY30" fmla="*/ 994787 h 1225899"/>
                  <a:gd name="connsiteX31" fmla="*/ 1818752 w 1842801"/>
                  <a:gd name="connsiteY31" fmla="*/ 1075174 h 1225899"/>
                  <a:gd name="connsiteX32" fmla="*/ 1788607 w 1842801"/>
                  <a:gd name="connsiteY32" fmla="*/ 1095271 h 1225899"/>
                  <a:gd name="connsiteX33" fmla="*/ 1657978 w 1842801"/>
                  <a:gd name="connsiteY33" fmla="*/ 1115367 h 1225899"/>
                  <a:gd name="connsiteX34" fmla="*/ 1607736 w 1842801"/>
                  <a:gd name="connsiteY34" fmla="*/ 1125416 h 1225899"/>
                  <a:gd name="connsiteX35" fmla="*/ 1547446 w 1842801"/>
                  <a:gd name="connsiteY35" fmla="*/ 1145513 h 1225899"/>
                  <a:gd name="connsiteX36" fmla="*/ 1537398 w 1842801"/>
                  <a:gd name="connsiteY36" fmla="*/ 1205803 h 1225899"/>
                  <a:gd name="connsiteX37" fmla="*/ 1507253 w 1842801"/>
                  <a:gd name="connsiteY37" fmla="*/ 1195754 h 1225899"/>
                  <a:gd name="connsiteX38" fmla="*/ 1487156 w 1842801"/>
                  <a:gd name="connsiteY38" fmla="*/ 1165609 h 1225899"/>
                  <a:gd name="connsiteX39" fmla="*/ 1457011 w 1842801"/>
                  <a:gd name="connsiteY39" fmla="*/ 1175658 h 1225899"/>
                  <a:gd name="connsiteX40" fmla="*/ 1436914 w 1842801"/>
                  <a:gd name="connsiteY40" fmla="*/ 1205803 h 1225899"/>
                  <a:gd name="connsiteX41" fmla="*/ 1406769 w 1842801"/>
                  <a:gd name="connsiteY41" fmla="*/ 1225899 h 1225899"/>
                  <a:gd name="connsiteX42" fmla="*/ 1376624 w 1842801"/>
                  <a:gd name="connsiteY42" fmla="*/ 1205803 h 1225899"/>
                  <a:gd name="connsiteX43" fmla="*/ 1356528 w 1842801"/>
                  <a:gd name="connsiteY43" fmla="*/ 1135464 h 1225899"/>
                  <a:gd name="connsiteX44" fmla="*/ 1115367 w 1842801"/>
                  <a:gd name="connsiteY44" fmla="*/ 1145513 h 1225899"/>
                  <a:gd name="connsiteX45" fmla="*/ 1085222 w 1842801"/>
                  <a:gd name="connsiteY45" fmla="*/ 1155561 h 1225899"/>
                  <a:gd name="connsiteX46" fmla="*/ 643095 w 1842801"/>
                  <a:gd name="connsiteY46" fmla="*/ 1145513 h 1225899"/>
                  <a:gd name="connsiteX47" fmla="*/ 582804 w 1842801"/>
                  <a:gd name="connsiteY47" fmla="*/ 1125416 h 1225899"/>
                  <a:gd name="connsiteX48" fmla="*/ 552659 w 1842801"/>
                  <a:gd name="connsiteY48" fmla="*/ 1115367 h 1225899"/>
                  <a:gd name="connsiteX49" fmla="*/ 331596 w 1842801"/>
                  <a:gd name="connsiteY49" fmla="*/ 1095271 h 1225899"/>
                  <a:gd name="connsiteX50" fmla="*/ 180870 w 1842801"/>
                  <a:gd name="connsiteY50" fmla="*/ 1075174 h 1225899"/>
                  <a:gd name="connsiteX51" fmla="*/ 100484 w 1842801"/>
                  <a:gd name="connsiteY51" fmla="*/ 1065126 h 1225899"/>
                  <a:gd name="connsiteX52" fmla="*/ 70339 w 1842801"/>
                  <a:gd name="connsiteY52" fmla="*/ 1055077 h 1225899"/>
                  <a:gd name="connsiteX53" fmla="*/ 60290 w 1842801"/>
                  <a:gd name="connsiteY53" fmla="*/ 1024932 h 1225899"/>
                  <a:gd name="connsiteX54" fmla="*/ 40194 w 1842801"/>
                  <a:gd name="connsiteY54" fmla="*/ 994787 h 1225899"/>
                  <a:gd name="connsiteX55" fmla="*/ 10048 w 1842801"/>
                  <a:gd name="connsiteY55" fmla="*/ 894304 h 1225899"/>
                  <a:gd name="connsiteX56" fmla="*/ 0 w 1842801"/>
                  <a:gd name="connsiteY56" fmla="*/ 813917 h 1225899"/>
                  <a:gd name="connsiteX57" fmla="*/ 10048 w 1842801"/>
                  <a:gd name="connsiteY57" fmla="*/ 773724 h 1225899"/>
                  <a:gd name="connsiteX58" fmla="*/ 50242 w 1842801"/>
                  <a:gd name="connsiteY58" fmla="*/ 683288 h 1225899"/>
                  <a:gd name="connsiteX59" fmla="*/ 70339 w 1842801"/>
                  <a:gd name="connsiteY59" fmla="*/ 622998 h 1225899"/>
                  <a:gd name="connsiteX60" fmla="*/ 80387 w 1842801"/>
                  <a:gd name="connsiteY60" fmla="*/ 592853 h 1225899"/>
                  <a:gd name="connsiteX61" fmla="*/ 70339 w 1842801"/>
                  <a:gd name="connsiteY61" fmla="*/ 502418 h 1225899"/>
                  <a:gd name="connsiteX62" fmla="*/ 70339 w 1842801"/>
                  <a:gd name="connsiteY62" fmla="*/ 381838 h 1225899"/>
                  <a:gd name="connsiteX63" fmla="*/ 90435 w 1842801"/>
                  <a:gd name="connsiteY63" fmla="*/ 351693 h 1225899"/>
                  <a:gd name="connsiteX64" fmla="*/ 80387 w 1842801"/>
                  <a:gd name="connsiteY64" fmla="*/ 251209 h 1225899"/>
                  <a:gd name="connsiteX65" fmla="*/ 80387 w 1842801"/>
                  <a:gd name="connsiteY65" fmla="*/ 130629 h 1225899"/>
                  <a:gd name="connsiteX66" fmla="*/ 110532 w 1842801"/>
                  <a:gd name="connsiteY66" fmla="*/ 120581 h 1225899"/>
                  <a:gd name="connsiteX67" fmla="*/ 170822 w 1842801"/>
                  <a:gd name="connsiteY67" fmla="*/ 90436 h 1225899"/>
                  <a:gd name="connsiteX68" fmla="*/ 261257 w 1842801"/>
                  <a:gd name="connsiteY68" fmla="*/ 110532 h 1225899"/>
                  <a:gd name="connsiteX69" fmla="*/ 281354 w 1842801"/>
                  <a:gd name="connsiteY69" fmla="*/ 90436 h 1225899"/>
                  <a:gd name="connsiteX0" fmla="*/ 281354 w 1842801"/>
                  <a:gd name="connsiteY0" fmla="*/ 90436 h 1225899"/>
                  <a:gd name="connsiteX1" fmla="*/ 361741 w 1842801"/>
                  <a:gd name="connsiteY1" fmla="*/ 80387 h 1225899"/>
                  <a:gd name="connsiteX2" fmla="*/ 442128 w 1842801"/>
                  <a:gd name="connsiteY2" fmla="*/ 70339 h 1225899"/>
                  <a:gd name="connsiteX3" fmla="*/ 472273 w 1842801"/>
                  <a:gd name="connsiteY3" fmla="*/ 60291 h 1225899"/>
                  <a:gd name="connsiteX4" fmla="*/ 502418 w 1842801"/>
                  <a:gd name="connsiteY4" fmla="*/ 40194 h 1225899"/>
                  <a:gd name="connsiteX5" fmla="*/ 562708 w 1842801"/>
                  <a:gd name="connsiteY5" fmla="*/ 20097 h 1225899"/>
                  <a:gd name="connsiteX6" fmla="*/ 592853 w 1842801"/>
                  <a:gd name="connsiteY6" fmla="*/ 10049 h 1225899"/>
                  <a:gd name="connsiteX7" fmla="*/ 673240 w 1842801"/>
                  <a:gd name="connsiteY7" fmla="*/ 20097 h 1225899"/>
                  <a:gd name="connsiteX8" fmla="*/ 854110 w 1842801"/>
                  <a:gd name="connsiteY8" fmla="*/ 0 h 1225899"/>
                  <a:gd name="connsiteX9" fmla="*/ 924448 w 1842801"/>
                  <a:gd name="connsiteY9" fmla="*/ 20097 h 1225899"/>
                  <a:gd name="connsiteX10" fmla="*/ 954594 w 1842801"/>
                  <a:gd name="connsiteY10" fmla="*/ 40194 h 1225899"/>
                  <a:gd name="connsiteX11" fmla="*/ 1145512 w 1842801"/>
                  <a:gd name="connsiteY11" fmla="*/ 60291 h 1225899"/>
                  <a:gd name="connsiteX12" fmla="*/ 1215851 w 1842801"/>
                  <a:gd name="connsiteY12" fmla="*/ 70339 h 1225899"/>
                  <a:gd name="connsiteX13" fmla="*/ 1376624 w 1842801"/>
                  <a:gd name="connsiteY13" fmla="*/ 80387 h 1225899"/>
                  <a:gd name="connsiteX14" fmla="*/ 1429771 w 1842801"/>
                  <a:gd name="connsiteY14" fmla="*/ 79053 h 1225899"/>
                  <a:gd name="connsiteX15" fmla="*/ 1493253 w 1842801"/>
                  <a:gd name="connsiteY15" fmla="*/ 72432 h 1225899"/>
                  <a:gd name="connsiteX16" fmla="*/ 1557782 w 1842801"/>
                  <a:gd name="connsiteY16" fmla="*/ 94387 h 1225899"/>
                  <a:gd name="connsiteX17" fmla="*/ 1692362 w 1842801"/>
                  <a:gd name="connsiteY17" fmla="*/ 116864 h 1225899"/>
                  <a:gd name="connsiteX18" fmla="*/ 1842801 w 1842801"/>
                  <a:gd name="connsiteY18" fmla="*/ 134580 h 1225899"/>
                  <a:gd name="connsiteX19" fmla="*/ 1832752 w 1842801"/>
                  <a:gd name="connsiteY19" fmla="*/ 188537 h 1225899"/>
                  <a:gd name="connsiteX20" fmla="*/ 1826942 w 1842801"/>
                  <a:gd name="connsiteY20" fmla="*/ 223445 h 1225899"/>
                  <a:gd name="connsiteX21" fmla="*/ 1818752 w 1842801"/>
                  <a:gd name="connsiteY21" fmla="*/ 281354 h 1225899"/>
                  <a:gd name="connsiteX22" fmla="*/ 1818752 w 1842801"/>
                  <a:gd name="connsiteY22" fmla="*/ 472273 h 1225899"/>
                  <a:gd name="connsiteX23" fmla="*/ 1798655 w 1842801"/>
                  <a:gd name="connsiteY23" fmla="*/ 532563 h 1225899"/>
                  <a:gd name="connsiteX24" fmla="*/ 1808703 w 1842801"/>
                  <a:gd name="connsiteY24" fmla="*/ 612950 h 1225899"/>
                  <a:gd name="connsiteX25" fmla="*/ 1808703 w 1842801"/>
                  <a:gd name="connsiteY25" fmla="*/ 743578 h 1225899"/>
                  <a:gd name="connsiteX26" fmla="*/ 1778558 w 1842801"/>
                  <a:gd name="connsiteY26" fmla="*/ 763675 h 1225899"/>
                  <a:gd name="connsiteX27" fmla="*/ 1748413 w 1842801"/>
                  <a:gd name="connsiteY27" fmla="*/ 823965 h 1225899"/>
                  <a:gd name="connsiteX28" fmla="*/ 1768510 w 1842801"/>
                  <a:gd name="connsiteY28" fmla="*/ 934497 h 1225899"/>
                  <a:gd name="connsiteX29" fmla="*/ 1788607 w 1842801"/>
                  <a:gd name="connsiteY29" fmla="*/ 964642 h 1225899"/>
                  <a:gd name="connsiteX30" fmla="*/ 1798655 w 1842801"/>
                  <a:gd name="connsiteY30" fmla="*/ 994787 h 1225899"/>
                  <a:gd name="connsiteX31" fmla="*/ 1818752 w 1842801"/>
                  <a:gd name="connsiteY31" fmla="*/ 1075174 h 1225899"/>
                  <a:gd name="connsiteX32" fmla="*/ 1788607 w 1842801"/>
                  <a:gd name="connsiteY32" fmla="*/ 1095271 h 1225899"/>
                  <a:gd name="connsiteX33" fmla="*/ 1657978 w 1842801"/>
                  <a:gd name="connsiteY33" fmla="*/ 1115367 h 1225899"/>
                  <a:gd name="connsiteX34" fmla="*/ 1607736 w 1842801"/>
                  <a:gd name="connsiteY34" fmla="*/ 1125416 h 1225899"/>
                  <a:gd name="connsiteX35" fmla="*/ 1547446 w 1842801"/>
                  <a:gd name="connsiteY35" fmla="*/ 1145513 h 1225899"/>
                  <a:gd name="connsiteX36" fmla="*/ 1537398 w 1842801"/>
                  <a:gd name="connsiteY36" fmla="*/ 1205803 h 1225899"/>
                  <a:gd name="connsiteX37" fmla="*/ 1507253 w 1842801"/>
                  <a:gd name="connsiteY37" fmla="*/ 1195754 h 1225899"/>
                  <a:gd name="connsiteX38" fmla="*/ 1487156 w 1842801"/>
                  <a:gd name="connsiteY38" fmla="*/ 1165609 h 1225899"/>
                  <a:gd name="connsiteX39" fmla="*/ 1457011 w 1842801"/>
                  <a:gd name="connsiteY39" fmla="*/ 1175658 h 1225899"/>
                  <a:gd name="connsiteX40" fmla="*/ 1436914 w 1842801"/>
                  <a:gd name="connsiteY40" fmla="*/ 1205803 h 1225899"/>
                  <a:gd name="connsiteX41" fmla="*/ 1406769 w 1842801"/>
                  <a:gd name="connsiteY41" fmla="*/ 1225899 h 1225899"/>
                  <a:gd name="connsiteX42" fmla="*/ 1376624 w 1842801"/>
                  <a:gd name="connsiteY42" fmla="*/ 1205803 h 1225899"/>
                  <a:gd name="connsiteX43" fmla="*/ 1356528 w 1842801"/>
                  <a:gd name="connsiteY43" fmla="*/ 1135464 h 1225899"/>
                  <a:gd name="connsiteX44" fmla="*/ 1115367 w 1842801"/>
                  <a:gd name="connsiteY44" fmla="*/ 1145513 h 1225899"/>
                  <a:gd name="connsiteX45" fmla="*/ 1085222 w 1842801"/>
                  <a:gd name="connsiteY45" fmla="*/ 1155561 h 1225899"/>
                  <a:gd name="connsiteX46" fmla="*/ 643095 w 1842801"/>
                  <a:gd name="connsiteY46" fmla="*/ 1145513 h 1225899"/>
                  <a:gd name="connsiteX47" fmla="*/ 582804 w 1842801"/>
                  <a:gd name="connsiteY47" fmla="*/ 1125416 h 1225899"/>
                  <a:gd name="connsiteX48" fmla="*/ 552659 w 1842801"/>
                  <a:gd name="connsiteY48" fmla="*/ 1115367 h 1225899"/>
                  <a:gd name="connsiteX49" fmla="*/ 331596 w 1842801"/>
                  <a:gd name="connsiteY49" fmla="*/ 1095271 h 1225899"/>
                  <a:gd name="connsiteX50" fmla="*/ 180870 w 1842801"/>
                  <a:gd name="connsiteY50" fmla="*/ 1075174 h 1225899"/>
                  <a:gd name="connsiteX51" fmla="*/ 100484 w 1842801"/>
                  <a:gd name="connsiteY51" fmla="*/ 1065126 h 1225899"/>
                  <a:gd name="connsiteX52" fmla="*/ 70339 w 1842801"/>
                  <a:gd name="connsiteY52" fmla="*/ 1055077 h 1225899"/>
                  <a:gd name="connsiteX53" fmla="*/ 60290 w 1842801"/>
                  <a:gd name="connsiteY53" fmla="*/ 1024932 h 1225899"/>
                  <a:gd name="connsiteX54" fmla="*/ 40194 w 1842801"/>
                  <a:gd name="connsiteY54" fmla="*/ 994787 h 1225899"/>
                  <a:gd name="connsiteX55" fmla="*/ 10048 w 1842801"/>
                  <a:gd name="connsiteY55" fmla="*/ 894304 h 1225899"/>
                  <a:gd name="connsiteX56" fmla="*/ 0 w 1842801"/>
                  <a:gd name="connsiteY56" fmla="*/ 813917 h 1225899"/>
                  <a:gd name="connsiteX57" fmla="*/ 10048 w 1842801"/>
                  <a:gd name="connsiteY57" fmla="*/ 773724 h 1225899"/>
                  <a:gd name="connsiteX58" fmla="*/ 50242 w 1842801"/>
                  <a:gd name="connsiteY58" fmla="*/ 683288 h 1225899"/>
                  <a:gd name="connsiteX59" fmla="*/ 70339 w 1842801"/>
                  <a:gd name="connsiteY59" fmla="*/ 622998 h 1225899"/>
                  <a:gd name="connsiteX60" fmla="*/ 80387 w 1842801"/>
                  <a:gd name="connsiteY60" fmla="*/ 592853 h 1225899"/>
                  <a:gd name="connsiteX61" fmla="*/ 70339 w 1842801"/>
                  <a:gd name="connsiteY61" fmla="*/ 502418 h 1225899"/>
                  <a:gd name="connsiteX62" fmla="*/ 70339 w 1842801"/>
                  <a:gd name="connsiteY62" fmla="*/ 381838 h 1225899"/>
                  <a:gd name="connsiteX63" fmla="*/ 90435 w 1842801"/>
                  <a:gd name="connsiteY63" fmla="*/ 351693 h 1225899"/>
                  <a:gd name="connsiteX64" fmla="*/ 80387 w 1842801"/>
                  <a:gd name="connsiteY64" fmla="*/ 251209 h 1225899"/>
                  <a:gd name="connsiteX65" fmla="*/ 80387 w 1842801"/>
                  <a:gd name="connsiteY65" fmla="*/ 130629 h 1225899"/>
                  <a:gd name="connsiteX66" fmla="*/ 110532 w 1842801"/>
                  <a:gd name="connsiteY66" fmla="*/ 120581 h 1225899"/>
                  <a:gd name="connsiteX67" fmla="*/ 170822 w 1842801"/>
                  <a:gd name="connsiteY67" fmla="*/ 90436 h 1225899"/>
                  <a:gd name="connsiteX68" fmla="*/ 261257 w 1842801"/>
                  <a:gd name="connsiteY68" fmla="*/ 110532 h 1225899"/>
                  <a:gd name="connsiteX69" fmla="*/ 281354 w 1842801"/>
                  <a:gd name="connsiteY69" fmla="*/ 90436 h 122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42801" h="1225899">
                    <a:moveTo>
                      <a:pt x="281354" y="90436"/>
                    </a:moveTo>
                    <a:cubicBezTo>
                      <a:pt x="298101" y="85412"/>
                      <a:pt x="280421" y="102565"/>
                      <a:pt x="361741" y="80387"/>
                    </a:cubicBezTo>
                    <a:cubicBezTo>
                      <a:pt x="387794" y="73282"/>
                      <a:pt x="415332" y="73688"/>
                      <a:pt x="442128" y="70339"/>
                    </a:cubicBezTo>
                    <a:cubicBezTo>
                      <a:pt x="452176" y="66990"/>
                      <a:pt x="462799" y="65028"/>
                      <a:pt x="472273" y="60291"/>
                    </a:cubicBezTo>
                    <a:cubicBezTo>
                      <a:pt x="483075" y="54890"/>
                      <a:pt x="491382" y="45099"/>
                      <a:pt x="502418" y="40194"/>
                    </a:cubicBezTo>
                    <a:cubicBezTo>
                      <a:pt x="521776" y="31590"/>
                      <a:pt x="542611" y="26796"/>
                      <a:pt x="562708" y="20097"/>
                    </a:cubicBezTo>
                    <a:lnTo>
                      <a:pt x="592853" y="10049"/>
                    </a:lnTo>
                    <a:cubicBezTo>
                      <a:pt x="619649" y="13398"/>
                      <a:pt x="646236" y="20097"/>
                      <a:pt x="673240" y="20097"/>
                    </a:cubicBezTo>
                    <a:cubicBezTo>
                      <a:pt x="802278" y="20097"/>
                      <a:pt x="782981" y="23711"/>
                      <a:pt x="854110" y="0"/>
                    </a:cubicBezTo>
                    <a:cubicBezTo>
                      <a:pt x="866983" y="3218"/>
                      <a:pt x="910036" y="12891"/>
                      <a:pt x="924448" y="20097"/>
                    </a:cubicBezTo>
                    <a:cubicBezTo>
                      <a:pt x="935250" y="25498"/>
                      <a:pt x="943286" y="35954"/>
                      <a:pt x="954594" y="40194"/>
                    </a:cubicBezTo>
                    <a:cubicBezTo>
                      <a:pt x="995544" y="55550"/>
                      <a:pt x="1140269" y="59792"/>
                      <a:pt x="1145512" y="60291"/>
                    </a:cubicBezTo>
                    <a:cubicBezTo>
                      <a:pt x="1169090" y="62537"/>
                      <a:pt x="1192256" y="68287"/>
                      <a:pt x="1215851" y="70339"/>
                    </a:cubicBezTo>
                    <a:cubicBezTo>
                      <a:pt x="1269345" y="74990"/>
                      <a:pt x="1323033" y="77038"/>
                      <a:pt x="1376624" y="80387"/>
                    </a:cubicBezTo>
                    <a:lnTo>
                      <a:pt x="1429771" y="79053"/>
                    </a:lnTo>
                    <a:cubicBezTo>
                      <a:pt x="1439819" y="82402"/>
                      <a:pt x="1471918" y="69876"/>
                      <a:pt x="1493253" y="72432"/>
                    </a:cubicBezTo>
                    <a:cubicBezTo>
                      <a:pt x="1514588" y="74988"/>
                      <a:pt x="1524597" y="86982"/>
                      <a:pt x="1557782" y="94387"/>
                    </a:cubicBezTo>
                    <a:cubicBezTo>
                      <a:pt x="1590967" y="101792"/>
                      <a:pt x="1644859" y="110165"/>
                      <a:pt x="1692362" y="116864"/>
                    </a:cubicBezTo>
                    <a:cubicBezTo>
                      <a:pt x="1739865" y="123563"/>
                      <a:pt x="1661231" y="118074"/>
                      <a:pt x="1842801" y="134580"/>
                    </a:cubicBezTo>
                    <a:cubicBezTo>
                      <a:pt x="1839451" y="144628"/>
                      <a:pt x="1835395" y="173726"/>
                      <a:pt x="1832752" y="188537"/>
                    </a:cubicBezTo>
                    <a:cubicBezTo>
                      <a:pt x="1830109" y="203348"/>
                      <a:pt x="1829275" y="207975"/>
                      <a:pt x="1826942" y="223445"/>
                    </a:cubicBezTo>
                    <a:cubicBezTo>
                      <a:pt x="1824609" y="238915"/>
                      <a:pt x="1820117" y="239883"/>
                      <a:pt x="1818752" y="281354"/>
                    </a:cubicBezTo>
                    <a:cubicBezTo>
                      <a:pt x="1817387" y="322825"/>
                      <a:pt x="1836072" y="379899"/>
                      <a:pt x="1818752" y="472273"/>
                    </a:cubicBezTo>
                    <a:cubicBezTo>
                      <a:pt x="1814848" y="493094"/>
                      <a:pt x="1798655" y="532563"/>
                      <a:pt x="1798655" y="532563"/>
                    </a:cubicBezTo>
                    <a:cubicBezTo>
                      <a:pt x="1802004" y="559359"/>
                      <a:pt x="1804597" y="586260"/>
                      <a:pt x="1808703" y="612950"/>
                    </a:cubicBezTo>
                    <a:cubicBezTo>
                      <a:pt x="1816788" y="665501"/>
                      <a:pt x="1832350" y="684462"/>
                      <a:pt x="1808703" y="743578"/>
                    </a:cubicBezTo>
                    <a:cubicBezTo>
                      <a:pt x="1804218" y="754791"/>
                      <a:pt x="1788606" y="756976"/>
                      <a:pt x="1778558" y="763675"/>
                    </a:cubicBezTo>
                    <a:cubicBezTo>
                      <a:pt x="1768399" y="778915"/>
                      <a:pt x="1748413" y="803166"/>
                      <a:pt x="1748413" y="823965"/>
                    </a:cubicBezTo>
                    <a:cubicBezTo>
                      <a:pt x="1748413" y="844743"/>
                      <a:pt x="1754380" y="906236"/>
                      <a:pt x="1768510" y="934497"/>
                    </a:cubicBezTo>
                    <a:cubicBezTo>
                      <a:pt x="1773911" y="945299"/>
                      <a:pt x="1781908" y="954594"/>
                      <a:pt x="1788607" y="964642"/>
                    </a:cubicBezTo>
                    <a:cubicBezTo>
                      <a:pt x="1791956" y="974690"/>
                      <a:pt x="1795868" y="984568"/>
                      <a:pt x="1798655" y="994787"/>
                    </a:cubicBezTo>
                    <a:cubicBezTo>
                      <a:pt x="1805922" y="1021434"/>
                      <a:pt x="1818752" y="1075174"/>
                      <a:pt x="1818752" y="1075174"/>
                    </a:cubicBezTo>
                    <a:cubicBezTo>
                      <a:pt x="1808704" y="1081873"/>
                      <a:pt x="1799409" y="1089870"/>
                      <a:pt x="1788607" y="1095271"/>
                    </a:cubicBezTo>
                    <a:cubicBezTo>
                      <a:pt x="1752395" y="1113377"/>
                      <a:pt x="1686791" y="1112486"/>
                      <a:pt x="1657978" y="1115367"/>
                    </a:cubicBezTo>
                    <a:cubicBezTo>
                      <a:pt x="1641231" y="1118717"/>
                      <a:pt x="1624213" y="1120922"/>
                      <a:pt x="1607736" y="1125416"/>
                    </a:cubicBezTo>
                    <a:cubicBezTo>
                      <a:pt x="1587299" y="1130990"/>
                      <a:pt x="1547446" y="1145513"/>
                      <a:pt x="1547446" y="1145513"/>
                    </a:cubicBezTo>
                    <a:cubicBezTo>
                      <a:pt x="1544097" y="1165610"/>
                      <a:pt x="1550125" y="1189894"/>
                      <a:pt x="1537398" y="1205803"/>
                    </a:cubicBezTo>
                    <a:cubicBezTo>
                      <a:pt x="1530781" y="1214074"/>
                      <a:pt x="1515524" y="1202371"/>
                      <a:pt x="1507253" y="1195754"/>
                    </a:cubicBezTo>
                    <a:cubicBezTo>
                      <a:pt x="1497823" y="1188210"/>
                      <a:pt x="1493855" y="1175657"/>
                      <a:pt x="1487156" y="1165609"/>
                    </a:cubicBezTo>
                    <a:cubicBezTo>
                      <a:pt x="1477108" y="1168959"/>
                      <a:pt x="1465282" y="1169041"/>
                      <a:pt x="1457011" y="1175658"/>
                    </a:cubicBezTo>
                    <a:cubicBezTo>
                      <a:pt x="1447581" y="1183202"/>
                      <a:pt x="1445454" y="1197264"/>
                      <a:pt x="1436914" y="1205803"/>
                    </a:cubicBezTo>
                    <a:cubicBezTo>
                      <a:pt x="1428375" y="1214342"/>
                      <a:pt x="1416817" y="1219200"/>
                      <a:pt x="1406769" y="1225899"/>
                    </a:cubicBezTo>
                    <a:cubicBezTo>
                      <a:pt x="1396721" y="1219200"/>
                      <a:pt x="1384168" y="1215233"/>
                      <a:pt x="1376624" y="1205803"/>
                    </a:cubicBezTo>
                    <a:cubicBezTo>
                      <a:pt x="1371382" y="1199251"/>
                      <a:pt x="1357184" y="1138089"/>
                      <a:pt x="1356528" y="1135464"/>
                    </a:cubicBezTo>
                    <a:cubicBezTo>
                      <a:pt x="1276141" y="1138814"/>
                      <a:pt x="1195604" y="1139569"/>
                      <a:pt x="1115367" y="1145513"/>
                    </a:cubicBezTo>
                    <a:cubicBezTo>
                      <a:pt x="1104804" y="1146295"/>
                      <a:pt x="1095814" y="1155561"/>
                      <a:pt x="1085222" y="1155561"/>
                    </a:cubicBezTo>
                    <a:cubicBezTo>
                      <a:pt x="937808" y="1155561"/>
                      <a:pt x="790471" y="1148862"/>
                      <a:pt x="643095" y="1145513"/>
                    </a:cubicBezTo>
                    <a:lnTo>
                      <a:pt x="582804" y="1125416"/>
                    </a:lnTo>
                    <a:cubicBezTo>
                      <a:pt x="572756" y="1122066"/>
                      <a:pt x="563224" y="1116122"/>
                      <a:pt x="552659" y="1115367"/>
                    </a:cubicBezTo>
                    <a:cubicBezTo>
                      <a:pt x="385047" y="1103395"/>
                      <a:pt x="458631" y="1111150"/>
                      <a:pt x="331596" y="1095271"/>
                    </a:cubicBezTo>
                    <a:cubicBezTo>
                      <a:pt x="250910" y="1075099"/>
                      <a:pt x="317480" y="1089554"/>
                      <a:pt x="180870" y="1075174"/>
                    </a:cubicBezTo>
                    <a:cubicBezTo>
                      <a:pt x="154015" y="1072347"/>
                      <a:pt x="127279" y="1068475"/>
                      <a:pt x="100484" y="1065126"/>
                    </a:cubicBezTo>
                    <a:cubicBezTo>
                      <a:pt x="90436" y="1061776"/>
                      <a:pt x="77829" y="1062567"/>
                      <a:pt x="70339" y="1055077"/>
                    </a:cubicBezTo>
                    <a:cubicBezTo>
                      <a:pt x="62849" y="1047587"/>
                      <a:pt x="65027" y="1034406"/>
                      <a:pt x="60290" y="1024932"/>
                    </a:cubicBezTo>
                    <a:cubicBezTo>
                      <a:pt x="54889" y="1014130"/>
                      <a:pt x="45099" y="1005823"/>
                      <a:pt x="40194" y="994787"/>
                    </a:cubicBezTo>
                    <a:cubicBezTo>
                      <a:pt x="26215" y="963335"/>
                      <a:pt x="18399" y="927707"/>
                      <a:pt x="10048" y="894304"/>
                    </a:cubicBezTo>
                    <a:cubicBezTo>
                      <a:pt x="6699" y="867508"/>
                      <a:pt x="0" y="840921"/>
                      <a:pt x="0" y="813917"/>
                    </a:cubicBezTo>
                    <a:cubicBezTo>
                      <a:pt x="0" y="800107"/>
                      <a:pt x="6080" y="786952"/>
                      <a:pt x="10048" y="773724"/>
                    </a:cubicBezTo>
                    <a:cubicBezTo>
                      <a:pt x="29615" y="708499"/>
                      <a:pt x="20873" y="727341"/>
                      <a:pt x="50242" y="683288"/>
                    </a:cubicBezTo>
                    <a:lnTo>
                      <a:pt x="70339" y="622998"/>
                    </a:lnTo>
                    <a:lnTo>
                      <a:pt x="80387" y="592853"/>
                    </a:lnTo>
                    <a:cubicBezTo>
                      <a:pt x="77038" y="562708"/>
                      <a:pt x="75325" y="532336"/>
                      <a:pt x="70339" y="502418"/>
                    </a:cubicBezTo>
                    <a:cubicBezTo>
                      <a:pt x="58549" y="431681"/>
                      <a:pt x="36638" y="516642"/>
                      <a:pt x="70339" y="381838"/>
                    </a:cubicBezTo>
                    <a:cubicBezTo>
                      <a:pt x="73268" y="370122"/>
                      <a:pt x="83736" y="361741"/>
                      <a:pt x="90435" y="351693"/>
                    </a:cubicBezTo>
                    <a:cubicBezTo>
                      <a:pt x="87086" y="318198"/>
                      <a:pt x="85147" y="284532"/>
                      <a:pt x="80387" y="251209"/>
                    </a:cubicBezTo>
                    <a:cubicBezTo>
                      <a:pt x="72912" y="198879"/>
                      <a:pt x="50789" y="197225"/>
                      <a:pt x="80387" y="130629"/>
                    </a:cubicBezTo>
                    <a:cubicBezTo>
                      <a:pt x="84689" y="120950"/>
                      <a:pt x="100484" y="123930"/>
                      <a:pt x="110532" y="120581"/>
                    </a:cubicBezTo>
                    <a:cubicBezTo>
                      <a:pt x="125774" y="110419"/>
                      <a:pt x="150020" y="90436"/>
                      <a:pt x="170822" y="90436"/>
                    </a:cubicBezTo>
                    <a:cubicBezTo>
                      <a:pt x="188373" y="90436"/>
                      <a:pt x="241879" y="106656"/>
                      <a:pt x="261257" y="110532"/>
                    </a:cubicBezTo>
                    <a:cubicBezTo>
                      <a:pt x="264542" y="111189"/>
                      <a:pt x="264607" y="95460"/>
                      <a:pt x="281354" y="904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DD02C79E-B5A2-4C6E-AD56-70C0B106A631}"/>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7904378" y="3136142"/>
                <a:ext cx="1914927" cy="1914927"/>
              </a:xfrm>
              <a:prstGeom prst="rect">
                <a:avLst/>
              </a:prstGeom>
            </p:spPr>
          </p:pic>
        </p:grpSp>
        <p:grpSp>
          <p:nvGrpSpPr>
            <p:cNvPr id="47" name="Group 46">
              <a:extLst>
                <a:ext uri="{FF2B5EF4-FFF2-40B4-BE49-F238E27FC236}">
                  <a16:creationId xmlns:a16="http://schemas.microsoft.com/office/drawing/2014/main" id="{EAA2A1CE-91B8-4594-97C9-3FFD29F7697E}"/>
                </a:ext>
              </a:extLst>
            </p:cNvPr>
            <p:cNvGrpSpPr/>
            <p:nvPr/>
          </p:nvGrpSpPr>
          <p:grpSpPr>
            <a:xfrm>
              <a:off x="8790145" y="1909450"/>
              <a:ext cx="2110376" cy="2110376"/>
              <a:chOff x="8790145" y="1909450"/>
              <a:chExt cx="2110376" cy="2110376"/>
            </a:xfrm>
          </p:grpSpPr>
          <p:sp>
            <p:nvSpPr>
              <p:cNvPr id="41" name="Freeform: Shape 40">
                <a:extLst>
                  <a:ext uri="{FF2B5EF4-FFF2-40B4-BE49-F238E27FC236}">
                    <a16:creationId xmlns:a16="http://schemas.microsoft.com/office/drawing/2014/main" id="{33E591A9-8DED-4A0A-9214-F7BF06DE27EE}"/>
                  </a:ext>
                </a:extLst>
              </p:cNvPr>
              <p:cNvSpPr/>
              <p:nvPr/>
            </p:nvSpPr>
            <p:spPr>
              <a:xfrm>
                <a:off x="8892791" y="2180492"/>
                <a:ext cx="1095271" cy="1135464"/>
              </a:xfrm>
              <a:custGeom>
                <a:avLst/>
                <a:gdLst>
                  <a:gd name="connsiteX0" fmla="*/ 0 w 1095271"/>
                  <a:gd name="connsiteY0" fmla="*/ 160774 h 1135464"/>
                  <a:gd name="connsiteX1" fmla="*/ 110532 w 1095271"/>
                  <a:gd name="connsiteY1" fmla="*/ 80387 h 1135464"/>
                  <a:gd name="connsiteX2" fmla="*/ 170822 w 1095271"/>
                  <a:gd name="connsiteY2" fmla="*/ 60290 h 1135464"/>
                  <a:gd name="connsiteX3" fmla="*/ 200967 w 1095271"/>
                  <a:gd name="connsiteY3" fmla="*/ 50242 h 1135464"/>
                  <a:gd name="connsiteX4" fmla="*/ 371789 w 1095271"/>
                  <a:gd name="connsiteY4" fmla="*/ 40194 h 1135464"/>
                  <a:gd name="connsiteX5" fmla="*/ 401934 w 1095271"/>
                  <a:gd name="connsiteY5" fmla="*/ 30145 h 1135464"/>
                  <a:gd name="connsiteX6" fmla="*/ 793820 w 1095271"/>
                  <a:gd name="connsiteY6" fmla="*/ 0 h 1135464"/>
                  <a:gd name="connsiteX7" fmla="*/ 944545 w 1095271"/>
                  <a:gd name="connsiteY7" fmla="*/ 10049 h 1135464"/>
                  <a:gd name="connsiteX8" fmla="*/ 984739 w 1095271"/>
                  <a:gd name="connsiteY8" fmla="*/ 70339 h 1135464"/>
                  <a:gd name="connsiteX9" fmla="*/ 1014884 w 1095271"/>
                  <a:gd name="connsiteY9" fmla="*/ 80387 h 1135464"/>
                  <a:gd name="connsiteX10" fmla="*/ 1024932 w 1095271"/>
                  <a:gd name="connsiteY10" fmla="*/ 110532 h 1135464"/>
                  <a:gd name="connsiteX11" fmla="*/ 1045029 w 1095271"/>
                  <a:gd name="connsiteY11" fmla="*/ 140677 h 1135464"/>
                  <a:gd name="connsiteX12" fmla="*/ 1065125 w 1095271"/>
                  <a:gd name="connsiteY12" fmla="*/ 200967 h 1135464"/>
                  <a:gd name="connsiteX13" fmla="*/ 1075174 w 1095271"/>
                  <a:gd name="connsiteY13" fmla="*/ 442128 h 1135464"/>
                  <a:gd name="connsiteX14" fmla="*/ 1085222 w 1095271"/>
                  <a:gd name="connsiteY14" fmla="*/ 502418 h 1135464"/>
                  <a:gd name="connsiteX15" fmla="*/ 1095271 w 1095271"/>
                  <a:gd name="connsiteY15" fmla="*/ 673240 h 1135464"/>
                  <a:gd name="connsiteX16" fmla="*/ 1085222 w 1095271"/>
                  <a:gd name="connsiteY16" fmla="*/ 733530 h 1135464"/>
                  <a:gd name="connsiteX17" fmla="*/ 1075174 w 1095271"/>
                  <a:gd name="connsiteY17" fmla="*/ 763675 h 1135464"/>
                  <a:gd name="connsiteX18" fmla="*/ 1055077 w 1095271"/>
                  <a:gd name="connsiteY18" fmla="*/ 874207 h 1135464"/>
                  <a:gd name="connsiteX19" fmla="*/ 1024932 w 1095271"/>
                  <a:gd name="connsiteY19" fmla="*/ 934497 h 1135464"/>
                  <a:gd name="connsiteX20" fmla="*/ 994787 w 1095271"/>
                  <a:gd name="connsiteY20" fmla="*/ 954594 h 1135464"/>
                  <a:gd name="connsiteX21" fmla="*/ 954594 w 1095271"/>
                  <a:gd name="connsiteY21" fmla="*/ 994787 h 1135464"/>
                  <a:gd name="connsiteX22" fmla="*/ 934497 w 1095271"/>
                  <a:gd name="connsiteY22" fmla="*/ 1024932 h 1135464"/>
                  <a:gd name="connsiteX23" fmla="*/ 874207 w 1095271"/>
                  <a:gd name="connsiteY23" fmla="*/ 1045029 h 1135464"/>
                  <a:gd name="connsiteX24" fmla="*/ 844062 w 1095271"/>
                  <a:gd name="connsiteY24" fmla="*/ 1065126 h 1135464"/>
                  <a:gd name="connsiteX25" fmla="*/ 783772 w 1095271"/>
                  <a:gd name="connsiteY25" fmla="*/ 1085222 h 1135464"/>
                  <a:gd name="connsiteX26" fmla="*/ 753627 w 1095271"/>
                  <a:gd name="connsiteY26" fmla="*/ 1095271 h 1135464"/>
                  <a:gd name="connsiteX27" fmla="*/ 703385 w 1095271"/>
                  <a:gd name="connsiteY27" fmla="*/ 1105319 h 1135464"/>
                  <a:gd name="connsiteX28" fmla="*/ 643095 w 1095271"/>
                  <a:gd name="connsiteY28" fmla="*/ 1125416 h 1135464"/>
                  <a:gd name="connsiteX29" fmla="*/ 612950 w 1095271"/>
                  <a:gd name="connsiteY29" fmla="*/ 1135464 h 1135464"/>
                  <a:gd name="connsiteX30" fmla="*/ 391886 w 1095271"/>
                  <a:gd name="connsiteY30" fmla="*/ 1115367 h 1135464"/>
                  <a:gd name="connsiteX31" fmla="*/ 361741 w 1095271"/>
                  <a:gd name="connsiteY31" fmla="*/ 1105319 h 1135464"/>
                  <a:gd name="connsiteX32" fmla="*/ 301451 w 1095271"/>
                  <a:gd name="connsiteY32" fmla="*/ 1065126 h 1135464"/>
                  <a:gd name="connsiteX33" fmla="*/ 271306 w 1095271"/>
                  <a:gd name="connsiteY33" fmla="*/ 1045029 h 1135464"/>
                  <a:gd name="connsiteX34" fmla="*/ 241161 w 1095271"/>
                  <a:gd name="connsiteY34" fmla="*/ 1034981 h 1135464"/>
                  <a:gd name="connsiteX35" fmla="*/ 211016 w 1095271"/>
                  <a:gd name="connsiteY35" fmla="*/ 1014884 h 1135464"/>
                  <a:gd name="connsiteX36" fmla="*/ 170822 w 1095271"/>
                  <a:gd name="connsiteY36" fmla="*/ 964642 h 1135464"/>
                  <a:gd name="connsiteX37" fmla="*/ 140677 w 1095271"/>
                  <a:gd name="connsiteY37" fmla="*/ 904352 h 1135464"/>
                  <a:gd name="connsiteX38" fmla="*/ 120580 w 1095271"/>
                  <a:gd name="connsiteY38" fmla="*/ 844062 h 1135464"/>
                  <a:gd name="connsiteX39" fmla="*/ 100484 w 1095271"/>
                  <a:gd name="connsiteY39" fmla="*/ 783772 h 1135464"/>
                  <a:gd name="connsiteX40" fmla="*/ 90435 w 1095271"/>
                  <a:gd name="connsiteY40" fmla="*/ 753627 h 1135464"/>
                  <a:gd name="connsiteX41" fmla="*/ 70339 w 1095271"/>
                  <a:gd name="connsiteY41" fmla="*/ 663192 h 1135464"/>
                  <a:gd name="connsiteX42" fmla="*/ 50242 w 1095271"/>
                  <a:gd name="connsiteY42" fmla="*/ 602901 h 1135464"/>
                  <a:gd name="connsiteX43" fmla="*/ 30145 w 1095271"/>
                  <a:gd name="connsiteY43" fmla="*/ 532563 h 1135464"/>
                  <a:gd name="connsiteX44" fmla="*/ 0 w 1095271"/>
                  <a:gd name="connsiteY44" fmla="*/ 160774 h 11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5271" h="1135464">
                    <a:moveTo>
                      <a:pt x="0" y="160774"/>
                    </a:moveTo>
                    <a:cubicBezTo>
                      <a:pt x="19543" y="145140"/>
                      <a:pt x="88211" y="87828"/>
                      <a:pt x="110532" y="80387"/>
                    </a:cubicBezTo>
                    <a:lnTo>
                      <a:pt x="170822" y="60290"/>
                    </a:lnTo>
                    <a:cubicBezTo>
                      <a:pt x="180870" y="56941"/>
                      <a:pt x="190393" y="50864"/>
                      <a:pt x="200967" y="50242"/>
                    </a:cubicBezTo>
                    <a:lnTo>
                      <a:pt x="371789" y="40194"/>
                    </a:lnTo>
                    <a:cubicBezTo>
                      <a:pt x="381837" y="36844"/>
                      <a:pt x="391715" y="32932"/>
                      <a:pt x="401934" y="30145"/>
                    </a:cubicBezTo>
                    <a:cubicBezTo>
                      <a:pt x="565977" y="-14594"/>
                      <a:pt x="519144" y="8861"/>
                      <a:pt x="793820" y="0"/>
                    </a:cubicBezTo>
                    <a:lnTo>
                      <a:pt x="944545" y="10049"/>
                    </a:lnTo>
                    <a:cubicBezTo>
                      <a:pt x="967209" y="18399"/>
                      <a:pt x="961825" y="62701"/>
                      <a:pt x="984739" y="70339"/>
                    </a:cubicBezTo>
                    <a:lnTo>
                      <a:pt x="1014884" y="80387"/>
                    </a:lnTo>
                    <a:cubicBezTo>
                      <a:pt x="1018233" y="90435"/>
                      <a:pt x="1020195" y="101058"/>
                      <a:pt x="1024932" y="110532"/>
                    </a:cubicBezTo>
                    <a:cubicBezTo>
                      <a:pt x="1030333" y="121334"/>
                      <a:pt x="1040124" y="129641"/>
                      <a:pt x="1045029" y="140677"/>
                    </a:cubicBezTo>
                    <a:cubicBezTo>
                      <a:pt x="1053632" y="160035"/>
                      <a:pt x="1065125" y="200967"/>
                      <a:pt x="1065125" y="200967"/>
                    </a:cubicBezTo>
                    <a:cubicBezTo>
                      <a:pt x="1068475" y="281354"/>
                      <a:pt x="1069822" y="361849"/>
                      <a:pt x="1075174" y="442128"/>
                    </a:cubicBezTo>
                    <a:cubicBezTo>
                      <a:pt x="1076529" y="462457"/>
                      <a:pt x="1083457" y="482121"/>
                      <a:pt x="1085222" y="502418"/>
                    </a:cubicBezTo>
                    <a:cubicBezTo>
                      <a:pt x="1090163" y="559243"/>
                      <a:pt x="1091921" y="616299"/>
                      <a:pt x="1095271" y="673240"/>
                    </a:cubicBezTo>
                    <a:cubicBezTo>
                      <a:pt x="1091921" y="693337"/>
                      <a:pt x="1089642" y="713641"/>
                      <a:pt x="1085222" y="733530"/>
                    </a:cubicBezTo>
                    <a:cubicBezTo>
                      <a:pt x="1082924" y="743870"/>
                      <a:pt x="1077472" y="753335"/>
                      <a:pt x="1075174" y="763675"/>
                    </a:cubicBezTo>
                    <a:cubicBezTo>
                      <a:pt x="1057260" y="844289"/>
                      <a:pt x="1073360" y="801072"/>
                      <a:pt x="1055077" y="874207"/>
                    </a:cubicBezTo>
                    <a:cubicBezTo>
                      <a:pt x="1049629" y="896002"/>
                      <a:pt x="1041306" y="918123"/>
                      <a:pt x="1024932" y="934497"/>
                    </a:cubicBezTo>
                    <a:cubicBezTo>
                      <a:pt x="1016393" y="943036"/>
                      <a:pt x="1004835" y="947895"/>
                      <a:pt x="994787" y="954594"/>
                    </a:cubicBezTo>
                    <a:cubicBezTo>
                      <a:pt x="972864" y="1020364"/>
                      <a:pt x="1003313" y="955813"/>
                      <a:pt x="954594" y="994787"/>
                    </a:cubicBezTo>
                    <a:cubicBezTo>
                      <a:pt x="945164" y="1002331"/>
                      <a:pt x="944738" y="1018531"/>
                      <a:pt x="934497" y="1024932"/>
                    </a:cubicBezTo>
                    <a:cubicBezTo>
                      <a:pt x="916533" y="1036159"/>
                      <a:pt x="874207" y="1045029"/>
                      <a:pt x="874207" y="1045029"/>
                    </a:cubicBezTo>
                    <a:cubicBezTo>
                      <a:pt x="864159" y="1051728"/>
                      <a:pt x="855098" y="1060221"/>
                      <a:pt x="844062" y="1065126"/>
                    </a:cubicBezTo>
                    <a:cubicBezTo>
                      <a:pt x="824704" y="1073729"/>
                      <a:pt x="803869" y="1078523"/>
                      <a:pt x="783772" y="1085222"/>
                    </a:cubicBezTo>
                    <a:cubicBezTo>
                      <a:pt x="773724" y="1088571"/>
                      <a:pt x="764013" y="1093194"/>
                      <a:pt x="753627" y="1095271"/>
                    </a:cubicBezTo>
                    <a:cubicBezTo>
                      <a:pt x="736880" y="1098620"/>
                      <a:pt x="719862" y="1100825"/>
                      <a:pt x="703385" y="1105319"/>
                    </a:cubicBezTo>
                    <a:cubicBezTo>
                      <a:pt x="682948" y="1110893"/>
                      <a:pt x="663192" y="1118717"/>
                      <a:pt x="643095" y="1125416"/>
                    </a:cubicBezTo>
                    <a:lnTo>
                      <a:pt x="612950" y="1135464"/>
                    </a:lnTo>
                    <a:cubicBezTo>
                      <a:pt x="535646" y="1130633"/>
                      <a:pt x="465755" y="1131783"/>
                      <a:pt x="391886" y="1115367"/>
                    </a:cubicBezTo>
                    <a:cubicBezTo>
                      <a:pt x="381546" y="1113069"/>
                      <a:pt x="371789" y="1108668"/>
                      <a:pt x="361741" y="1105319"/>
                    </a:cubicBezTo>
                    <a:lnTo>
                      <a:pt x="301451" y="1065126"/>
                    </a:lnTo>
                    <a:cubicBezTo>
                      <a:pt x="291403" y="1058427"/>
                      <a:pt x="282763" y="1048848"/>
                      <a:pt x="271306" y="1045029"/>
                    </a:cubicBezTo>
                    <a:lnTo>
                      <a:pt x="241161" y="1034981"/>
                    </a:lnTo>
                    <a:cubicBezTo>
                      <a:pt x="231113" y="1028282"/>
                      <a:pt x="218560" y="1024314"/>
                      <a:pt x="211016" y="1014884"/>
                    </a:cubicBezTo>
                    <a:cubicBezTo>
                      <a:pt x="155546" y="945547"/>
                      <a:pt x="257213" y="1022237"/>
                      <a:pt x="170822" y="964642"/>
                    </a:cubicBezTo>
                    <a:cubicBezTo>
                      <a:pt x="134181" y="854714"/>
                      <a:pt x="192617" y="1021214"/>
                      <a:pt x="140677" y="904352"/>
                    </a:cubicBezTo>
                    <a:cubicBezTo>
                      <a:pt x="132073" y="884994"/>
                      <a:pt x="127279" y="864159"/>
                      <a:pt x="120580" y="844062"/>
                    </a:cubicBezTo>
                    <a:lnTo>
                      <a:pt x="100484" y="783772"/>
                    </a:lnTo>
                    <a:cubicBezTo>
                      <a:pt x="97134" y="773724"/>
                      <a:pt x="92512" y="764013"/>
                      <a:pt x="90435" y="753627"/>
                    </a:cubicBezTo>
                    <a:cubicBezTo>
                      <a:pt x="84698" y="724943"/>
                      <a:pt x="78853" y="691572"/>
                      <a:pt x="70339" y="663192"/>
                    </a:cubicBezTo>
                    <a:cubicBezTo>
                      <a:pt x="64252" y="642901"/>
                      <a:pt x="55380" y="623453"/>
                      <a:pt x="50242" y="602901"/>
                    </a:cubicBezTo>
                    <a:cubicBezTo>
                      <a:pt x="37625" y="552432"/>
                      <a:pt x="44561" y="575809"/>
                      <a:pt x="30145" y="532563"/>
                    </a:cubicBezTo>
                    <a:cubicBezTo>
                      <a:pt x="19353" y="241174"/>
                      <a:pt x="20097" y="351754"/>
                      <a:pt x="0" y="16077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453A71F5-E16A-4BF3-8E46-CC350056C1BC}"/>
                  </a:ext>
                </a:extLst>
              </p:cNvPr>
              <p:cNvSpPr/>
              <p:nvPr/>
            </p:nvSpPr>
            <p:spPr>
              <a:xfrm>
                <a:off x="9696659" y="2612571"/>
                <a:ext cx="1085222" cy="1125416"/>
              </a:xfrm>
              <a:custGeom>
                <a:avLst/>
                <a:gdLst>
                  <a:gd name="connsiteX0" fmla="*/ 341644 w 1085222"/>
                  <a:gd name="connsiteY0" fmla="*/ 0 h 1125416"/>
                  <a:gd name="connsiteX1" fmla="*/ 391886 w 1085222"/>
                  <a:gd name="connsiteY1" fmla="*/ 10049 h 1125416"/>
                  <a:gd name="connsiteX2" fmla="*/ 462225 w 1085222"/>
                  <a:gd name="connsiteY2" fmla="*/ 30145 h 1125416"/>
                  <a:gd name="connsiteX3" fmla="*/ 703385 w 1085222"/>
                  <a:gd name="connsiteY3" fmla="*/ 50242 h 1125416"/>
                  <a:gd name="connsiteX4" fmla="*/ 753627 w 1085222"/>
                  <a:gd name="connsiteY4" fmla="*/ 60291 h 1125416"/>
                  <a:gd name="connsiteX5" fmla="*/ 834014 w 1085222"/>
                  <a:gd name="connsiteY5" fmla="*/ 40194 h 1125416"/>
                  <a:gd name="connsiteX6" fmla="*/ 924449 w 1085222"/>
                  <a:gd name="connsiteY6" fmla="*/ 50242 h 1125416"/>
                  <a:gd name="connsiteX7" fmla="*/ 964642 w 1085222"/>
                  <a:gd name="connsiteY7" fmla="*/ 100484 h 1125416"/>
                  <a:gd name="connsiteX8" fmla="*/ 994787 w 1085222"/>
                  <a:gd name="connsiteY8" fmla="*/ 110532 h 1125416"/>
                  <a:gd name="connsiteX9" fmla="*/ 1045029 w 1085222"/>
                  <a:gd name="connsiteY9" fmla="*/ 150726 h 1125416"/>
                  <a:gd name="connsiteX10" fmla="*/ 1065126 w 1085222"/>
                  <a:gd name="connsiteY10" fmla="*/ 180871 h 1125416"/>
                  <a:gd name="connsiteX11" fmla="*/ 1075174 w 1085222"/>
                  <a:gd name="connsiteY11" fmla="*/ 221064 h 1125416"/>
                  <a:gd name="connsiteX12" fmla="*/ 1085222 w 1085222"/>
                  <a:gd name="connsiteY12" fmla="*/ 251209 h 1125416"/>
                  <a:gd name="connsiteX13" fmla="*/ 1065126 w 1085222"/>
                  <a:gd name="connsiteY13" fmla="*/ 381838 h 1125416"/>
                  <a:gd name="connsiteX14" fmla="*/ 1045029 w 1085222"/>
                  <a:gd name="connsiteY14" fmla="*/ 411983 h 1125416"/>
                  <a:gd name="connsiteX15" fmla="*/ 1024932 w 1085222"/>
                  <a:gd name="connsiteY15" fmla="*/ 472273 h 1125416"/>
                  <a:gd name="connsiteX16" fmla="*/ 1014884 w 1085222"/>
                  <a:gd name="connsiteY16" fmla="*/ 502418 h 1125416"/>
                  <a:gd name="connsiteX17" fmla="*/ 1004836 w 1085222"/>
                  <a:gd name="connsiteY17" fmla="*/ 653143 h 1125416"/>
                  <a:gd name="connsiteX18" fmla="*/ 974690 w 1085222"/>
                  <a:gd name="connsiteY18" fmla="*/ 743578 h 1125416"/>
                  <a:gd name="connsiteX19" fmla="*/ 964642 w 1085222"/>
                  <a:gd name="connsiteY19" fmla="*/ 773724 h 1125416"/>
                  <a:gd name="connsiteX20" fmla="*/ 924449 w 1085222"/>
                  <a:gd name="connsiteY20" fmla="*/ 834014 h 1125416"/>
                  <a:gd name="connsiteX21" fmla="*/ 874207 w 1085222"/>
                  <a:gd name="connsiteY21" fmla="*/ 924449 h 1125416"/>
                  <a:gd name="connsiteX22" fmla="*/ 854110 w 1085222"/>
                  <a:gd name="connsiteY22" fmla="*/ 954594 h 1125416"/>
                  <a:gd name="connsiteX23" fmla="*/ 823965 w 1085222"/>
                  <a:gd name="connsiteY23" fmla="*/ 974691 h 1125416"/>
                  <a:gd name="connsiteX24" fmla="*/ 813917 w 1085222"/>
                  <a:gd name="connsiteY24" fmla="*/ 1004836 h 1125416"/>
                  <a:gd name="connsiteX25" fmla="*/ 753627 w 1085222"/>
                  <a:gd name="connsiteY25" fmla="*/ 1024932 h 1125416"/>
                  <a:gd name="connsiteX26" fmla="*/ 723482 w 1085222"/>
                  <a:gd name="connsiteY26" fmla="*/ 1034981 h 1125416"/>
                  <a:gd name="connsiteX27" fmla="*/ 663192 w 1085222"/>
                  <a:gd name="connsiteY27" fmla="*/ 1065126 h 1125416"/>
                  <a:gd name="connsiteX28" fmla="*/ 633046 w 1085222"/>
                  <a:gd name="connsiteY28" fmla="*/ 1085222 h 1125416"/>
                  <a:gd name="connsiteX29" fmla="*/ 572756 w 1085222"/>
                  <a:gd name="connsiteY29" fmla="*/ 1105319 h 1125416"/>
                  <a:gd name="connsiteX30" fmla="*/ 482321 w 1085222"/>
                  <a:gd name="connsiteY30" fmla="*/ 1125416 h 1125416"/>
                  <a:gd name="connsiteX31" fmla="*/ 311499 w 1085222"/>
                  <a:gd name="connsiteY31" fmla="*/ 1105319 h 1125416"/>
                  <a:gd name="connsiteX32" fmla="*/ 281354 w 1085222"/>
                  <a:gd name="connsiteY32" fmla="*/ 1085222 h 1125416"/>
                  <a:gd name="connsiteX33" fmla="*/ 261257 w 1085222"/>
                  <a:gd name="connsiteY33" fmla="*/ 1055077 h 1125416"/>
                  <a:gd name="connsiteX34" fmla="*/ 200967 w 1085222"/>
                  <a:gd name="connsiteY34" fmla="*/ 1024932 h 1125416"/>
                  <a:gd name="connsiteX35" fmla="*/ 180871 w 1085222"/>
                  <a:gd name="connsiteY35" fmla="*/ 994787 h 1125416"/>
                  <a:gd name="connsiteX36" fmla="*/ 150726 w 1085222"/>
                  <a:gd name="connsiteY36" fmla="*/ 984739 h 1125416"/>
                  <a:gd name="connsiteX37" fmla="*/ 120581 w 1085222"/>
                  <a:gd name="connsiteY37" fmla="*/ 964642 h 1125416"/>
                  <a:gd name="connsiteX38" fmla="*/ 80387 w 1085222"/>
                  <a:gd name="connsiteY38" fmla="*/ 904352 h 1125416"/>
                  <a:gd name="connsiteX39" fmla="*/ 60290 w 1085222"/>
                  <a:gd name="connsiteY39" fmla="*/ 874207 h 1125416"/>
                  <a:gd name="connsiteX40" fmla="*/ 20097 w 1085222"/>
                  <a:gd name="connsiteY40" fmla="*/ 753627 h 1125416"/>
                  <a:gd name="connsiteX41" fmla="*/ 10049 w 1085222"/>
                  <a:gd name="connsiteY41" fmla="*/ 723482 h 1125416"/>
                  <a:gd name="connsiteX42" fmla="*/ 0 w 1085222"/>
                  <a:gd name="connsiteY42" fmla="*/ 693337 h 1125416"/>
                  <a:gd name="connsiteX43" fmla="*/ 10049 w 1085222"/>
                  <a:gd name="connsiteY43" fmla="*/ 663192 h 1125416"/>
                  <a:gd name="connsiteX44" fmla="*/ 40194 w 1085222"/>
                  <a:gd name="connsiteY44" fmla="*/ 653143 h 1125416"/>
                  <a:gd name="connsiteX45" fmla="*/ 100484 w 1085222"/>
                  <a:gd name="connsiteY45" fmla="*/ 643095 h 1125416"/>
                  <a:gd name="connsiteX46" fmla="*/ 130629 w 1085222"/>
                  <a:gd name="connsiteY46" fmla="*/ 612950 h 1125416"/>
                  <a:gd name="connsiteX47" fmla="*/ 140677 w 1085222"/>
                  <a:gd name="connsiteY47" fmla="*/ 582805 h 1125416"/>
                  <a:gd name="connsiteX48" fmla="*/ 170822 w 1085222"/>
                  <a:gd name="connsiteY48" fmla="*/ 562708 h 1125416"/>
                  <a:gd name="connsiteX49" fmla="*/ 211016 w 1085222"/>
                  <a:gd name="connsiteY49" fmla="*/ 472273 h 1125416"/>
                  <a:gd name="connsiteX50" fmla="*/ 251209 w 1085222"/>
                  <a:gd name="connsiteY50" fmla="*/ 381838 h 1125416"/>
                  <a:gd name="connsiteX51" fmla="*/ 271306 w 1085222"/>
                  <a:gd name="connsiteY51" fmla="*/ 211016 h 1125416"/>
                  <a:gd name="connsiteX52" fmla="*/ 291403 w 1085222"/>
                  <a:gd name="connsiteY52" fmla="*/ 150726 h 1125416"/>
                  <a:gd name="connsiteX53" fmla="*/ 301451 w 1085222"/>
                  <a:gd name="connsiteY53" fmla="*/ 120581 h 1125416"/>
                  <a:gd name="connsiteX54" fmla="*/ 311499 w 1085222"/>
                  <a:gd name="connsiteY54" fmla="*/ 90436 h 1125416"/>
                  <a:gd name="connsiteX55" fmla="*/ 341644 w 1085222"/>
                  <a:gd name="connsiteY55" fmla="*/ 0 h 112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85222" h="1125416">
                    <a:moveTo>
                      <a:pt x="341644" y="0"/>
                    </a:moveTo>
                    <a:cubicBezTo>
                      <a:pt x="358391" y="3350"/>
                      <a:pt x="375317" y="5907"/>
                      <a:pt x="391886" y="10049"/>
                    </a:cubicBezTo>
                    <a:cubicBezTo>
                      <a:pt x="430061" y="19593"/>
                      <a:pt x="418368" y="23880"/>
                      <a:pt x="462225" y="30145"/>
                    </a:cubicBezTo>
                    <a:cubicBezTo>
                      <a:pt x="521145" y="38562"/>
                      <a:pt x="652510" y="46608"/>
                      <a:pt x="703385" y="50242"/>
                    </a:cubicBezTo>
                    <a:cubicBezTo>
                      <a:pt x="720132" y="53592"/>
                      <a:pt x="736548" y="60291"/>
                      <a:pt x="753627" y="60291"/>
                    </a:cubicBezTo>
                    <a:cubicBezTo>
                      <a:pt x="777873" y="60291"/>
                      <a:pt x="810229" y="48122"/>
                      <a:pt x="834014" y="40194"/>
                    </a:cubicBezTo>
                    <a:cubicBezTo>
                      <a:pt x="864159" y="43543"/>
                      <a:pt x="895024" y="42886"/>
                      <a:pt x="924449" y="50242"/>
                    </a:cubicBezTo>
                    <a:cubicBezTo>
                      <a:pt x="983927" y="65112"/>
                      <a:pt x="932778" y="68620"/>
                      <a:pt x="964642" y="100484"/>
                    </a:cubicBezTo>
                    <a:cubicBezTo>
                      <a:pt x="972132" y="107974"/>
                      <a:pt x="984739" y="107183"/>
                      <a:pt x="994787" y="110532"/>
                    </a:cubicBezTo>
                    <a:cubicBezTo>
                      <a:pt x="1052382" y="196923"/>
                      <a:pt x="975692" y="95256"/>
                      <a:pt x="1045029" y="150726"/>
                    </a:cubicBezTo>
                    <a:cubicBezTo>
                      <a:pt x="1054459" y="158270"/>
                      <a:pt x="1058427" y="170823"/>
                      <a:pt x="1065126" y="180871"/>
                    </a:cubicBezTo>
                    <a:cubicBezTo>
                      <a:pt x="1068475" y="194269"/>
                      <a:pt x="1071380" y="207785"/>
                      <a:pt x="1075174" y="221064"/>
                    </a:cubicBezTo>
                    <a:cubicBezTo>
                      <a:pt x="1078084" y="231248"/>
                      <a:pt x="1085222" y="240617"/>
                      <a:pt x="1085222" y="251209"/>
                    </a:cubicBezTo>
                    <a:cubicBezTo>
                      <a:pt x="1085222" y="274260"/>
                      <a:pt x="1082325" y="347440"/>
                      <a:pt x="1065126" y="381838"/>
                    </a:cubicBezTo>
                    <a:cubicBezTo>
                      <a:pt x="1059725" y="392640"/>
                      <a:pt x="1051728" y="401935"/>
                      <a:pt x="1045029" y="411983"/>
                    </a:cubicBezTo>
                    <a:lnTo>
                      <a:pt x="1024932" y="472273"/>
                    </a:lnTo>
                    <a:lnTo>
                      <a:pt x="1014884" y="502418"/>
                    </a:lnTo>
                    <a:cubicBezTo>
                      <a:pt x="1011535" y="552660"/>
                      <a:pt x="1011957" y="603296"/>
                      <a:pt x="1004836" y="653143"/>
                    </a:cubicBezTo>
                    <a:cubicBezTo>
                      <a:pt x="1004835" y="653153"/>
                      <a:pt x="979716" y="728501"/>
                      <a:pt x="974690" y="743578"/>
                    </a:cubicBezTo>
                    <a:cubicBezTo>
                      <a:pt x="971340" y="753627"/>
                      <a:pt x="970517" y="764911"/>
                      <a:pt x="964642" y="773724"/>
                    </a:cubicBezTo>
                    <a:cubicBezTo>
                      <a:pt x="951244" y="793821"/>
                      <a:pt x="932087" y="811100"/>
                      <a:pt x="924449" y="834014"/>
                    </a:cubicBezTo>
                    <a:cubicBezTo>
                      <a:pt x="906762" y="887072"/>
                      <a:pt x="920275" y="855347"/>
                      <a:pt x="874207" y="924449"/>
                    </a:cubicBezTo>
                    <a:cubicBezTo>
                      <a:pt x="867508" y="934497"/>
                      <a:pt x="864158" y="947895"/>
                      <a:pt x="854110" y="954594"/>
                    </a:cubicBezTo>
                    <a:lnTo>
                      <a:pt x="823965" y="974691"/>
                    </a:lnTo>
                    <a:cubicBezTo>
                      <a:pt x="820616" y="984739"/>
                      <a:pt x="822536" y="998680"/>
                      <a:pt x="813917" y="1004836"/>
                    </a:cubicBezTo>
                    <a:cubicBezTo>
                      <a:pt x="796679" y="1017149"/>
                      <a:pt x="773724" y="1018233"/>
                      <a:pt x="753627" y="1024932"/>
                    </a:cubicBezTo>
                    <a:cubicBezTo>
                      <a:pt x="743579" y="1028281"/>
                      <a:pt x="732295" y="1029106"/>
                      <a:pt x="723482" y="1034981"/>
                    </a:cubicBezTo>
                    <a:cubicBezTo>
                      <a:pt x="637096" y="1092570"/>
                      <a:pt x="746391" y="1023527"/>
                      <a:pt x="663192" y="1065126"/>
                    </a:cubicBezTo>
                    <a:cubicBezTo>
                      <a:pt x="652390" y="1070527"/>
                      <a:pt x="644082" y="1080317"/>
                      <a:pt x="633046" y="1085222"/>
                    </a:cubicBezTo>
                    <a:cubicBezTo>
                      <a:pt x="613688" y="1093825"/>
                      <a:pt x="592853" y="1098620"/>
                      <a:pt x="572756" y="1105319"/>
                    </a:cubicBezTo>
                    <a:cubicBezTo>
                      <a:pt x="523286" y="1121809"/>
                      <a:pt x="553052" y="1113627"/>
                      <a:pt x="482321" y="1125416"/>
                    </a:cubicBezTo>
                    <a:cubicBezTo>
                      <a:pt x="460104" y="1123829"/>
                      <a:pt x="357174" y="1128156"/>
                      <a:pt x="311499" y="1105319"/>
                    </a:cubicBezTo>
                    <a:cubicBezTo>
                      <a:pt x="300697" y="1099918"/>
                      <a:pt x="291402" y="1091921"/>
                      <a:pt x="281354" y="1085222"/>
                    </a:cubicBezTo>
                    <a:cubicBezTo>
                      <a:pt x="274655" y="1075174"/>
                      <a:pt x="269797" y="1063616"/>
                      <a:pt x="261257" y="1055077"/>
                    </a:cubicBezTo>
                    <a:cubicBezTo>
                      <a:pt x="241779" y="1035600"/>
                      <a:pt x="225483" y="1033105"/>
                      <a:pt x="200967" y="1024932"/>
                    </a:cubicBezTo>
                    <a:cubicBezTo>
                      <a:pt x="194268" y="1014884"/>
                      <a:pt x="190301" y="1002331"/>
                      <a:pt x="180871" y="994787"/>
                    </a:cubicBezTo>
                    <a:cubicBezTo>
                      <a:pt x="172600" y="988170"/>
                      <a:pt x="160200" y="989476"/>
                      <a:pt x="150726" y="984739"/>
                    </a:cubicBezTo>
                    <a:cubicBezTo>
                      <a:pt x="139924" y="979338"/>
                      <a:pt x="130629" y="971341"/>
                      <a:pt x="120581" y="964642"/>
                    </a:cubicBezTo>
                    <a:lnTo>
                      <a:pt x="80387" y="904352"/>
                    </a:lnTo>
                    <a:lnTo>
                      <a:pt x="60290" y="874207"/>
                    </a:lnTo>
                    <a:lnTo>
                      <a:pt x="20097" y="753627"/>
                    </a:lnTo>
                    <a:lnTo>
                      <a:pt x="10049" y="723482"/>
                    </a:lnTo>
                    <a:lnTo>
                      <a:pt x="0" y="693337"/>
                    </a:lnTo>
                    <a:cubicBezTo>
                      <a:pt x="3350" y="683289"/>
                      <a:pt x="2559" y="670682"/>
                      <a:pt x="10049" y="663192"/>
                    </a:cubicBezTo>
                    <a:cubicBezTo>
                      <a:pt x="17539" y="655702"/>
                      <a:pt x="29854" y="655441"/>
                      <a:pt x="40194" y="653143"/>
                    </a:cubicBezTo>
                    <a:cubicBezTo>
                      <a:pt x="60083" y="648723"/>
                      <a:pt x="80387" y="646444"/>
                      <a:pt x="100484" y="643095"/>
                    </a:cubicBezTo>
                    <a:cubicBezTo>
                      <a:pt x="110532" y="633047"/>
                      <a:pt x="122746" y="624774"/>
                      <a:pt x="130629" y="612950"/>
                    </a:cubicBezTo>
                    <a:cubicBezTo>
                      <a:pt x="136504" y="604137"/>
                      <a:pt x="134060" y="591076"/>
                      <a:pt x="140677" y="582805"/>
                    </a:cubicBezTo>
                    <a:cubicBezTo>
                      <a:pt x="148221" y="573375"/>
                      <a:pt x="160774" y="569407"/>
                      <a:pt x="170822" y="562708"/>
                    </a:cubicBezTo>
                    <a:cubicBezTo>
                      <a:pt x="194738" y="490961"/>
                      <a:pt x="179168" y="520044"/>
                      <a:pt x="211016" y="472273"/>
                    </a:cubicBezTo>
                    <a:cubicBezTo>
                      <a:pt x="234931" y="400526"/>
                      <a:pt x="219361" y="429609"/>
                      <a:pt x="251209" y="381838"/>
                    </a:cubicBezTo>
                    <a:cubicBezTo>
                      <a:pt x="280991" y="292489"/>
                      <a:pt x="238895" y="427082"/>
                      <a:pt x="271306" y="211016"/>
                    </a:cubicBezTo>
                    <a:cubicBezTo>
                      <a:pt x="274449" y="190067"/>
                      <a:pt x="284704" y="170823"/>
                      <a:pt x="291403" y="150726"/>
                    </a:cubicBezTo>
                    <a:lnTo>
                      <a:pt x="301451" y="120581"/>
                    </a:lnTo>
                    <a:cubicBezTo>
                      <a:pt x="304800" y="110533"/>
                      <a:pt x="311499" y="101028"/>
                      <a:pt x="311499" y="90436"/>
                    </a:cubicBezTo>
                    <a:lnTo>
                      <a:pt x="341644"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4394D102-59D2-4429-8014-2C461A138699}"/>
                  </a:ext>
                </a:extLst>
              </p:cNvPr>
              <p:cNvPicPr>
                <a:picLocks/>
              </p:cNvPicPr>
              <p:nvPr/>
            </p:nvPicPr>
            <p:blipFill>
              <a:blip r:embed="rId8"/>
              <a:stretch>
                <a:fillRect/>
              </a:stretch>
            </p:blipFill>
            <p:spPr>
              <a:xfrm>
                <a:off x="8790145" y="1909450"/>
                <a:ext cx="2110376" cy="2110376"/>
              </a:xfrm>
              <a:prstGeom prst="rect">
                <a:avLst/>
              </a:prstGeom>
            </p:spPr>
          </p:pic>
        </p:grpSp>
        <p:grpSp>
          <p:nvGrpSpPr>
            <p:cNvPr id="55" name="Group 54">
              <a:extLst>
                <a:ext uri="{FF2B5EF4-FFF2-40B4-BE49-F238E27FC236}">
                  <a16:creationId xmlns:a16="http://schemas.microsoft.com/office/drawing/2014/main" id="{E9028D4A-0B65-43BA-9584-9AF05F39DB4E}"/>
                </a:ext>
              </a:extLst>
            </p:cNvPr>
            <p:cNvGrpSpPr/>
            <p:nvPr/>
          </p:nvGrpSpPr>
          <p:grpSpPr>
            <a:xfrm>
              <a:off x="6779178" y="1373391"/>
              <a:ext cx="2295311" cy="2295311"/>
              <a:chOff x="6779178" y="1373391"/>
              <a:chExt cx="2295311" cy="2295311"/>
            </a:xfrm>
          </p:grpSpPr>
          <p:sp>
            <p:nvSpPr>
              <p:cNvPr id="53" name="Freeform: Shape 52">
                <a:extLst>
                  <a:ext uri="{FF2B5EF4-FFF2-40B4-BE49-F238E27FC236}">
                    <a16:creationId xmlns:a16="http://schemas.microsoft.com/office/drawing/2014/main" id="{06966A1A-06AC-46EE-AB71-B1D0FE34F648}"/>
                  </a:ext>
                </a:extLst>
              </p:cNvPr>
              <p:cNvSpPr/>
              <p:nvPr/>
            </p:nvSpPr>
            <p:spPr>
              <a:xfrm>
                <a:off x="7121525" y="2435225"/>
                <a:ext cx="873278" cy="1000125"/>
              </a:xfrm>
              <a:custGeom>
                <a:avLst/>
                <a:gdLst>
                  <a:gd name="connsiteX0" fmla="*/ 241300 w 873278"/>
                  <a:gd name="connsiteY0" fmla="*/ 38100 h 1000125"/>
                  <a:gd name="connsiteX1" fmla="*/ 234950 w 873278"/>
                  <a:gd name="connsiteY1" fmla="*/ 53975 h 1000125"/>
                  <a:gd name="connsiteX2" fmla="*/ 228600 w 873278"/>
                  <a:gd name="connsiteY2" fmla="*/ 63500 h 1000125"/>
                  <a:gd name="connsiteX3" fmla="*/ 212725 w 873278"/>
                  <a:gd name="connsiteY3" fmla="*/ 88900 h 1000125"/>
                  <a:gd name="connsiteX4" fmla="*/ 203200 w 873278"/>
                  <a:gd name="connsiteY4" fmla="*/ 107950 h 1000125"/>
                  <a:gd name="connsiteX5" fmla="*/ 200025 w 873278"/>
                  <a:gd name="connsiteY5" fmla="*/ 117475 h 1000125"/>
                  <a:gd name="connsiteX6" fmla="*/ 200025 w 873278"/>
                  <a:gd name="connsiteY6" fmla="*/ 190500 h 1000125"/>
                  <a:gd name="connsiteX7" fmla="*/ 209550 w 873278"/>
                  <a:gd name="connsiteY7" fmla="*/ 193675 h 1000125"/>
                  <a:gd name="connsiteX8" fmla="*/ 244475 w 873278"/>
                  <a:gd name="connsiteY8" fmla="*/ 203200 h 1000125"/>
                  <a:gd name="connsiteX9" fmla="*/ 254000 w 873278"/>
                  <a:gd name="connsiteY9" fmla="*/ 206375 h 1000125"/>
                  <a:gd name="connsiteX10" fmla="*/ 263525 w 873278"/>
                  <a:gd name="connsiteY10" fmla="*/ 225425 h 1000125"/>
                  <a:gd name="connsiteX11" fmla="*/ 254000 w 873278"/>
                  <a:gd name="connsiteY11" fmla="*/ 269875 h 1000125"/>
                  <a:gd name="connsiteX12" fmla="*/ 250825 w 873278"/>
                  <a:gd name="connsiteY12" fmla="*/ 279400 h 1000125"/>
                  <a:gd name="connsiteX13" fmla="*/ 241300 w 873278"/>
                  <a:gd name="connsiteY13" fmla="*/ 285750 h 1000125"/>
                  <a:gd name="connsiteX14" fmla="*/ 228600 w 873278"/>
                  <a:gd name="connsiteY14" fmla="*/ 304800 h 1000125"/>
                  <a:gd name="connsiteX15" fmla="*/ 206375 w 873278"/>
                  <a:gd name="connsiteY15" fmla="*/ 333375 h 1000125"/>
                  <a:gd name="connsiteX16" fmla="*/ 187325 w 873278"/>
                  <a:gd name="connsiteY16" fmla="*/ 361950 h 1000125"/>
                  <a:gd name="connsiteX17" fmla="*/ 180975 w 873278"/>
                  <a:gd name="connsiteY17" fmla="*/ 371475 h 1000125"/>
                  <a:gd name="connsiteX18" fmla="*/ 171450 w 873278"/>
                  <a:gd name="connsiteY18" fmla="*/ 377825 h 1000125"/>
                  <a:gd name="connsiteX19" fmla="*/ 168275 w 873278"/>
                  <a:gd name="connsiteY19" fmla="*/ 387350 h 1000125"/>
                  <a:gd name="connsiteX20" fmla="*/ 149225 w 873278"/>
                  <a:gd name="connsiteY20" fmla="*/ 403225 h 1000125"/>
                  <a:gd name="connsiteX21" fmla="*/ 133350 w 873278"/>
                  <a:gd name="connsiteY21" fmla="*/ 431800 h 1000125"/>
                  <a:gd name="connsiteX22" fmla="*/ 95250 w 873278"/>
                  <a:gd name="connsiteY22" fmla="*/ 457200 h 1000125"/>
                  <a:gd name="connsiteX23" fmla="*/ 85725 w 873278"/>
                  <a:gd name="connsiteY23" fmla="*/ 463550 h 1000125"/>
                  <a:gd name="connsiteX24" fmla="*/ 76200 w 873278"/>
                  <a:gd name="connsiteY24" fmla="*/ 466725 h 1000125"/>
                  <a:gd name="connsiteX25" fmla="*/ 57150 w 873278"/>
                  <a:gd name="connsiteY25" fmla="*/ 479425 h 1000125"/>
                  <a:gd name="connsiteX26" fmla="*/ 50800 w 873278"/>
                  <a:gd name="connsiteY26" fmla="*/ 488950 h 1000125"/>
                  <a:gd name="connsiteX27" fmla="*/ 41275 w 873278"/>
                  <a:gd name="connsiteY27" fmla="*/ 495300 h 1000125"/>
                  <a:gd name="connsiteX28" fmla="*/ 38100 w 873278"/>
                  <a:gd name="connsiteY28" fmla="*/ 504825 h 1000125"/>
                  <a:gd name="connsiteX29" fmla="*/ 25400 w 873278"/>
                  <a:gd name="connsiteY29" fmla="*/ 523875 h 1000125"/>
                  <a:gd name="connsiteX30" fmla="*/ 12700 w 873278"/>
                  <a:gd name="connsiteY30" fmla="*/ 561975 h 1000125"/>
                  <a:gd name="connsiteX31" fmla="*/ 9525 w 873278"/>
                  <a:gd name="connsiteY31" fmla="*/ 571500 h 1000125"/>
                  <a:gd name="connsiteX32" fmla="*/ 6350 w 873278"/>
                  <a:gd name="connsiteY32" fmla="*/ 581025 h 1000125"/>
                  <a:gd name="connsiteX33" fmla="*/ 0 w 873278"/>
                  <a:gd name="connsiteY33" fmla="*/ 615950 h 1000125"/>
                  <a:gd name="connsiteX34" fmla="*/ 6350 w 873278"/>
                  <a:gd name="connsiteY34" fmla="*/ 663575 h 1000125"/>
                  <a:gd name="connsiteX35" fmla="*/ 9525 w 873278"/>
                  <a:gd name="connsiteY35" fmla="*/ 673100 h 1000125"/>
                  <a:gd name="connsiteX36" fmla="*/ 15875 w 873278"/>
                  <a:gd name="connsiteY36" fmla="*/ 698500 h 1000125"/>
                  <a:gd name="connsiteX37" fmla="*/ 12700 w 873278"/>
                  <a:gd name="connsiteY37" fmla="*/ 803275 h 1000125"/>
                  <a:gd name="connsiteX38" fmla="*/ 15875 w 873278"/>
                  <a:gd name="connsiteY38" fmla="*/ 860425 h 1000125"/>
                  <a:gd name="connsiteX39" fmla="*/ 25400 w 873278"/>
                  <a:gd name="connsiteY39" fmla="*/ 908050 h 1000125"/>
                  <a:gd name="connsiteX40" fmla="*/ 28575 w 873278"/>
                  <a:gd name="connsiteY40" fmla="*/ 917575 h 1000125"/>
                  <a:gd name="connsiteX41" fmla="*/ 31750 w 873278"/>
                  <a:gd name="connsiteY41" fmla="*/ 927100 h 1000125"/>
                  <a:gd name="connsiteX42" fmla="*/ 47625 w 873278"/>
                  <a:gd name="connsiteY42" fmla="*/ 955675 h 1000125"/>
                  <a:gd name="connsiteX43" fmla="*/ 66675 w 873278"/>
                  <a:gd name="connsiteY43" fmla="*/ 968375 h 1000125"/>
                  <a:gd name="connsiteX44" fmla="*/ 85725 w 873278"/>
                  <a:gd name="connsiteY44" fmla="*/ 974725 h 1000125"/>
                  <a:gd name="connsiteX45" fmla="*/ 95250 w 873278"/>
                  <a:gd name="connsiteY45" fmla="*/ 977900 h 1000125"/>
                  <a:gd name="connsiteX46" fmla="*/ 168275 w 873278"/>
                  <a:gd name="connsiteY46" fmla="*/ 984250 h 1000125"/>
                  <a:gd name="connsiteX47" fmla="*/ 244475 w 873278"/>
                  <a:gd name="connsiteY47" fmla="*/ 990600 h 1000125"/>
                  <a:gd name="connsiteX48" fmla="*/ 269875 w 873278"/>
                  <a:gd name="connsiteY48" fmla="*/ 993775 h 1000125"/>
                  <a:gd name="connsiteX49" fmla="*/ 539750 w 873278"/>
                  <a:gd name="connsiteY49" fmla="*/ 996950 h 1000125"/>
                  <a:gd name="connsiteX50" fmla="*/ 558800 w 873278"/>
                  <a:gd name="connsiteY50" fmla="*/ 1000125 h 1000125"/>
                  <a:gd name="connsiteX51" fmla="*/ 727075 w 873278"/>
                  <a:gd name="connsiteY51" fmla="*/ 996950 h 1000125"/>
                  <a:gd name="connsiteX52" fmla="*/ 781050 w 873278"/>
                  <a:gd name="connsiteY52" fmla="*/ 984250 h 1000125"/>
                  <a:gd name="connsiteX53" fmla="*/ 790575 w 873278"/>
                  <a:gd name="connsiteY53" fmla="*/ 981075 h 1000125"/>
                  <a:gd name="connsiteX54" fmla="*/ 819150 w 873278"/>
                  <a:gd name="connsiteY54" fmla="*/ 965200 h 1000125"/>
                  <a:gd name="connsiteX55" fmla="*/ 828675 w 873278"/>
                  <a:gd name="connsiteY55" fmla="*/ 955675 h 1000125"/>
                  <a:gd name="connsiteX56" fmla="*/ 844550 w 873278"/>
                  <a:gd name="connsiteY56" fmla="*/ 933450 h 1000125"/>
                  <a:gd name="connsiteX57" fmla="*/ 850900 w 873278"/>
                  <a:gd name="connsiteY57" fmla="*/ 914400 h 1000125"/>
                  <a:gd name="connsiteX58" fmla="*/ 857250 w 873278"/>
                  <a:gd name="connsiteY58" fmla="*/ 901700 h 1000125"/>
                  <a:gd name="connsiteX59" fmla="*/ 863600 w 873278"/>
                  <a:gd name="connsiteY59" fmla="*/ 882650 h 1000125"/>
                  <a:gd name="connsiteX60" fmla="*/ 866775 w 873278"/>
                  <a:gd name="connsiteY60" fmla="*/ 873125 h 1000125"/>
                  <a:gd name="connsiteX61" fmla="*/ 869950 w 873278"/>
                  <a:gd name="connsiteY61" fmla="*/ 844550 h 1000125"/>
                  <a:gd name="connsiteX62" fmla="*/ 873125 w 873278"/>
                  <a:gd name="connsiteY62" fmla="*/ 822325 h 1000125"/>
                  <a:gd name="connsiteX63" fmla="*/ 866775 w 873278"/>
                  <a:gd name="connsiteY63" fmla="*/ 682625 h 1000125"/>
                  <a:gd name="connsiteX64" fmla="*/ 863600 w 873278"/>
                  <a:gd name="connsiteY64" fmla="*/ 619125 h 1000125"/>
                  <a:gd name="connsiteX65" fmla="*/ 860425 w 873278"/>
                  <a:gd name="connsiteY65" fmla="*/ 606425 h 1000125"/>
                  <a:gd name="connsiteX66" fmla="*/ 857250 w 873278"/>
                  <a:gd name="connsiteY66" fmla="*/ 574675 h 1000125"/>
                  <a:gd name="connsiteX67" fmla="*/ 854075 w 873278"/>
                  <a:gd name="connsiteY67" fmla="*/ 552450 h 1000125"/>
                  <a:gd name="connsiteX68" fmla="*/ 850900 w 873278"/>
                  <a:gd name="connsiteY68" fmla="*/ 520700 h 1000125"/>
                  <a:gd name="connsiteX69" fmla="*/ 847725 w 873278"/>
                  <a:gd name="connsiteY69" fmla="*/ 482600 h 1000125"/>
                  <a:gd name="connsiteX70" fmla="*/ 838200 w 873278"/>
                  <a:gd name="connsiteY70" fmla="*/ 460375 h 1000125"/>
                  <a:gd name="connsiteX71" fmla="*/ 831850 w 873278"/>
                  <a:gd name="connsiteY71" fmla="*/ 450850 h 1000125"/>
                  <a:gd name="connsiteX72" fmla="*/ 822325 w 873278"/>
                  <a:gd name="connsiteY72" fmla="*/ 444500 h 1000125"/>
                  <a:gd name="connsiteX73" fmla="*/ 812800 w 873278"/>
                  <a:gd name="connsiteY73" fmla="*/ 434975 h 1000125"/>
                  <a:gd name="connsiteX74" fmla="*/ 800100 w 873278"/>
                  <a:gd name="connsiteY74" fmla="*/ 431800 h 1000125"/>
                  <a:gd name="connsiteX75" fmla="*/ 790575 w 873278"/>
                  <a:gd name="connsiteY75" fmla="*/ 428625 h 1000125"/>
                  <a:gd name="connsiteX76" fmla="*/ 771525 w 873278"/>
                  <a:gd name="connsiteY76" fmla="*/ 415925 h 1000125"/>
                  <a:gd name="connsiteX77" fmla="*/ 752475 w 873278"/>
                  <a:gd name="connsiteY77" fmla="*/ 403225 h 1000125"/>
                  <a:gd name="connsiteX78" fmla="*/ 742950 w 873278"/>
                  <a:gd name="connsiteY78" fmla="*/ 400050 h 1000125"/>
                  <a:gd name="connsiteX79" fmla="*/ 723900 w 873278"/>
                  <a:gd name="connsiteY79" fmla="*/ 387350 h 1000125"/>
                  <a:gd name="connsiteX80" fmla="*/ 701675 w 873278"/>
                  <a:gd name="connsiteY80" fmla="*/ 358775 h 1000125"/>
                  <a:gd name="connsiteX81" fmla="*/ 692150 w 873278"/>
                  <a:gd name="connsiteY81" fmla="*/ 339725 h 1000125"/>
                  <a:gd name="connsiteX82" fmla="*/ 682625 w 873278"/>
                  <a:gd name="connsiteY82" fmla="*/ 317500 h 1000125"/>
                  <a:gd name="connsiteX83" fmla="*/ 673100 w 873278"/>
                  <a:gd name="connsiteY83" fmla="*/ 307975 h 1000125"/>
                  <a:gd name="connsiteX84" fmla="*/ 663575 w 873278"/>
                  <a:gd name="connsiteY84" fmla="*/ 288925 h 1000125"/>
                  <a:gd name="connsiteX85" fmla="*/ 657225 w 873278"/>
                  <a:gd name="connsiteY85" fmla="*/ 276225 h 1000125"/>
                  <a:gd name="connsiteX86" fmla="*/ 644525 w 873278"/>
                  <a:gd name="connsiteY86" fmla="*/ 257175 h 1000125"/>
                  <a:gd name="connsiteX87" fmla="*/ 638175 w 873278"/>
                  <a:gd name="connsiteY87" fmla="*/ 247650 h 1000125"/>
                  <a:gd name="connsiteX88" fmla="*/ 631825 w 873278"/>
                  <a:gd name="connsiteY88" fmla="*/ 228600 h 1000125"/>
                  <a:gd name="connsiteX89" fmla="*/ 622300 w 873278"/>
                  <a:gd name="connsiteY89" fmla="*/ 209550 h 1000125"/>
                  <a:gd name="connsiteX90" fmla="*/ 669925 w 873278"/>
                  <a:gd name="connsiteY90" fmla="*/ 190500 h 1000125"/>
                  <a:gd name="connsiteX91" fmla="*/ 682625 w 873278"/>
                  <a:gd name="connsiteY91" fmla="*/ 171450 h 1000125"/>
                  <a:gd name="connsiteX92" fmla="*/ 688975 w 873278"/>
                  <a:gd name="connsiteY92" fmla="*/ 152400 h 1000125"/>
                  <a:gd name="connsiteX93" fmla="*/ 685800 w 873278"/>
                  <a:gd name="connsiteY93" fmla="*/ 111125 h 1000125"/>
                  <a:gd name="connsiteX94" fmla="*/ 673100 w 873278"/>
                  <a:gd name="connsiteY94" fmla="*/ 82550 h 1000125"/>
                  <a:gd name="connsiteX95" fmla="*/ 669925 w 873278"/>
                  <a:gd name="connsiteY95" fmla="*/ 73025 h 1000125"/>
                  <a:gd name="connsiteX96" fmla="*/ 663575 w 873278"/>
                  <a:gd name="connsiteY96" fmla="*/ 63500 h 1000125"/>
                  <a:gd name="connsiteX97" fmla="*/ 660400 w 873278"/>
                  <a:gd name="connsiteY97" fmla="*/ 53975 h 1000125"/>
                  <a:gd name="connsiteX98" fmla="*/ 650875 w 873278"/>
                  <a:gd name="connsiteY98" fmla="*/ 47625 h 1000125"/>
                  <a:gd name="connsiteX99" fmla="*/ 638175 w 873278"/>
                  <a:gd name="connsiteY99" fmla="*/ 28575 h 1000125"/>
                  <a:gd name="connsiteX100" fmla="*/ 619125 w 873278"/>
                  <a:gd name="connsiteY100" fmla="*/ 19050 h 1000125"/>
                  <a:gd name="connsiteX101" fmla="*/ 600075 w 873278"/>
                  <a:gd name="connsiteY101" fmla="*/ 12700 h 1000125"/>
                  <a:gd name="connsiteX102" fmla="*/ 590550 w 873278"/>
                  <a:gd name="connsiteY102" fmla="*/ 9525 h 1000125"/>
                  <a:gd name="connsiteX103" fmla="*/ 571500 w 873278"/>
                  <a:gd name="connsiteY103" fmla="*/ 3175 h 1000125"/>
                  <a:gd name="connsiteX104" fmla="*/ 561975 w 873278"/>
                  <a:gd name="connsiteY104" fmla="*/ 0 h 1000125"/>
                  <a:gd name="connsiteX105" fmla="*/ 517525 w 873278"/>
                  <a:gd name="connsiteY105" fmla="*/ 3175 h 1000125"/>
                  <a:gd name="connsiteX106" fmla="*/ 498475 w 873278"/>
                  <a:gd name="connsiteY106" fmla="*/ 9525 h 1000125"/>
                  <a:gd name="connsiteX107" fmla="*/ 479425 w 873278"/>
                  <a:gd name="connsiteY107" fmla="*/ 15875 h 1000125"/>
                  <a:gd name="connsiteX108" fmla="*/ 469900 w 873278"/>
                  <a:gd name="connsiteY108" fmla="*/ 19050 h 1000125"/>
                  <a:gd name="connsiteX109" fmla="*/ 400050 w 873278"/>
                  <a:gd name="connsiteY109" fmla="*/ 22225 h 1000125"/>
                  <a:gd name="connsiteX110" fmla="*/ 365125 w 873278"/>
                  <a:gd name="connsiteY110" fmla="*/ 25400 h 1000125"/>
                  <a:gd name="connsiteX111" fmla="*/ 241300 w 873278"/>
                  <a:gd name="connsiteY111" fmla="*/ 3810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73278" h="1000125">
                    <a:moveTo>
                      <a:pt x="241300" y="38100"/>
                    </a:moveTo>
                    <a:cubicBezTo>
                      <a:pt x="219604" y="42862"/>
                      <a:pt x="237499" y="48877"/>
                      <a:pt x="234950" y="53975"/>
                    </a:cubicBezTo>
                    <a:cubicBezTo>
                      <a:pt x="233243" y="57388"/>
                      <a:pt x="230150" y="60013"/>
                      <a:pt x="228600" y="63500"/>
                    </a:cubicBezTo>
                    <a:cubicBezTo>
                      <a:pt x="217464" y="88556"/>
                      <a:pt x="229860" y="77477"/>
                      <a:pt x="212725" y="88900"/>
                    </a:cubicBezTo>
                    <a:cubicBezTo>
                      <a:pt x="204745" y="112841"/>
                      <a:pt x="215510" y="83331"/>
                      <a:pt x="203200" y="107950"/>
                    </a:cubicBezTo>
                    <a:cubicBezTo>
                      <a:pt x="201703" y="110943"/>
                      <a:pt x="201083" y="114300"/>
                      <a:pt x="200025" y="117475"/>
                    </a:cubicBezTo>
                    <a:cubicBezTo>
                      <a:pt x="198031" y="139406"/>
                      <a:pt x="193334" y="168753"/>
                      <a:pt x="200025" y="190500"/>
                    </a:cubicBezTo>
                    <a:cubicBezTo>
                      <a:pt x="201009" y="193699"/>
                      <a:pt x="206557" y="192178"/>
                      <a:pt x="209550" y="193675"/>
                    </a:cubicBezTo>
                    <a:cubicBezTo>
                      <a:pt x="233563" y="205682"/>
                      <a:pt x="198767" y="197487"/>
                      <a:pt x="244475" y="203200"/>
                    </a:cubicBezTo>
                    <a:cubicBezTo>
                      <a:pt x="247650" y="204258"/>
                      <a:pt x="251387" y="204284"/>
                      <a:pt x="254000" y="206375"/>
                    </a:cubicBezTo>
                    <a:cubicBezTo>
                      <a:pt x="259595" y="210851"/>
                      <a:pt x="261433" y="219150"/>
                      <a:pt x="263525" y="225425"/>
                    </a:cubicBezTo>
                    <a:cubicBezTo>
                      <a:pt x="257820" y="288177"/>
                      <a:pt x="267547" y="242780"/>
                      <a:pt x="254000" y="269875"/>
                    </a:cubicBezTo>
                    <a:cubicBezTo>
                      <a:pt x="252503" y="272868"/>
                      <a:pt x="252916" y="276787"/>
                      <a:pt x="250825" y="279400"/>
                    </a:cubicBezTo>
                    <a:cubicBezTo>
                      <a:pt x="248441" y="282380"/>
                      <a:pt x="244475" y="283633"/>
                      <a:pt x="241300" y="285750"/>
                    </a:cubicBezTo>
                    <a:cubicBezTo>
                      <a:pt x="237067" y="292100"/>
                      <a:pt x="233996" y="299404"/>
                      <a:pt x="228600" y="304800"/>
                    </a:cubicBezTo>
                    <a:cubicBezTo>
                      <a:pt x="213679" y="319721"/>
                      <a:pt x="221566" y="310589"/>
                      <a:pt x="206375" y="333375"/>
                    </a:cubicBezTo>
                    <a:lnTo>
                      <a:pt x="187325" y="361950"/>
                    </a:lnTo>
                    <a:cubicBezTo>
                      <a:pt x="185208" y="365125"/>
                      <a:pt x="184150" y="369358"/>
                      <a:pt x="180975" y="371475"/>
                    </a:cubicBezTo>
                    <a:lnTo>
                      <a:pt x="171450" y="377825"/>
                    </a:lnTo>
                    <a:cubicBezTo>
                      <a:pt x="170392" y="381000"/>
                      <a:pt x="170131" y="384565"/>
                      <a:pt x="168275" y="387350"/>
                    </a:cubicBezTo>
                    <a:cubicBezTo>
                      <a:pt x="163386" y="394684"/>
                      <a:pt x="156253" y="398539"/>
                      <a:pt x="149225" y="403225"/>
                    </a:cubicBezTo>
                    <a:cubicBezTo>
                      <a:pt x="145916" y="413151"/>
                      <a:pt x="142708" y="425562"/>
                      <a:pt x="133350" y="431800"/>
                    </a:cubicBezTo>
                    <a:lnTo>
                      <a:pt x="95250" y="457200"/>
                    </a:lnTo>
                    <a:cubicBezTo>
                      <a:pt x="92075" y="459317"/>
                      <a:pt x="89345" y="462343"/>
                      <a:pt x="85725" y="463550"/>
                    </a:cubicBezTo>
                    <a:cubicBezTo>
                      <a:pt x="82550" y="464608"/>
                      <a:pt x="79126" y="465100"/>
                      <a:pt x="76200" y="466725"/>
                    </a:cubicBezTo>
                    <a:cubicBezTo>
                      <a:pt x="69529" y="470431"/>
                      <a:pt x="57150" y="479425"/>
                      <a:pt x="57150" y="479425"/>
                    </a:cubicBezTo>
                    <a:cubicBezTo>
                      <a:pt x="55033" y="482600"/>
                      <a:pt x="53498" y="486252"/>
                      <a:pt x="50800" y="488950"/>
                    </a:cubicBezTo>
                    <a:cubicBezTo>
                      <a:pt x="48102" y="491648"/>
                      <a:pt x="43659" y="492320"/>
                      <a:pt x="41275" y="495300"/>
                    </a:cubicBezTo>
                    <a:cubicBezTo>
                      <a:pt x="39184" y="497913"/>
                      <a:pt x="39725" y="501899"/>
                      <a:pt x="38100" y="504825"/>
                    </a:cubicBezTo>
                    <a:cubicBezTo>
                      <a:pt x="34394" y="511496"/>
                      <a:pt x="27813" y="516635"/>
                      <a:pt x="25400" y="523875"/>
                    </a:cubicBezTo>
                    <a:lnTo>
                      <a:pt x="12700" y="561975"/>
                    </a:lnTo>
                    <a:lnTo>
                      <a:pt x="9525" y="571500"/>
                    </a:lnTo>
                    <a:cubicBezTo>
                      <a:pt x="8467" y="574675"/>
                      <a:pt x="7006" y="577743"/>
                      <a:pt x="6350" y="581025"/>
                    </a:cubicBezTo>
                    <a:cubicBezTo>
                      <a:pt x="1912" y="603213"/>
                      <a:pt x="4062" y="591577"/>
                      <a:pt x="0" y="615950"/>
                    </a:cubicBezTo>
                    <a:cubicBezTo>
                      <a:pt x="1984" y="635788"/>
                      <a:pt x="1966" y="646039"/>
                      <a:pt x="6350" y="663575"/>
                    </a:cubicBezTo>
                    <a:cubicBezTo>
                      <a:pt x="7162" y="666822"/>
                      <a:pt x="8644" y="669871"/>
                      <a:pt x="9525" y="673100"/>
                    </a:cubicBezTo>
                    <a:cubicBezTo>
                      <a:pt x="11821" y="681520"/>
                      <a:pt x="15875" y="698500"/>
                      <a:pt x="15875" y="698500"/>
                    </a:cubicBezTo>
                    <a:cubicBezTo>
                      <a:pt x="14817" y="733425"/>
                      <a:pt x="12700" y="768334"/>
                      <a:pt x="12700" y="803275"/>
                    </a:cubicBezTo>
                    <a:cubicBezTo>
                      <a:pt x="12700" y="822354"/>
                      <a:pt x="14466" y="841398"/>
                      <a:pt x="15875" y="860425"/>
                    </a:cubicBezTo>
                    <a:cubicBezTo>
                      <a:pt x="18112" y="890620"/>
                      <a:pt x="17191" y="883423"/>
                      <a:pt x="25400" y="908050"/>
                    </a:cubicBezTo>
                    <a:lnTo>
                      <a:pt x="28575" y="917575"/>
                    </a:lnTo>
                    <a:lnTo>
                      <a:pt x="31750" y="927100"/>
                    </a:lnTo>
                    <a:cubicBezTo>
                      <a:pt x="35059" y="937026"/>
                      <a:pt x="38267" y="949437"/>
                      <a:pt x="47625" y="955675"/>
                    </a:cubicBezTo>
                    <a:cubicBezTo>
                      <a:pt x="53975" y="959908"/>
                      <a:pt x="59435" y="965962"/>
                      <a:pt x="66675" y="968375"/>
                    </a:cubicBezTo>
                    <a:lnTo>
                      <a:pt x="85725" y="974725"/>
                    </a:lnTo>
                    <a:cubicBezTo>
                      <a:pt x="88900" y="975783"/>
                      <a:pt x="91920" y="977567"/>
                      <a:pt x="95250" y="977900"/>
                    </a:cubicBezTo>
                    <a:cubicBezTo>
                      <a:pt x="140730" y="982448"/>
                      <a:pt x="116395" y="980259"/>
                      <a:pt x="168275" y="984250"/>
                    </a:cubicBezTo>
                    <a:cubicBezTo>
                      <a:pt x="206894" y="991974"/>
                      <a:pt x="167571" y="984903"/>
                      <a:pt x="244475" y="990600"/>
                    </a:cubicBezTo>
                    <a:cubicBezTo>
                      <a:pt x="252984" y="991230"/>
                      <a:pt x="261344" y="993592"/>
                      <a:pt x="269875" y="993775"/>
                    </a:cubicBezTo>
                    <a:lnTo>
                      <a:pt x="539750" y="996950"/>
                    </a:lnTo>
                    <a:cubicBezTo>
                      <a:pt x="546100" y="998008"/>
                      <a:pt x="552362" y="1000125"/>
                      <a:pt x="558800" y="1000125"/>
                    </a:cubicBezTo>
                    <a:cubicBezTo>
                      <a:pt x="614902" y="1000125"/>
                      <a:pt x="671004" y="998819"/>
                      <a:pt x="727075" y="996950"/>
                    </a:cubicBezTo>
                    <a:cubicBezTo>
                      <a:pt x="745919" y="996322"/>
                      <a:pt x="763439" y="990120"/>
                      <a:pt x="781050" y="984250"/>
                    </a:cubicBezTo>
                    <a:lnTo>
                      <a:pt x="790575" y="981075"/>
                    </a:lnTo>
                    <a:cubicBezTo>
                      <a:pt x="802553" y="977082"/>
                      <a:pt x="808233" y="976117"/>
                      <a:pt x="819150" y="965200"/>
                    </a:cubicBezTo>
                    <a:cubicBezTo>
                      <a:pt x="822325" y="962025"/>
                      <a:pt x="826065" y="959329"/>
                      <a:pt x="828675" y="955675"/>
                    </a:cubicBezTo>
                    <a:cubicBezTo>
                      <a:pt x="849570" y="926422"/>
                      <a:pt x="819785" y="958215"/>
                      <a:pt x="844550" y="933450"/>
                    </a:cubicBezTo>
                    <a:cubicBezTo>
                      <a:pt x="846667" y="927100"/>
                      <a:pt x="847907" y="920387"/>
                      <a:pt x="850900" y="914400"/>
                    </a:cubicBezTo>
                    <a:cubicBezTo>
                      <a:pt x="853017" y="910167"/>
                      <a:pt x="855492" y="906094"/>
                      <a:pt x="857250" y="901700"/>
                    </a:cubicBezTo>
                    <a:cubicBezTo>
                      <a:pt x="859736" y="895485"/>
                      <a:pt x="861483" y="889000"/>
                      <a:pt x="863600" y="882650"/>
                    </a:cubicBezTo>
                    <a:lnTo>
                      <a:pt x="866775" y="873125"/>
                    </a:lnTo>
                    <a:cubicBezTo>
                      <a:pt x="867833" y="863600"/>
                      <a:pt x="868761" y="854060"/>
                      <a:pt x="869950" y="844550"/>
                    </a:cubicBezTo>
                    <a:cubicBezTo>
                      <a:pt x="870878" y="837124"/>
                      <a:pt x="873125" y="829809"/>
                      <a:pt x="873125" y="822325"/>
                    </a:cubicBezTo>
                    <a:cubicBezTo>
                      <a:pt x="873125" y="721009"/>
                      <a:pt x="874845" y="739113"/>
                      <a:pt x="866775" y="682625"/>
                    </a:cubicBezTo>
                    <a:cubicBezTo>
                      <a:pt x="865717" y="661458"/>
                      <a:pt x="865360" y="640245"/>
                      <a:pt x="863600" y="619125"/>
                    </a:cubicBezTo>
                    <a:cubicBezTo>
                      <a:pt x="863238" y="614776"/>
                      <a:pt x="861042" y="610745"/>
                      <a:pt x="860425" y="606425"/>
                    </a:cubicBezTo>
                    <a:cubicBezTo>
                      <a:pt x="858921" y="595896"/>
                      <a:pt x="858493" y="585238"/>
                      <a:pt x="857250" y="574675"/>
                    </a:cubicBezTo>
                    <a:cubicBezTo>
                      <a:pt x="856376" y="567243"/>
                      <a:pt x="854949" y="559882"/>
                      <a:pt x="854075" y="552450"/>
                    </a:cubicBezTo>
                    <a:cubicBezTo>
                      <a:pt x="852832" y="541887"/>
                      <a:pt x="851863" y="531292"/>
                      <a:pt x="850900" y="520700"/>
                    </a:cubicBezTo>
                    <a:cubicBezTo>
                      <a:pt x="849746" y="508008"/>
                      <a:pt x="849409" y="495232"/>
                      <a:pt x="847725" y="482600"/>
                    </a:cubicBezTo>
                    <a:cubicBezTo>
                      <a:pt x="846951" y="476792"/>
                      <a:pt x="840535" y="464461"/>
                      <a:pt x="838200" y="460375"/>
                    </a:cubicBezTo>
                    <a:cubicBezTo>
                      <a:pt x="836307" y="457062"/>
                      <a:pt x="834548" y="453548"/>
                      <a:pt x="831850" y="450850"/>
                    </a:cubicBezTo>
                    <a:cubicBezTo>
                      <a:pt x="829152" y="448152"/>
                      <a:pt x="825256" y="446943"/>
                      <a:pt x="822325" y="444500"/>
                    </a:cubicBezTo>
                    <a:cubicBezTo>
                      <a:pt x="818876" y="441625"/>
                      <a:pt x="816699" y="437203"/>
                      <a:pt x="812800" y="434975"/>
                    </a:cubicBezTo>
                    <a:cubicBezTo>
                      <a:pt x="809011" y="432810"/>
                      <a:pt x="804296" y="432999"/>
                      <a:pt x="800100" y="431800"/>
                    </a:cubicBezTo>
                    <a:cubicBezTo>
                      <a:pt x="796882" y="430881"/>
                      <a:pt x="793750" y="429683"/>
                      <a:pt x="790575" y="428625"/>
                    </a:cubicBezTo>
                    <a:cubicBezTo>
                      <a:pt x="769436" y="407486"/>
                      <a:pt x="792202" y="427412"/>
                      <a:pt x="771525" y="415925"/>
                    </a:cubicBezTo>
                    <a:cubicBezTo>
                      <a:pt x="764854" y="412219"/>
                      <a:pt x="759715" y="405638"/>
                      <a:pt x="752475" y="403225"/>
                    </a:cubicBezTo>
                    <a:cubicBezTo>
                      <a:pt x="749300" y="402167"/>
                      <a:pt x="745876" y="401675"/>
                      <a:pt x="742950" y="400050"/>
                    </a:cubicBezTo>
                    <a:cubicBezTo>
                      <a:pt x="736279" y="396344"/>
                      <a:pt x="723900" y="387350"/>
                      <a:pt x="723900" y="387350"/>
                    </a:cubicBezTo>
                    <a:cubicBezTo>
                      <a:pt x="708709" y="364564"/>
                      <a:pt x="716596" y="373696"/>
                      <a:pt x="701675" y="358775"/>
                    </a:cubicBezTo>
                    <a:cubicBezTo>
                      <a:pt x="693695" y="334834"/>
                      <a:pt x="704460" y="364344"/>
                      <a:pt x="692150" y="339725"/>
                    </a:cubicBezTo>
                    <a:cubicBezTo>
                      <a:pt x="685241" y="325906"/>
                      <a:pt x="693636" y="332916"/>
                      <a:pt x="682625" y="317500"/>
                    </a:cubicBezTo>
                    <a:cubicBezTo>
                      <a:pt x="680015" y="313846"/>
                      <a:pt x="676275" y="311150"/>
                      <a:pt x="673100" y="307975"/>
                    </a:cubicBezTo>
                    <a:cubicBezTo>
                      <a:pt x="667279" y="290511"/>
                      <a:pt x="673423" y="306159"/>
                      <a:pt x="663575" y="288925"/>
                    </a:cubicBezTo>
                    <a:cubicBezTo>
                      <a:pt x="661227" y="284816"/>
                      <a:pt x="659660" y="280284"/>
                      <a:pt x="657225" y="276225"/>
                    </a:cubicBezTo>
                    <a:cubicBezTo>
                      <a:pt x="653298" y="269681"/>
                      <a:pt x="648758" y="263525"/>
                      <a:pt x="644525" y="257175"/>
                    </a:cubicBezTo>
                    <a:cubicBezTo>
                      <a:pt x="642408" y="254000"/>
                      <a:pt x="639382" y="251270"/>
                      <a:pt x="638175" y="247650"/>
                    </a:cubicBezTo>
                    <a:cubicBezTo>
                      <a:pt x="636058" y="241300"/>
                      <a:pt x="635538" y="234169"/>
                      <a:pt x="631825" y="228600"/>
                    </a:cubicBezTo>
                    <a:cubicBezTo>
                      <a:pt x="623619" y="216290"/>
                      <a:pt x="626682" y="222695"/>
                      <a:pt x="622300" y="209550"/>
                    </a:cubicBezTo>
                    <a:cubicBezTo>
                      <a:pt x="629635" y="172877"/>
                      <a:pt x="616661" y="211214"/>
                      <a:pt x="669925" y="190500"/>
                    </a:cubicBezTo>
                    <a:cubicBezTo>
                      <a:pt x="677038" y="187734"/>
                      <a:pt x="680212" y="178690"/>
                      <a:pt x="682625" y="171450"/>
                    </a:cubicBezTo>
                    <a:lnTo>
                      <a:pt x="688975" y="152400"/>
                    </a:lnTo>
                    <a:cubicBezTo>
                      <a:pt x="687917" y="138642"/>
                      <a:pt x="687952" y="124755"/>
                      <a:pt x="685800" y="111125"/>
                    </a:cubicBezTo>
                    <a:cubicBezTo>
                      <a:pt x="682019" y="87181"/>
                      <a:pt x="681010" y="98370"/>
                      <a:pt x="673100" y="82550"/>
                    </a:cubicBezTo>
                    <a:cubicBezTo>
                      <a:pt x="671603" y="79557"/>
                      <a:pt x="671422" y="76018"/>
                      <a:pt x="669925" y="73025"/>
                    </a:cubicBezTo>
                    <a:cubicBezTo>
                      <a:pt x="668218" y="69612"/>
                      <a:pt x="665282" y="66913"/>
                      <a:pt x="663575" y="63500"/>
                    </a:cubicBezTo>
                    <a:cubicBezTo>
                      <a:pt x="662078" y="60507"/>
                      <a:pt x="662491" y="56588"/>
                      <a:pt x="660400" y="53975"/>
                    </a:cubicBezTo>
                    <a:cubicBezTo>
                      <a:pt x="658016" y="50995"/>
                      <a:pt x="654050" y="49742"/>
                      <a:pt x="650875" y="47625"/>
                    </a:cubicBezTo>
                    <a:cubicBezTo>
                      <a:pt x="646642" y="41275"/>
                      <a:pt x="645415" y="30988"/>
                      <a:pt x="638175" y="28575"/>
                    </a:cubicBezTo>
                    <a:cubicBezTo>
                      <a:pt x="603437" y="16996"/>
                      <a:pt x="656054" y="35463"/>
                      <a:pt x="619125" y="19050"/>
                    </a:cubicBezTo>
                    <a:cubicBezTo>
                      <a:pt x="613008" y="16332"/>
                      <a:pt x="606425" y="14817"/>
                      <a:pt x="600075" y="12700"/>
                    </a:cubicBezTo>
                    <a:lnTo>
                      <a:pt x="590550" y="9525"/>
                    </a:lnTo>
                    <a:lnTo>
                      <a:pt x="571500" y="3175"/>
                    </a:lnTo>
                    <a:lnTo>
                      <a:pt x="561975" y="0"/>
                    </a:lnTo>
                    <a:cubicBezTo>
                      <a:pt x="547158" y="1058"/>
                      <a:pt x="532215" y="971"/>
                      <a:pt x="517525" y="3175"/>
                    </a:cubicBezTo>
                    <a:cubicBezTo>
                      <a:pt x="510906" y="4168"/>
                      <a:pt x="504825" y="7408"/>
                      <a:pt x="498475" y="9525"/>
                    </a:cubicBezTo>
                    <a:lnTo>
                      <a:pt x="479425" y="15875"/>
                    </a:lnTo>
                    <a:cubicBezTo>
                      <a:pt x="476250" y="16933"/>
                      <a:pt x="473243" y="18898"/>
                      <a:pt x="469900" y="19050"/>
                    </a:cubicBezTo>
                    <a:lnTo>
                      <a:pt x="400050" y="22225"/>
                    </a:lnTo>
                    <a:cubicBezTo>
                      <a:pt x="388382" y="22932"/>
                      <a:pt x="376802" y="24857"/>
                      <a:pt x="365125" y="25400"/>
                    </a:cubicBezTo>
                    <a:cubicBezTo>
                      <a:pt x="295441" y="28641"/>
                      <a:pt x="262996" y="33338"/>
                      <a:pt x="241300" y="38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10F538DA-33BC-4EFA-9B3A-EC080BADAAF0}"/>
                  </a:ext>
                </a:extLst>
              </p:cNvPr>
              <p:cNvSpPr/>
              <p:nvPr/>
            </p:nvSpPr>
            <p:spPr>
              <a:xfrm>
                <a:off x="8016875" y="1646590"/>
                <a:ext cx="674217" cy="1306160"/>
              </a:xfrm>
              <a:custGeom>
                <a:avLst/>
                <a:gdLst>
                  <a:gd name="connsiteX0" fmla="*/ 641350 w 674217"/>
                  <a:gd name="connsiteY0" fmla="*/ 4410 h 1306160"/>
                  <a:gd name="connsiteX1" fmla="*/ 615950 w 674217"/>
                  <a:gd name="connsiteY1" fmla="*/ 13935 h 1306160"/>
                  <a:gd name="connsiteX2" fmla="*/ 596900 w 674217"/>
                  <a:gd name="connsiteY2" fmla="*/ 20285 h 1306160"/>
                  <a:gd name="connsiteX3" fmla="*/ 577850 w 674217"/>
                  <a:gd name="connsiteY3" fmla="*/ 32985 h 1306160"/>
                  <a:gd name="connsiteX4" fmla="*/ 568325 w 674217"/>
                  <a:gd name="connsiteY4" fmla="*/ 36160 h 1306160"/>
                  <a:gd name="connsiteX5" fmla="*/ 549275 w 674217"/>
                  <a:gd name="connsiteY5" fmla="*/ 48860 h 1306160"/>
                  <a:gd name="connsiteX6" fmla="*/ 530225 w 674217"/>
                  <a:gd name="connsiteY6" fmla="*/ 55210 h 1306160"/>
                  <a:gd name="connsiteX7" fmla="*/ 520700 w 674217"/>
                  <a:gd name="connsiteY7" fmla="*/ 61560 h 1306160"/>
                  <a:gd name="connsiteX8" fmla="*/ 501650 w 674217"/>
                  <a:gd name="connsiteY8" fmla="*/ 67910 h 1306160"/>
                  <a:gd name="connsiteX9" fmla="*/ 492125 w 674217"/>
                  <a:gd name="connsiteY9" fmla="*/ 71085 h 1306160"/>
                  <a:gd name="connsiteX10" fmla="*/ 482600 w 674217"/>
                  <a:gd name="connsiteY10" fmla="*/ 74260 h 1306160"/>
                  <a:gd name="connsiteX11" fmla="*/ 473075 w 674217"/>
                  <a:gd name="connsiteY11" fmla="*/ 80610 h 1306160"/>
                  <a:gd name="connsiteX12" fmla="*/ 454025 w 674217"/>
                  <a:gd name="connsiteY12" fmla="*/ 86960 h 1306160"/>
                  <a:gd name="connsiteX13" fmla="*/ 444500 w 674217"/>
                  <a:gd name="connsiteY13" fmla="*/ 90135 h 1306160"/>
                  <a:gd name="connsiteX14" fmla="*/ 425450 w 674217"/>
                  <a:gd name="connsiteY14" fmla="*/ 102835 h 1306160"/>
                  <a:gd name="connsiteX15" fmla="*/ 419100 w 674217"/>
                  <a:gd name="connsiteY15" fmla="*/ 112360 h 1306160"/>
                  <a:gd name="connsiteX16" fmla="*/ 400050 w 674217"/>
                  <a:gd name="connsiteY16" fmla="*/ 125060 h 1306160"/>
                  <a:gd name="connsiteX17" fmla="*/ 393700 w 674217"/>
                  <a:gd name="connsiteY17" fmla="*/ 134585 h 1306160"/>
                  <a:gd name="connsiteX18" fmla="*/ 374650 w 674217"/>
                  <a:gd name="connsiteY18" fmla="*/ 147285 h 1306160"/>
                  <a:gd name="connsiteX19" fmla="*/ 368300 w 674217"/>
                  <a:gd name="connsiteY19" fmla="*/ 156810 h 1306160"/>
                  <a:gd name="connsiteX20" fmla="*/ 358775 w 674217"/>
                  <a:gd name="connsiteY20" fmla="*/ 159985 h 1306160"/>
                  <a:gd name="connsiteX21" fmla="*/ 349250 w 674217"/>
                  <a:gd name="connsiteY21" fmla="*/ 166335 h 1306160"/>
                  <a:gd name="connsiteX22" fmla="*/ 333375 w 674217"/>
                  <a:gd name="connsiteY22" fmla="*/ 182210 h 1306160"/>
                  <a:gd name="connsiteX23" fmla="*/ 323850 w 674217"/>
                  <a:gd name="connsiteY23" fmla="*/ 191735 h 1306160"/>
                  <a:gd name="connsiteX24" fmla="*/ 317500 w 674217"/>
                  <a:gd name="connsiteY24" fmla="*/ 201260 h 1306160"/>
                  <a:gd name="connsiteX25" fmla="*/ 307975 w 674217"/>
                  <a:gd name="connsiteY25" fmla="*/ 204435 h 1306160"/>
                  <a:gd name="connsiteX26" fmla="*/ 295275 w 674217"/>
                  <a:gd name="connsiteY26" fmla="*/ 220310 h 1306160"/>
                  <a:gd name="connsiteX27" fmla="*/ 288925 w 674217"/>
                  <a:gd name="connsiteY27" fmla="*/ 229835 h 1306160"/>
                  <a:gd name="connsiteX28" fmla="*/ 279400 w 674217"/>
                  <a:gd name="connsiteY28" fmla="*/ 236185 h 1306160"/>
                  <a:gd name="connsiteX29" fmla="*/ 263525 w 674217"/>
                  <a:gd name="connsiteY29" fmla="*/ 255235 h 1306160"/>
                  <a:gd name="connsiteX30" fmla="*/ 244475 w 674217"/>
                  <a:gd name="connsiteY30" fmla="*/ 271110 h 1306160"/>
                  <a:gd name="connsiteX31" fmla="*/ 222250 w 674217"/>
                  <a:gd name="connsiteY31" fmla="*/ 296510 h 1306160"/>
                  <a:gd name="connsiteX32" fmla="*/ 203200 w 674217"/>
                  <a:gd name="connsiteY32" fmla="*/ 325085 h 1306160"/>
                  <a:gd name="connsiteX33" fmla="*/ 196850 w 674217"/>
                  <a:gd name="connsiteY33" fmla="*/ 334610 h 1306160"/>
                  <a:gd name="connsiteX34" fmla="*/ 190500 w 674217"/>
                  <a:gd name="connsiteY34" fmla="*/ 344135 h 1306160"/>
                  <a:gd name="connsiteX35" fmla="*/ 180975 w 674217"/>
                  <a:gd name="connsiteY35" fmla="*/ 353660 h 1306160"/>
                  <a:gd name="connsiteX36" fmla="*/ 171450 w 674217"/>
                  <a:gd name="connsiteY36" fmla="*/ 372710 h 1306160"/>
                  <a:gd name="connsiteX37" fmla="*/ 161925 w 674217"/>
                  <a:gd name="connsiteY37" fmla="*/ 382235 h 1306160"/>
                  <a:gd name="connsiteX38" fmla="*/ 152400 w 674217"/>
                  <a:gd name="connsiteY38" fmla="*/ 401285 h 1306160"/>
                  <a:gd name="connsiteX39" fmla="*/ 149225 w 674217"/>
                  <a:gd name="connsiteY39" fmla="*/ 410810 h 1306160"/>
                  <a:gd name="connsiteX40" fmla="*/ 142875 w 674217"/>
                  <a:gd name="connsiteY40" fmla="*/ 420335 h 1306160"/>
                  <a:gd name="connsiteX41" fmla="*/ 139700 w 674217"/>
                  <a:gd name="connsiteY41" fmla="*/ 429860 h 1306160"/>
                  <a:gd name="connsiteX42" fmla="*/ 133350 w 674217"/>
                  <a:gd name="connsiteY42" fmla="*/ 439385 h 1306160"/>
                  <a:gd name="connsiteX43" fmla="*/ 130175 w 674217"/>
                  <a:gd name="connsiteY43" fmla="*/ 448910 h 1306160"/>
                  <a:gd name="connsiteX44" fmla="*/ 123825 w 674217"/>
                  <a:gd name="connsiteY44" fmla="*/ 458435 h 1306160"/>
                  <a:gd name="connsiteX45" fmla="*/ 117475 w 674217"/>
                  <a:gd name="connsiteY45" fmla="*/ 477485 h 1306160"/>
                  <a:gd name="connsiteX46" fmla="*/ 111125 w 674217"/>
                  <a:gd name="connsiteY46" fmla="*/ 487010 h 1306160"/>
                  <a:gd name="connsiteX47" fmla="*/ 104775 w 674217"/>
                  <a:gd name="connsiteY47" fmla="*/ 506060 h 1306160"/>
                  <a:gd name="connsiteX48" fmla="*/ 92075 w 674217"/>
                  <a:gd name="connsiteY48" fmla="*/ 525110 h 1306160"/>
                  <a:gd name="connsiteX49" fmla="*/ 88900 w 674217"/>
                  <a:gd name="connsiteY49" fmla="*/ 534635 h 1306160"/>
                  <a:gd name="connsiteX50" fmla="*/ 82550 w 674217"/>
                  <a:gd name="connsiteY50" fmla="*/ 544160 h 1306160"/>
                  <a:gd name="connsiteX51" fmla="*/ 79375 w 674217"/>
                  <a:gd name="connsiteY51" fmla="*/ 553685 h 1306160"/>
                  <a:gd name="connsiteX52" fmla="*/ 66675 w 674217"/>
                  <a:gd name="connsiteY52" fmla="*/ 572735 h 1306160"/>
                  <a:gd name="connsiteX53" fmla="*/ 60325 w 674217"/>
                  <a:gd name="connsiteY53" fmla="*/ 591785 h 1306160"/>
                  <a:gd name="connsiteX54" fmla="*/ 47625 w 674217"/>
                  <a:gd name="connsiteY54" fmla="*/ 610835 h 1306160"/>
                  <a:gd name="connsiteX55" fmla="*/ 41275 w 674217"/>
                  <a:gd name="connsiteY55" fmla="*/ 629885 h 1306160"/>
                  <a:gd name="connsiteX56" fmla="*/ 34925 w 674217"/>
                  <a:gd name="connsiteY56" fmla="*/ 639410 h 1306160"/>
                  <a:gd name="connsiteX57" fmla="*/ 25400 w 674217"/>
                  <a:gd name="connsiteY57" fmla="*/ 671160 h 1306160"/>
                  <a:gd name="connsiteX58" fmla="*/ 19050 w 674217"/>
                  <a:gd name="connsiteY58" fmla="*/ 690210 h 1306160"/>
                  <a:gd name="connsiteX59" fmla="*/ 15875 w 674217"/>
                  <a:gd name="connsiteY59" fmla="*/ 734660 h 1306160"/>
                  <a:gd name="connsiteX60" fmla="*/ 9525 w 674217"/>
                  <a:gd name="connsiteY60" fmla="*/ 836260 h 1306160"/>
                  <a:gd name="connsiteX61" fmla="*/ 6350 w 674217"/>
                  <a:gd name="connsiteY61" fmla="*/ 848960 h 1306160"/>
                  <a:gd name="connsiteX62" fmla="*/ 3175 w 674217"/>
                  <a:gd name="connsiteY62" fmla="*/ 893410 h 1306160"/>
                  <a:gd name="connsiteX63" fmla="*/ 0 w 674217"/>
                  <a:gd name="connsiteY63" fmla="*/ 912460 h 1306160"/>
                  <a:gd name="connsiteX64" fmla="*/ 3175 w 674217"/>
                  <a:gd name="connsiteY64" fmla="*/ 985485 h 1306160"/>
                  <a:gd name="connsiteX65" fmla="*/ 9525 w 674217"/>
                  <a:gd name="connsiteY65" fmla="*/ 1017235 h 1306160"/>
                  <a:gd name="connsiteX66" fmla="*/ 12700 w 674217"/>
                  <a:gd name="connsiteY66" fmla="*/ 1039460 h 1306160"/>
                  <a:gd name="connsiteX67" fmla="*/ 25400 w 674217"/>
                  <a:gd name="connsiteY67" fmla="*/ 1068035 h 1306160"/>
                  <a:gd name="connsiteX68" fmla="*/ 31750 w 674217"/>
                  <a:gd name="connsiteY68" fmla="*/ 1087085 h 1306160"/>
                  <a:gd name="connsiteX69" fmla="*/ 38100 w 674217"/>
                  <a:gd name="connsiteY69" fmla="*/ 1106135 h 1306160"/>
                  <a:gd name="connsiteX70" fmla="*/ 41275 w 674217"/>
                  <a:gd name="connsiteY70" fmla="*/ 1115660 h 1306160"/>
                  <a:gd name="connsiteX71" fmla="*/ 53975 w 674217"/>
                  <a:gd name="connsiteY71" fmla="*/ 1134710 h 1306160"/>
                  <a:gd name="connsiteX72" fmla="*/ 63500 w 674217"/>
                  <a:gd name="connsiteY72" fmla="*/ 1153760 h 1306160"/>
                  <a:gd name="connsiteX73" fmla="*/ 73025 w 674217"/>
                  <a:gd name="connsiteY73" fmla="*/ 1172810 h 1306160"/>
                  <a:gd name="connsiteX74" fmla="*/ 82550 w 674217"/>
                  <a:gd name="connsiteY74" fmla="*/ 1179160 h 1306160"/>
                  <a:gd name="connsiteX75" fmla="*/ 107950 w 674217"/>
                  <a:gd name="connsiteY75" fmla="*/ 1217260 h 1306160"/>
                  <a:gd name="connsiteX76" fmla="*/ 114300 w 674217"/>
                  <a:gd name="connsiteY76" fmla="*/ 1226785 h 1306160"/>
                  <a:gd name="connsiteX77" fmla="*/ 123825 w 674217"/>
                  <a:gd name="connsiteY77" fmla="*/ 1233135 h 1306160"/>
                  <a:gd name="connsiteX78" fmla="*/ 146050 w 674217"/>
                  <a:gd name="connsiteY78" fmla="*/ 1258535 h 1306160"/>
                  <a:gd name="connsiteX79" fmla="*/ 149225 w 674217"/>
                  <a:gd name="connsiteY79" fmla="*/ 1268060 h 1306160"/>
                  <a:gd name="connsiteX80" fmla="*/ 168275 w 674217"/>
                  <a:gd name="connsiteY80" fmla="*/ 1280760 h 1306160"/>
                  <a:gd name="connsiteX81" fmla="*/ 171450 w 674217"/>
                  <a:gd name="connsiteY81" fmla="*/ 1290285 h 1306160"/>
                  <a:gd name="connsiteX82" fmla="*/ 184150 w 674217"/>
                  <a:gd name="connsiteY82" fmla="*/ 1306160 h 1306160"/>
                  <a:gd name="connsiteX83" fmla="*/ 193675 w 674217"/>
                  <a:gd name="connsiteY83" fmla="*/ 1302985 h 1306160"/>
                  <a:gd name="connsiteX84" fmla="*/ 200025 w 674217"/>
                  <a:gd name="connsiteY84" fmla="*/ 1293460 h 1306160"/>
                  <a:gd name="connsiteX85" fmla="*/ 209550 w 674217"/>
                  <a:gd name="connsiteY85" fmla="*/ 1287110 h 1306160"/>
                  <a:gd name="connsiteX86" fmla="*/ 225425 w 674217"/>
                  <a:gd name="connsiteY86" fmla="*/ 1274410 h 1306160"/>
                  <a:gd name="connsiteX87" fmla="*/ 244475 w 674217"/>
                  <a:gd name="connsiteY87" fmla="*/ 1261710 h 1306160"/>
                  <a:gd name="connsiteX88" fmla="*/ 254000 w 674217"/>
                  <a:gd name="connsiteY88" fmla="*/ 1255360 h 1306160"/>
                  <a:gd name="connsiteX89" fmla="*/ 273050 w 674217"/>
                  <a:gd name="connsiteY89" fmla="*/ 1249010 h 1306160"/>
                  <a:gd name="connsiteX90" fmla="*/ 301625 w 674217"/>
                  <a:gd name="connsiteY90" fmla="*/ 1229960 h 1306160"/>
                  <a:gd name="connsiteX91" fmla="*/ 330200 w 674217"/>
                  <a:gd name="connsiteY91" fmla="*/ 1210910 h 1306160"/>
                  <a:gd name="connsiteX92" fmla="*/ 339725 w 674217"/>
                  <a:gd name="connsiteY92" fmla="*/ 1204560 h 1306160"/>
                  <a:gd name="connsiteX93" fmla="*/ 349250 w 674217"/>
                  <a:gd name="connsiteY93" fmla="*/ 1198210 h 1306160"/>
                  <a:gd name="connsiteX94" fmla="*/ 355600 w 674217"/>
                  <a:gd name="connsiteY94" fmla="*/ 1188685 h 1306160"/>
                  <a:gd name="connsiteX95" fmla="*/ 365125 w 674217"/>
                  <a:gd name="connsiteY95" fmla="*/ 1185510 h 1306160"/>
                  <a:gd name="connsiteX96" fmla="*/ 384175 w 674217"/>
                  <a:gd name="connsiteY96" fmla="*/ 1169635 h 1306160"/>
                  <a:gd name="connsiteX97" fmla="*/ 396875 w 674217"/>
                  <a:gd name="connsiteY97" fmla="*/ 1150585 h 1306160"/>
                  <a:gd name="connsiteX98" fmla="*/ 415925 w 674217"/>
                  <a:gd name="connsiteY98" fmla="*/ 1122010 h 1306160"/>
                  <a:gd name="connsiteX99" fmla="*/ 428625 w 674217"/>
                  <a:gd name="connsiteY99" fmla="*/ 1102960 h 1306160"/>
                  <a:gd name="connsiteX100" fmla="*/ 434975 w 674217"/>
                  <a:gd name="connsiteY100" fmla="*/ 1093435 h 1306160"/>
                  <a:gd name="connsiteX101" fmla="*/ 438150 w 674217"/>
                  <a:gd name="connsiteY101" fmla="*/ 1083910 h 1306160"/>
                  <a:gd name="connsiteX102" fmla="*/ 450850 w 674217"/>
                  <a:gd name="connsiteY102" fmla="*/ 1064860 h 1306160"/>
                  <a:gd name="connsiteX103" fmla="*/ 457200 w 674217"/>
                  <a:gd name="connsiteY103" fmla="*/ 1045810 h 1306160"/>
                  <a:gd name="connsiteX104" fmla="*/ 473075 w 674217"/>
                  <a:gd name="connsiteY104" fmla="*/ 1017235 h 1306160"/>
                  <a:gd name="connsiteX105" fmla="*/ 469900 w 674217"/>
                  <a:gd name="connsiteY105" fmla="*/ 988660 h 1306160"/>
                  <a:gd name="connsiteX106" fmla="*/ 454025 w 674217"/>
                  <a:gd name="connsiteY106" fmla="*/ 975960 h 1306160"/>
                  <a:gd name="connsiteX107" fmla="*/ 434975 w 674217"/>
                  <a:gd name="connsiteY107" fmla="*/ 966435 h 1306160"/>
                  <a:gd name="connsiteX108" fmla="*/ 419100 w 674217"/>
                  <a:gd name="connsiteY108" fmla="*/ 937860 h 1306160"/>
                  <a:gd name="connsiteX109" fmla="*/ 422275 w 674217"/>
                  <a:gd name="connsiteY109" fmla="*/ 921985 h 1306160"/>
                  <a:gd name="connsiteX110" fmla="*/ 441325 w 674217"/>
                  <a:gd name="connsiteY110" fmla="*/ 915635 h 1306160"/>
                  <a:gd name="connsiteX111" fmla="*/ 457200 w 674217"/>
                  <a:gd name="connsiteY111" fmla="*/ 912460 h 1306160"/>
                  <a:gd name="connsiteX112" fmla="*/ 476250 w 674217"/>
                  <a:gd name="connsiteY112" fmla="*/ 909285 h 1306160"/>
                  <a:gd name="connsiteX113" fmla="*/ 488950 w 674217"/>
                  <a:gd name="connsiteY113" fmla="*/ 906110 h 1306160"/>
                  <a:gd name="connsiteX114" fmla="*/ 508000 w 674217"/>
                  <a:gd name="connsiteY114" fmla="*/ 899760 h 1306160"/>
                  <a:gd name="connsiteX115" fmla="*/ 517525 w 674217"/>
                  <a:gd name="connsiteY115" fmla="*/ 890235 h 1306160"/>
                  <a:gd name="connsiteX116" fmla="*/ 527050 w 674217"/>
                  <a:gd name="connsiteY116" fmla="*/ 887060 h 1306160"/>
                  <a:gd name="connsiteX117" fmla="*/ 536575 w 674217"/>
                  <a:gd name="connsiteY117" fmla="*/ 880710 h 1306160"/>
                  <a:gd name="connsiteX118" fmla="*/ 552450 w 674217"/>
                  <a:gd name="connsiteY118" fmla="*/ 852135 h 1306160"/>
                  <a:gd name="connsiteX119" fmla="*/ 555625 w 674217"/>
                  <a:gd name="connsiteY119" fmla="*/ 829910 h 1306160"/>
                  <a:gd name="connsiteX120" fmla="*/ 561975 w 674217"/>
                  <a:gd name="connsiteY120" fmla="*/ 807685 h 1306160"/>
                  <a:gd name="connsiteX121" fmla="*/ 571500 w 674217"/>
                  <a:gd name="connsiteY121" fmla="*/ 760060 h 1306160"/>
                  <a:gd name="connsiteX122" fmla="*/ 581025 w 674217"/>
                  <a:gd name="connsiteY122" fmla="*/ 731485 h 1306160"/>
                  <a:gd name="connsiteX123" fmla="*/ 584200 w 674217"/>
                  <a:gd name="connsiteY123" fmla="*/ 721960 h 1306160"/>
                  <a:gd name="connsiteX124" fmla="*/ 587375 w 674217"/>
                  <a:gd name="connsiteY124" fmla="*/ 712435 h 1306160"/>
                  <a:gd name="connsiteX125" fmla="*/ 590550 w 674217"/>
                  <a:gd name="connsiteY125" fmla="*/ 696560 h 1306160"/>
                  <a:gd name="connsiteX126" fmla="*/ 596900 w 674217"/>
                  <a:gd name="connsiteY126" fmla="*/ 652110 h 1306160"/>
                  <a:gd name="connsiteX127" fmla="*/ 600075 w 674217"/>
                  <a:gd name="connsiteY127" fmla="*/ 636235 h 1306160"/>
                  <a:gd name="connsiteX128" fmla="*/ 603250 w 674217"/>
                  <a:gd name="connsiteY128" fmla="*/ 607660 h 1306160"/>
                  <a:gd name="connsiteX129" fmla="*/ 612775 w 674217"/>
                  <a:gd name="connsiteY129" fmla="*/ 572735 h 1306160"/>
                  <a:gd name="connsiteX130" fmla="*/ 615950 w 674217"/>
                  <a:gd name="connsiteY130" fmla="*/ 550510 h 1306160"/>
                  <a:gd name="connsiteX131" fmla="*/ 622300 w 674217"/>
                  <a:gd name="connsiteY131" fmla="*/ 515585 h 1306160"/>
                  <a:gd name="connsiteX132" fmla="*/ 625475 w 674217"/>
                  <a:gd name="connsiteY132" fmla="*/ 477485 h 1306160"/>
                  <a:gd name="connsiteX133" fmla="*/ 628650 w 674217"/>
                  <a:gd name="connsiteY133" fmla="*/ 467960 h 1306160"/>
                  <a:gd name="connsiteX134" fmla="*/ 631825 w 674217"/>
                  <a:gd name="connsiteY134" fmla="*/ 452085 h 1306160"/>
                  <a:gd name="connsiteX135" fmla="*/ 635000 w 674217"/>
                  <a:gd name="connsiteY135" fmla="*/ 439385 h 1306160"/>
                  <a:gd name="connsiteX136" fmla="*/ 638175 w 674217"/>
                  <a:gd name="connsiteY136" fmla="*/ 423510 h 1306160"/>
                  <a:gd name="connsiteX137" fmla="*/ 641350 w 674217"/>
                  <a:gd name="connsiteY137" fmla="*/ 413985 h 1306160"/>
                  <a:gd name="connsiteX138" fmla="*/ 644525 w 674217"/>
                  <a:gd name="connsiteY138" fmla="*/ 398110 h 1306160"/>
                  <a:gd name="connsiteX139" fmla="*/ 635000 w 674217"/>
                  <a:gd name="connsiteY139" fmla="*/ 391760 h 1306160"/>
                  <a:gd name="connsiteX140" fmla="*/ 625475 w 674217"/>
                  <a:gd name="connsiteY140" fmla="*/ 388585 h 1306160"/>
                  <a:gd name="connsiteX141" fmla="*/ 609600 w 674217"/>
                  <a:gd name="connsiteY141" fmla="*/ 375885 h 1306160"/>
                  <a:gd name="connsiteX142" fmla="*/ 603250 w 674217"/>
                  <a:gd name="connsiteY142" fmla="*/ 366360 h 1306160"/>
                  <a:gd name="connsiteX143" fmla="*/ 612775 w 674217"/>
                  <a:gd name="connsiteY143" fmla="*/ 315560 h 1306160"/>
                  <a:gd name="connsiteX144" fmla="*/ 622300 w 674217"/>
                  <a:gd name="connsiteY144" fmla="*/ 309210 h 1306160"/>
                  <a:gd name="connsiteX145" fmla="*/ 628650 w 674217"/>
                  <a:gd name="connsiteY145" fmla="*/ 299685 h 1306160"/>
                  <a:gd name="connsiteX146" fmla="*/ 631825 w 674217"/>
                  <a:gd name="connsiteY146" fmla="*/ 290160 h 1306160"/>
                  <a:gd name="connsiteX147" fmla="*/ 641350 w 674217"/>
                  <a:gd name="connsiteY147" fmla="*/ 283810 h 1306160"/>
                  <a:gd name="connsiteX148" fmla="*/ 647700 w 674217"/>
                  <a:gd name="connsiteY148" fmla="*/ 217135 h 1306160"/>
                  <a:gd name="connsiteX149" fmla="*/ 650875 w 674217"/>
                  <a:gd name="connsiteY149" fmla="*/ 182210 h 1306160"/>
                  <a:gd name="connsiteX150" fmla="*/ 654050 w 674217"/>
                  <a:gd name="connsiteY150" fmla="*/ 172685 h 1306160"/>
                  <a:gd name="connsiteX151" fmla="*/ 657225 w 674217"/>
                  <a:gd name="connsiteY151" fmla="*/ 153635 h 1306160"/>
                  <a:gd name="connsiteX152" fmla="*/ 660400 w 674217"/>
                  <a:gd name="connsiteY152" fmla="*/ 140935 h 1306160"/>
                  <a:gd name="connsiteX153" fmla="*/ 663575 w 674217"/>
                  <a:gd name="connsiteY153" fmla="*/ 125060 h 1306160"/>
                  <a:gd name="connsiteX154" fmla="*/ 669925 w 674217"/>
                  <a:gd name="connsiteY154" fmla="*/ 99660 h 1306160"/>
                  <a:gd name="connsiteX155" fmla="*/ 673100 w 674217"/>
                  <a:gd name="connsiteY155" fmla="*/ 71085 h 1306160"/>
                  <a:gd name="connsiteX156" fmla="*/ 641350 w 674217"/>
                  <a:gd name="connsiteY156" fmla="*/ 4410 h 130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74217" h="1306160">
                    <a:moveTo>
                      <a:pt x="641350" y="4410"/>
                    </a:moveTo>
                    <a:cubicBezTo>
                      <a:pt x="631825" y="-5115"/>
                      <a:pt x="642706" y="2043"/>
                      <a:pt x="615950" y="13935"/>
                    </a:cubicBezTo>
                    <a:cubicBezTo>
                      <a:pt x="609833" y="16653"/>
                      <a:pt x="602469" y="16572"/>
                      <a:pt x="596900" y="20285"/>
                    </a:cubicBezTo>
                    <a:cubicBezTo>
                      <a:pt x="590550" y="24518"/>
                      <a:pt x="585090" y="30572"/>
                      <a:pt x="577850" y="32985"/>
                    </a:cubicBezTo>
                    <a:cubicBezTo>
                      <a:pt x="574675" y="34043"/>
                      <a:pt x="571251" y="34535"/>
                      <a:pt x="568325" y="36160"/>
                    </a:cubicBezTo>
                    <a:cubicBezTo>
                      <a:pt x="561654" y="39866"/>
                      <a:pt x="556515" y="46447"/>
                      <a:pt x="549275" y="48860"/>
                    </a:cubicBezTo>
                    <a:cubicBezTo>
                      <a:pt x="542925" y="50977"/>
                      <a:pt x="535794" y="51497"/>
                      <a:pt x="530225" y="55210"/>
                    </a:cubicBezTo>
                    <a:cubicBezTo>
                      <a:pt x="527050" y="57327"/>
                      <a:pt x="524187" y="60010"/>
                      <a:pt x="520700" y="61560"/>
                    </a:cubicBezTo>
                    <a:cubicBezTo>
                      <a:pt x="514583" y="64278"/>
                      <a:pt x="508000" y="65793"/>
                      <a:pt x="501650" y="67910"/>
                    </a:cubicBezTo>
                    <a:lnTo>
                      <a:pt x="492125" y="71085"/>
                    </a:lnTo>
                    <a:cubicBezTo>
                      <a:pt x="488950" y="72143"/>
                      <a:pt x="485385" y="72404"/>
                      <a:pt x="482600" y="74260"/>
                    </a:cubicBezTo>
                    <a:cubicBezTo>
                      <a:pt x="479425" y="76377"/>
                      <a:pt x="476562" y="79060"/>
                      <a:pt x="473075" y="80610"/>
                    </a:cubicBezTo>
                    <a:cubicBezTo>
                      <a:pt x="466958" y="83328"/>
                      <a:pt x="460375" y="84843"/>
                      <a:pt x="454025" y="86960"/>
                    </a:cubicBezTo>
                    <a:cubicBezTo>
                      <a:pt x="450850" y="88018"/>
                      <a:pt x="447285" y="88279"/>
                      <a:pt x="444500" y="90135"/>
                    </a:cubicBezTo>
                    <a:lnTo>
                      <a:pt x="425450" y="102835"/>
                    </a:lnTo>
                    <a:cubicBezTo>
                      <a:pt x="423333" y="106010"/>
                      <a:pt x="421972" y="109847"/>
                      <a:pt x="419100" y="112360"/>
                    </a:cubicBezTo>
                    <a:cubicBezTo>
                      <a:pt x="413357" y="117386"/>
                      <a:pt x="400050" y="125060"/>
                      <a:pt x="400050" y="125060"/>
                    </a:cubicBezTo>
                    <a:cubicBezTo>
                      <a:pt x="397933" y="128235"/>
                      <a:pt x="396572" y="132072"/>
                      <a:pt x="393700" y="134585"/>
                    </a:cubicBezTo>
                    <a:cubicBezTo>
                      <a:pt x="387957" y="139611"/>
                      <a:pt x="374650" y="147285"/>
                      <a:pt x="374650" y="147285"/>
                    </a:cubicBezTo>
                    <a:cubicBezTo>
                      <a:pt x="372533" y="150460"/>
                      <a:pt x="371280" y="154426"/>
                      <a:pt x="368300" y="156810"/>
                    </a:cubicBezTo>
                    <a:cubicBezTo>
                      <a:pt x="365687" y="158901"/>
                      <a:pt x="361768" y="158488"/>
                      <a:pt x="358775" y="159985"/>
                    </a:cubicBezTo>
                    <a:cubicBezTo>
                      <a:pt x="355362" y="161692"/>
                      <a:pt x="352425" y="164218"/>
                      <a:pt x="349250" y="166335"/>
                    </a:cubicBezTo>
                    <a:cubicBezTo>
                      <a:pt x="337608" y="183797"/>
                      <a:pt x="349250" y="168981"/>
                      <a:pt x="333375" y="182210"/>
                    </a:cubicBezTo>
                    <a:cubicBezTo>
                      <a:pt x="329926" y="185085"/>
                      <a:pt x="326725" y="188286"/>
                      <a:pt x="323850" y="191735"/>
                    </a:cubicBezTo>
                    <a:cubicBezTo>
                      <a:pt x="321407" y="194666"/>
                      <a:pt x="320480" y="198876"/>
                      <a:pt x="317500" y="201260"/>
                    </a:cubicBezTo>
                    <a:cubicBezTo>
                      <a:pt x="314887" y="203351"/>
                      <a:pt x="311150" y="203377"/>
                      <a:pt x="307975" y="204435"/>
                    </a:cubicBezTo>
                    <a:cubicBezTo>
                      <a:pt x="301794" y="222978"/>
                      <a:pt x="309636" y="205949"/>
                      <a:pt x="295275" y="220310"/>
                    </a:cubicBezTo>
                    <a:cubicBezTo>
                      <a:pt x="292577" y="223008"/>
                      <a:pt x="291623" y="227137"/>
                      <a:pt x="288925" y="229835"/>
                    </a:cubicBezTo>
                    <a:cubicBezTo>
                      <a:pt x="286227" y="232533"/>
                      <a:pt x="282331" y="233742"/>
                      <a:pt x="279400" y="236185"/>
                    </a:cubicBezTo>
                    <a:cubicBezTo>
                      <a:pt x="264221" y="248834"/>
                      <a:pt x="274877" y="241612"/>
                      <a:pt x="263525" y="255235"/>
                    </a:cubicBezTo>
                    <a:cubicBezTo>
                      <a:pt x="255885" y="264402"/>
                      <a:pt x="253841" y="264866"/>
                      <a:pt x="244475" y="271110"/>
                    </a:cubicBezTo>
                    <a:cubicBezTo>
                      <a:pt x="229658" y="293335"/>
                      <a:pt x="238125" y="285927"/>
                      <a:pt x="222250" y="296510"/>
                    </a:cubicBezTo>
                    <a:lnTo>
                      <a:pt x="203200" y="325085"/>
                    </a:lnTo>
                    <a:lnTo>
                      <a:pt x="196850" y="334610"/>
                    </a:lnTo>
                    <a:cubicBezTo>
                      <a:pt x="194733" y="337785"/>
                      <a:pt x="193198" y="341437"/>
                      <a:pt x="190500" y="344135"/>
                    </a:cubicBezTo>
                    <a:cubicBezTo>
                      <a:pt x="187325" y="347310"/>
                      <a:pt x="183850" y="350211"/>
                      <a:pt x="180975" y="353660"/>
                    </a:cubicBezTo>
                    <a:cubicBezTo>
                      <a:pt x="155996" y="383635"/>
                      <a:pt x="190543" y="344071"/>
                      <a:pt x="171450" y="372710"/>
                    </a:cubicBezTo>
                    <a:cubicBezTo>
                      <a:pt x="168959" y="376446"/>
                      <a:pt x="165100" y="379060"/>
                      <a:pt x="161925" y="382235"/>
                    </a:cubicBezTo>
                    <a:cubicBezTo>
                      <a:pt x="153945" y="406176"/>
                      <a:pt x="164710" y="376666"/>
                      <a:pt x="152400" y="401285"/>
                    </a:cubicBezTo>
                    <a:cubicBezTo>
                      <a:pt x="150903" y="404278"/>
                      <a:pt x="150722" y="407817"/>
                      <a:pt x="149225" y="410810"/>
                    </a:cubicBezTo>
                    <a:cubicBezTo>
                      <a:pt x="147518" y="414223"/>
                      <a:pt x="144582" y="416922"/>
                      <a:pt x="142875" y="420335"/>
                    </a:cubicBezTo>
                    <a:cubicBezTo>
                      <a:pt x="141378" y="423328"/>
                      <a:pt x="141197" y="426867"/>
                      <a:pt x="139700" y="429860"/>
                    </a:cubicBezTo>
                    <a:cubicBezTo>
                      <a:pt x="137993" y="433273"/>
                      <a:pt x="135057" y="435972"/>
                      <a:pt x="133350" y="439385"/>
                    </a:cubicBezTo>
                    <a:cubicBezTo>
                      <a:pt x="131853" y="442378"/>
                      <a:pt x="131672" y="445917"/>
                      <a:pt x="130175" y="448910"/>
                    </a:cubicBezTo>
                    <a:cubicBezTo>
                      <a:pt x="128468" y="452323"/>
                      <a:pt x="125375" y="454948"/>
                      <a:pt x="123825" y="458435"/>
                    </a:cubicBezTo>
                    <a:cubicBezTo>
                      <a:pt x="121107" y="464552"/>
                      <a:pt x="121188" y="471916"/>
                      <a:pt x="117475" y="477485"/>
                    </a:cubicBezTo>
                    <a:cubicBezTo>
                      <a:pt x="115358" y="480660"/>
                      <a:pt x="112675" y="483523"/>
                      <a:pt x="111125" y="487010"/>
                    </a:cubicBezTo>
                    <a:cubicBezTo>
                      <a:pt x="108407" y="493127"/>
                      <a:pt x="108488" y="500491"/>
                      <a:pt x="104775" y="506060"/>
                    </a:cubicBezTo>
                    <a:cubicBezTo>
                      <a:pt x="100542" y="512410"/>
                      <a:pt x="94488" y="517870"/>
                      <a:pt x="92075" y="525110"/>
                    </a:cubicBezTo>
                    <a:cubicBezTo>
                      <a:pt x="91017" y="528285"/>
                      <a:pt x="90397" y="531642"/>
                      <a:pt x="88900" y="534635"/>
                    </a:cubicBezTo>
                    <a:cubicBezTo>
                      <a:pt x="87193" y="538048"/>
                      <a:pt x="84257" y="540747"/>
                      <a:pt x="82550" y="544160"/>
                    </a:cubicBezTo>
                    <a:cubicBezTo>
                      <a:pt x="81053" y="547153"/>
                      <a:pt x="81000" y="550759"/>
                      <a:pt x="79375" y="553685"/>
                    </a:cubicBezTo>
                    <a:cubicBezTo>
                      <a:pt x="75669" y="560356"/>
                      <a:pt x="69088" y="565495"/>
                      <a:pt x="66675" y="572735"/>
                    </a:cubicBezTo>
                    <a:cubicBezTo>
                      <a:pt x="64558" y="579085"/>
                      <a:pt x="64038" y="586216"/>
                      <a:pt x="60325" y="591785"/>
                    </a:cubicBezTo>
                    <a:cubicBezTo>
                      <a:pt x="56092" y="598135"/>
                      <a:pt x="50038" y="603595"/>
                      <a:pt x="47625" y="610835"/>
                    </a:cubicBezTo>
                    <a:cubicBezTo>
                      <a:pt x="45508" y="617185"/>
                      <a:pt x="44988" y="624316"/>
                      <a:pt x="41275" y="629885"/>
                    </a:cubicBezTo>
                    <a:cubicBezTo>
                      <a:pt x="39158" y="633060"/>
                      <a:pt x="36475" y="635923"/>
                      <a:pt x="34925" y="639410"/>
                    </a:cubicBezTo>
                    <a:cubicBezTo>
                      <a:pt x="28017" y="654953"/>
                      <a:pt x="29663" y="656952"/>
                      <a:pt x="25400" y="671160"/>
                    </a:cubicBezTo>
                    <a:cubicBezTo>
                      <a:pt x="23477" y="677571"/>
                      <a:pt x="19050" y="690210"/>
                      <a:pt x="19050" y="690210"/>
                    </a:cubicBezTo>
                    <a:cubicBezTo>
                      <a:pt x="17992" y="705027"/>
                      <a:pt x="16636" y="719825"/>
                      <a:pt x="15875" y="734660"/>
                    </a:cubicBezTo>
                    <a:cubicBezTo>
                      <a:pt x="13659" y="777864"/>
                      <a:pt x="16089" y="800158"/>
                      <a:pt x="9525" y="836260"/>
                    </a:cubicBezTo>
                    <a:cubicBezTo>
                      <a:pt x="8744" y="840553"/>
                      <a:pt x="7408" y="844727"/>
                      <a:pt x="6350" y="848960"/>
                    </a:cubicBezTo>
                    <a:cubicBezTo>
                      <a:pt x="5292" y="863777"/>
                      <a:pt x="4653" y="878629"/>
                      <a:pt x="3175" y="893410"/>
                    </a:cubicBezTo>
                    <a:cubicBezTo>
                      <a:pt x="2534" y="899816"/>
                      <a:pt x="0" y="906022"/>
                      <a:pt x="0" y="912460"/>
                    </a:cubicBezTo>
                    <a:cubicBezTo>
                      <a:pt x="0" y="936825"/>
                      <a:pt x="1499" y="961178"/>
                      <a:pt x="3175" y="985485"/>
                    </a:cubicBezTo>
                    <a:cubicBezTo>
                      <a:pt x="4556" y="1005507"/>
                      <a:pt x="6491" y="1000548"/>
                      <a:pt x="9525" y="1017235"/>
                    </a:cubicBezTo>
                    <a:cubicBezTo>
                      <a:pt x="10864" y="1024598"/>
                      <a:pt x="11017" y="1032168"/>
                      <a:pt x="12700" y="1039460"/>
                    </a:cubicBezTo>
                    <a:cubicBezTo>
                      <a:pt x="21775" y="1078785"/>
                      <a:pt x="14472" y="1043446"/>
                      <a:pt x="25400" y="1068035"/>
                    </a:cubicBezTo>
                    <a:cubicBezTo>
                      <a:pt x="28118" y="1074152"/>
                      <a:pt x="29633" y="1080735"/>
                      <a:pt x="31750" y="1087085"/>
                    </a:cubicBezTo>
                    <a:lnTo>
                      <a:pt x="38100" y="1106135"/>
                    </a:lnTo>
                    <a:cubicBezTo>
                      <a:pt x="39158" y="1109310"/>
                      <a:pt x="39419" y="1112875"/>
                      <a:pt x="41275" y="1115660"/>
                    </a:cubicBezTo>
                    <a:cubicBezTo>
                      <a:pt x="45508" y="1122010"/>
                      <a:pt x="51562" y="1127470"/>
                      <a:pt x="53975" y="1134710"/>
                    </a:cubicBezTo>
                    <a:cubicBezTo>
                      <a:pt x="61955" y="1158651"/>
                      <a:pt x="51190" y="1129141"/>
                      <a:pt x="63500" y="1153760"/>
                    </a:cubicBezTo>
                    <a:cubicBezTo>
                      <a:pt x="68665" y="1164089"/>
                      <a:pt x="63926" y="1163711"/>
                      <a:pt x="73025" y="1172810"/>
                    </a:cubicBezTo>
                    <a:cubicBezTo>
                      <a:pt x="75723" y="1175508"/>
                      <a:pt x="79375" y="1177043"/>
                      <a:pt x="82550" y="1179160"/>
                    </a:cubicBezTo>
                    <a:lnTo>
                      <a:pt x="107950" y="1217260"/>
                    </a:lnTo>
                    <a:cubicBezTo>
                      <a:pt x="110067" y="1220435"/>
                      <a:pt x="111125" y="1224668"/>
                      <a:pt x="114300" y="1226785"/>
                    </a:cubicBezTo>
                    <a:lnTo>
                      <a:pt x="123825" y="1233135"/>
                    </a:lnTo>
                    <a:cubicBezTo>
                      <a:pt x="138642" y="1255360"/>
                      <a:pt x="130175" y="1247952"/>
                      <a:pt x="146050" y="1258535"/>
                    </a:cubicBezTo>
                    <a:cubicBezTo>
                      <a:pt x="147108" y="1261710"/>
                      <a:pt x="146858" y="1265693"/>
                      <a:pt x="149225" y="1268060"/>
                    </a:cubicBezTo>
                    <a:cubicBezTo>
                      <a:pt x="154621" y="1273456"/>
                      <a:pt x="168275" y="1280760"/>
                      <a:pt x="168275" y="1280760"/>
                    </a:cubicBezTo>
                    <a:cubicBezTo>
                      <a:pt x="169333" y="1283935"/>
                      <a:pt x="169359" y="1287672"/>
                      <a:pt x="171450" y="1290285"/>
                    </a:cubicBezTo>
                    <a:cubicBezTo>
                      <a:pt x="187863" y="1310801"/>
                      <a:pt x="176170" y="1282219"/>
                      <a:pt x="184150" y="1306160"/>
                    </a:cubicBezTo>
                    <a:cubicBezTo>
                      <a:pt x="187325" y="1305102"/>
                      <a:pt x="191062" y="1305076"/>
                      <a:pt x="193675" y="1302985"/>
                    </a:cubicBezTo>
                    <a:cubicBezTo>
                      <a:pt x="196655" y="1300601"/>
                      <a:pt x="197327" y="1296158"/>
                      <a:pt x="200025" y="1293460"/>
                    </a:cubicBezTo>
                    <a:cubicBezTo>
                      <a:pt x="202723" y="1290762"/>
                      <a:pt x="206375" y="1289227"/>
                      <a:pt x="209550" y="1287110"/>
                    </a:cubicBezTo>
                    <a:cubicBezTo>
                      <a:pt x="221283" y="1269511"/>
                      <a:pt x="209187" y="1283431"/>
                      <a:pt x="225425" y="1274410"/>
                    </a:cubicBezTo>
                    <a:cubicBezTo>
                      <a:pt x="232096" y="1270704"/>
                      <a:pt x="238125" y="1265943"/>
                      <a:pt x="244475" y="1261710"/>
                    </a:cubicBezTo>
                    <a:cubicBezTo>
                      <a:pt x="247650" y="1259593"/>
                      <a:pt x="250380" y="1256567"/>
                      <a:pt x="254000" y="1255360"/>
                    </a:cubicBezTo>
                    <a:cubicBezTo>
                      <a:pt x="260350" y="1253243"/>
                      <a:pt x="267481" y="1252723"/>
                      <a:pt x="273050" y="1249010"/>
                    </a:cubicBezTo>
                    <a:lnTo>
                      <a:pt x="301625" y="1229960"/>
                    </a:lnTo>
                    <a:lnTo>
                      <a:pt x="330200" y="1210910"/>
                    </a:lnTo>
                    <a:lnTo>
                      <a:pt x="339725" y="1204560"/>
                    </a:lnTo>
                    <a:lnTo>
                      <a:pt x="349250" y="1198210"/>
                    </a:lnTo>
                    <a:cubicBezTo>
                      <a:pt x="351367" y="1195035"/>
                      <a:pt x="352620" y="1191069"/>
                      <a:pt x="355600" y="1188685"/>
                    </a:cubicBezTo>
                    <a:cubicBezTo>
                      <a:pt x="358213" y="1186594"/>
                      <a:pt x="362132" y="1187007"/>
                      <a:pt x="365125" y="1185510"/>
                    </a:cubicBezTo>
                    <a:cubicBezTo>
                      <a:pt x="371796" y="1182175"/>
                      <a:pt x="379707" y="1175380"/>
                      <a:pt x="384175" y="1169635"/>
                    </a:cubicBezTo>
                    <a:cubicBezTo>
                      <a:pt x="388860" y="1163611"/>
                      <a:pt x="392642" y="1156935"/>
                      <a:pt x="396875" y="1150585"/>
                    </a:cubicBezTo>
                    <a:lnTo>
                      <a:pt x="415925" y="1122010"/>
                    </a:lnTo>
                    <a:lnTo>
                      <a:pt x="428625" y="1102960"/>
                    </a:lnTo>
                    <a:cubicBezTo>
                      <a:pt x="430742" y="1099785"/>
                      <a:pt x="433768" y="1097055"/>
                      <a:pt x="434975" y="1093435"/>
                    </a:cubicBezTo>
                    <a:cubicBezTo>
                      <a:pt x="436033" y="1090260"/>
                      <a:pt x="436525" y="1086836"/>
                      <a:pt x="438150" y="1083910"/>
                    </a:cubicBezTo>
                    <a:cubicBezTo>
                      <a:pt x="441856" y="1077239"/>
                      <a:pt x="448437" y="1072100"/>
                      <a:pt x="450850" y="1064860"/>
                    </a:cubicBezTo>
                    <a:cubicBezTo>
                      <a:pt x="452967" y="1058510"/>
                      <a:pt x="453487" y="1051379"/>
                      <a:pt x="457200" y="1045810"/>
                    </a:cubicBezTo>
                    <a:cubicBezTo>
                      <a:pt x="471756" y="1023975"/>
                      <a:pt x="467487" y="1034000"/>
                      <a:pt x="473075" y="1017235"/>
                    </a:cubicBezTo>
                    <a:cubicBezTo>
                      <a:pt x="472017" y="1007710"/>
                      <a:pt x="472224" y="997957"/>
                      <a:pt x="469900" y="988660"/>
                    </a:cubicBezTo>
                    <a:cubicBezTo>
                      <a:pt x="466842" y="976426"/>
                      <a:pt x="462655" y="980275"/>
                      <a:pt x="454025" y="975960"/>
                    </a:cubicBezTo>
                    <a:cubicBezTo>
                      <a:pt x="429406" y="963650"/>
                      <a:pt x="458916" y="974415"/>
                      <a:pt x="434975" y="966435"/>
                    </a:cubicBezTo>
                    <a:cubicBezTo>
                      <a:pt x="420419" y="944600"/>
                      <a:pt x="424688" y="954625"/>
                      <a:pt x="419100" y="937860"/>
                    </a:cubicBezTo>
                    <a:cubicBezTo>
                      <a:pt x="420158" y="932568"/>
                      <a:pt x="418459" y="925801"/>
                      <a:pt x="422275" y="921985"/>
                    </a:cubicBezTo>
                    <a:cubicBezTo>
                      <a:pt x="427008" y="917252"/>
                      <a:pt x="434761" y="916948"/>
                      <a:pt x="441325" y="915635"/>
                    </a:cubicBezTo>
                    <a:lnTo>
                      <a:pt x="457200" y="912460"/>
                    </a:lnTo>
                    <a:cubicBezTo>
                      <a:pt x="463534" y="911308"/>
                      <a:pt x="469937" y="910548"/>
                      <a:pt x="476250" y="909285"/>
                    </a:cubicBezTo>
                    <a:cubicBezTo>
                      <a:pt x="480529" y="908429"/>
                      <a:pt x="484770" y="907364"/>
                      <a:pt x="488950" y="906110"/>
                    </a:cubicBezTo>
                    <a:cubicBezTo>
                      <a:pt x="495361" y="904187"/>
                      <a:pt x="508000" y="899760"/>
                      <a:pt x="508000" y="899760"/>
                    </a:cubicBezTo>
                    <a:cubicBezTo>
                      <a:pt x="511175" y="896585"/>
                      <a:pt x="513789" y="892726"/>
                      <a:pt x="517525" y="890235"/>
                    </a:cubicBezTo>
                    <a:cubicBezTo>
                      <a:pt x="520310" y="888379"/>
                      <a:pt x="524057" y="888557"/>
                      <a:pt x="527050" y="887060"/>
                    </a:cubicBezTo>
                    <a:cubicBezTo>
                      <a:pt x="530463" y="885353"/>
                      <a:pt x="533400" y="882827"/>
                      <a:pt x="536575" y="880710"/>
                    </a:cubicBezTo>
                    <a:cubicBezTo>
                      <a:pt x="551131" y="858875"/>
                      <a:pt x="546862" y="868900"/>
                      <a:pt x="552450" y="852135"/>
                    </a:cubicBezTo>
                    <a:cubicBezTo>
                      <a:pt x="553508" y="844727"/>
                      <a:pt x="554286" y="837273"/>
                      <a:pt x="555625" y="829910"/>
                    </a:cubicBezTo>
                    <a:cubicBezTo>
                      <a:pt x="557220" y="821139"/>
                      <a:pt x="559255" y="815846"/>
                      <a:pt x="561975" y="807685"/>
                    </a:cubicBezTo>
                    <a:cubicBezTo>
                      <a:pt x="564634" y="789073"/>
                      <a:pt x="565376" y="778431"/>
                      <a:pt x="571500" y="760060"/>
                    </a:cubicBezTo>
                    <a:lnTo>
                      <a:pt x="581025" y="731485"/>
                    </a:lnTo>
                    <a:lnTo>
                      <a:pt x="584200" y="721960"/>
                    </a:lnTo>
                    <a:cubicBezTo>
                      <a:pt x="585258" y="718785"/>
                      <a:pt x="586719" y="715717"/>
                      <a:pt x="587375" y="712435"/>
                    </a:cubicBezTo>
                    <a:cubicBezTo>
                      <a:pt x="588433" y="707143"/>
                      <a:pt x="589585" y="701869"/>
                      <a:pt x="590550" y="696560"/>
                    </a:cubicBezTo>
                    <a:cubicBezTo>
                      <a:pt x="597336" y="659239"/>
                      <a:pt x="590000" y="696960"/>
                      <a:pt x="596900" y="652110"/>
                    </a:cubicBezTo>
                    <a:cubicBezTo>
                      <a:pt x="597721" y="646776"/>
                      <a:pt x="599312" y="641577"/>
                      <a:pt x="600075" y="636235"/>
                    </a:cubicBezTo>
                    <a:cubicBezTo>
                      <a:pt x="601430" y="626748"/>
                      <a:pt x="601585" y="617098"/>
                      <a:pt x="603250" y="607660"/>
                    </a:cubicBezTo>
                    <a:cubicBezTo>
                      <a:pt x="605936" y="592441"/>
                      <a:pt x="608557" y="585390"/>
                      <a:pt x="612775" y="572735"/>
                    </a:cubicBezTo>
                    <a:cubicBezTo>
                      <a:pt x="613833" y="565327"/>
                      <a:pt x="614611" y="557873"/>
                      <a:pt x="615950" y="550510"/>
                    </a:cubicBezTo>
                    <a:cubicBezTo>
                      <a:pt x="621429" y="520374"/>
                      <a:pt x="617669" y="559582"/>
                      <a:pt x="622300" y="515585"/>
                    </a:cubicBezTo>
                    <a:cubicBezTo>
                      <a:pt x="623634" y="502911"/>
                      <a:pt x="623791" y="490117"/>
                      <a:pt x="625475" y="477485"/>
                    </a:cubicBezTo>
                    <a:cubicBezTo>
                      <a:pt x="625917" y="474168"/>
                      <a:pt x="627838" y="471207"/>
                      <a:pt x="628650" y="467960"/>
                    </a:cubicBezTo>
                    <a:cubicBezTo>
                      <a:pt x="629959" y="462725"/>
                      <a:pt x="630654" y="457353"/>
                      <a:pt x="631825" y="452085"/>
                    </a:cubicBezTo>
                    <a:cubicBezTo>
                      <a:pt x="632772" y="447825"/>
                      <a:pt x="634053" y="443645"/>
                      <a:pt x="635000" y="439385"/>
                    </a:cubicBezTo>
                    <a:cubicBezTo>
                      <a:pt x="636171" y="434117"/>
                      <a:pt x="636866" y="428745"/>
                      <a:pt x="638175" y="423510"/>
                    </a:cubicBezTo>
                    <a:cubicBezTo>
                      <a:pt x="638987" y="420263"/>
                      <a:pt x="640538" y="417232"/>
                      <a:pt x="641350" y="413985"/>
                    </a:cubicBezTo>
                    <a:cubicBezTo>
                      <a:pt x="642659" y="408750"/>
                      <a:pt x="643467" y="403402"/>
                      <a:pt x="644525" y="398110"/>
                    </a:cubicBezTo>
                    <a:cubicBezTo>
                      <a:pt x="641350" y="395993"/>
                      <a:pt x="638413" y="393467"/>
                      <a:pt x="635000" y="391760"/>
                    </a:cubicBezTo>
                    <a:cubicBezTo>
                      <a:pt x="632007" y="390263"/>
                      <a:pt x="628088" y="390676"/>
                      <a:pt x="625475" y="388585"/>
                    </a:cubicBezTo>
                    <a:cubicBezTo>
                      <a:pt x="604959" y="372172"/>
                      <a:pt x="633541" y="383865"/>
                      <a:pt x="609600" y="375885"/>
                    </a:cubicBezTo>
                    <a:cubicBezTo>
                      <a:pt x="607483" y="372710"/>
                      <a:pt x="603488" y="370168"/>
                      <a:pt x="603250" y="366360"/>
                    </a:cubicBezTo>
                    <a:cubicBezTo>
                      <a:pt x="602292" y="351027"/>
                      <a:pt x="599995" y="328340"/>
                      <a:pt x="612775" y="315560"/>
                    </a:cubicBezTo>
                    <a:cubicBezTo>
                      <a:pt x="615473" y="312862"/>
                      <a:pt x="619125" y="311327"/>
                      <a:pt x="622300" y="309210"/>
                    </a:cubicBezTo>
                    <a:cubicBezTo>
                      <a:pt x="624417" y="306035"/>
                      <a:pt x="626943" y="303098"/>
                      <a:pt x="628650" y="299685"/>
                    </a:cubicBezTo>
                    <a:cubicBezTo>
                      <a:pt x="630147" y="296692"/>
                      <a:pt x="629734" y="292773"/>
                      <a:pt x="631825" y="290160"/>
                    </a:cubicBezTo>
                    <a:cubicBezTo>
                      <a:pt x="634209" y="287180"/>
                      <a:pt x="638175" y="285927"/>
                      <a:pt x="641350" y="283810"/>
                    </a:cubicBezTo>
                    <a:cubicBezTo>
                      <a:pt x="649145" y="252628"/>
                      <a:pt x="643239" y="279584"/>
                      <a:pt x="647700" y="217135"/>
                    </a:cubicBezTo>
                    <a:cubicBezTo>
                      <a:pt x="648533" y="205475"/>
                      <a:pt x="649222" y="193782"/>
                      <a:pt x="650875" y="182210"/>
                    </a:cubicBezTo>
                    <a:cubicBezTo>
                      <a:pt x="651348" y="178897"/>
                      <a:pt x="653324" y="175952"/>
                      <a:pt x="654050" y="172685"/>
                    </a:cubicBezTo>
                    <a:cubicBezTo>
                      <a:pt x="655447" y="166401"/>
                      <a:pt x="655962" y="159948"/>
                      <a:pt x="657225" y="153635"/>
                    </a:cubicBezTo>
                    <a:cubicBezTo>
                      <a:pt x="658081" y="149356"/>
                      <a:pt x="659453" y="145195"/>
                      <a:pt x="660400" y="140935"/>
                    </a:cubicBezTo>
                    <a:cubicBezTo>
                      <a:pt x="661571" y="135667"/>
                      <a:pt x="662362" y="130318"/>
                      <a:pt x="663575" y="125060"/>
                    </a:cubicBezTo>
                    <a:cubicBezTo>
                      <a:pt x="665537" y="116556"/>
                      <a:pt x="669925" y="99660"/>
                      <a:pt x="669925" y="99660"/>
                    </a:cubicBezTo>
                    <a:cubicBezTo>
                      <a:pt x="670983" y="90135"/>
                      <a:pt x="671605" y="80551"/>
                      <a:pt x="673100" y="71085"/>
                    </a:cubicBezTo>
                    <a:cubicBezTo>
                      <a:pt x="680280" y="25610"/>
                      <a:pt x="650875" y="13935"/>
                      <a:pt x="641350" y="44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3168AF28-F5B3-473A-9053-C36121A173DD}"/>
                  </a:ext>
                </a:extLst>
              </p:cNvPr>
              <p:cNvPicPr>
                <a:picLocks/>
              </p:cNvPicPr>
              <p:nvPr/>
            </p:nvPicPr>
            <p:blipFill>
              <a:blip r:embed="rId9"/>
              <a:stretch>
                <a:fillRect/>
              </a:stretch>
            </p:blipFill>
            <p:spPr>
              <a:xfrm>
                <a:off x="6779178" y="1373391"/>
                <a:ext cx="2295311" cy="2295311"/>
              </a:xfrm>
              <a:prstGeom prst="rect">
                <a:avLst/>
              </a:prstGeom>
            </p:spPr>
          </p:pic>
        </p:grpSp>
      </p:grpSp>
    </p:spTree>
    <p:custDataLst>
      <p:tags r:id="rId1"/>
    </p:custDataLst>
    <p:extLst>
      <p:ext uri="{BB962C8B-B14F-4D97-AF65-F5344CB8AC3E}">
        <p14:creationId xmlns:p14="http://schemas.microsoft.com/office/powerpoint/2010/main" val="85489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rgbClr val="00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EB7C325F-58D0-4704-B6DD-94BCE71951FA}"/>
              </a:ext>
            </a:extLst>
          </p:cNvPr>
          <p:cNvGrpSpPr/>
          <p:nvPr/>
        </p:nvGrpSpPr>
        <p:grpSpPr>
          <a:xfrm>
            <a:off x="7158899" y="612832"/>
            <a:ext cx="3984656" cy="3874544"/>
            <a:chOff x="1251284" y="1362016"/>
            <a:chExt cx="4504827" cy="4380342"/>
          </a:xfrm>
        </p:grpSpPr>
        <p:sp>
          <p:nvSpPr>
            <p:cNvPr id="18" name="Oval 17">
              <a:extLst>
                <a:ext uri="{FF2B5EF4-FFF2-40B4-BE49-F238E27FC236}">
                  <a16:creationId xmlns:a16="http://schemas.microsoft.com/office/drawing/2014/main" id="{EA4E3E7D-F7BE-4CE2-AC63-65305406EEEE}"/>
                </a:ext>
              </a:extLst>
            </p:cNvPr>
            <p:cNvSpPr/>
            <p:nvPr/>
          </p:nvSpPr>
          <p:spPr>
            <a:xfrm>
              <a:off x="1797174" y="1362016"/>
              <a:ext cx="3885676" cy="3885676"/>
            </a:xfrm>
            <a:prstGeom prst="ellipse">
              <a:avLst/>
            </a:prstGeom>
            <a:noFill/>
            <a:ln w="762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EC16150-7439-4D29-AB71-C2E57F0FA5CF}"/>
                </a:ext>
              </a:extLst>
            </p:cNvPr>
            <p:cNvSpPr/>
            <p:nvPr/>
          </p:nvSpPr>
          <p:spPr>
            <a:xfrm>
              <a:off x="2044788" y="1609630"/>
              <a:ext cx="3390448" cy="339044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79D9406-F9C2-4BD0-8757-D8DB5A6B6FC6}"/>
                </a:ext>
              </a:extLst>
            </p:cNvPr>
            <p:cNvGrpSpPr/>
            <p:nvPr/>
          </p:nvGrpSpPr>
          <p:grpSpPr>
            <a:xfrm>
              <a:off x="1251284" y="1362016"/>
              <a:ext cx="3062234" cy="3062234"/>
              <a:chOff x="3034723" y="1921755"/>
              <a:chExt cx="3014490" cy="3014490"/>
            </a:xfrm>
          </p:grpSpPr>
          <p:sp>
            <p:nvSpPr>
              <p:cNvPr id="3" name="Freeform: Shape 2">
                <a:extLst>
                  <a:ext uri="{FF2B5EF4-FFF2-40B4-BE49-F238E27FC236}">
                    <a16:creationId xmlns:a16="http://schemas.microsoft.com/office/drawing/2014/main" id="{1A8F6C0F-CE7A-4402-A082-F28BAD64B029}"/>
                  </a:ext>
                </a:extLst>
              </p:cNvPr>
              <p:cNvSpPr/>
              <p:nvPr/>
            </p:nvSpPr>
            <p:spPr>
              <a:xfrm>
                <a:off x="3291840" y="2202180"/>
                <a:ext cx="2293620" cy="2590800"/>
              </a:xfrm>
              <a:custGeom>
                <a:avLst/>
                <a:gdLst>
                  <a:gd name="connsiteX0" fmla="*/ 822960 w 2293620"/>
                  <a:gd name="connsiteY0" fmla="*/ 0 h 2590800"/>
                  <a:gd name="connsiteX1" fmla="*/ 701040 w 2293620"/>
                  <a:gd name="connsiteY1" fmla="*/ 175260 h 2590800"/>
                  <a:gd name="connsiteX2" fmla="*/ 693420 w 2293620"/>
                  <a:gd name="connsiteY2" fmla="*/ 365760 h 2590800"/>
                  <a:gd name="connsiteX3" fmla="*/ 800100 w 2293620"/>
                  <a:gd name="connsiteY3" fmla="*/ 518160 h 2590800"/>
                  <a:gd name="connsiteX4" fmla="*/ 617220 w 2293620"/>
                  <a:gd name="connsiteY4" fmla="*/ 716280 h 2590800"/>
                  <a:gd name="connsiteX5" fmla="*/ 480060 w 2293620"/>
                  <a:gd name="connsiteY5" fmla="*/ 685800 h 2590800"/>
                  <a:gd name="connsiteX6" fmla="*/ 281940 w 2293620"/>
                  <a:gd name="connsiteY6" fmla="*/ 655320 h 2590800"/>
                  <a:gd name="connsiteX7" fmla="*/ 175260 w 2293620"/>
                  <a:gd name="connsiteY7" fmla="*/ 693420 h 2590800"/>
                  <a:gd name="connsiteX8" fmla="*/ 0 w 2293620"/>
                  <a:gd name="connsiteY8" fmla="*/ 1021080 h 2590800"/>
                  <a:gd name="connsiteX9" fmla="*/ 45720 w 2293620"/>
                  <a:gd name="connsiteY9" fmla="*/ 1150620 h 2590800"/>
                  <a:gd name="connsiteX10" fmla="*/ 297180 w 2293620"/>
                  <a:gd name="connsiteY10" fmla="*/ 1028700 h 2590800"/>
                  <a:gd name="connsiteX11" fmla="*/ 487680 w 2293620"/>
                  <a:gd name="connsiteY11" fmla="*/ 1097280 h 2590800"/>
                  <a:gd name="connsiteX12" fmla="*/ 480060 w 2293620"/>
                  <a:gd name="connsiteY12" fmla="*/ 1325880 h 2590800"/>
                  <a:gd name="connsiteX13" fmla="*/ 541020 w 2293620"/>
                  <a:gd name="connsiteY13" fmla="*/ 1645920 h 2590800"/>
                  <a:gd name="connsiteX14" fmla="*/ 746760 w 2293620"/>
                  <a:gd name="connsiteY14" fmla="*/ 1920240 h 2590800"/>
                  <a:gd name="connsiteX15" fmla="*/ 815340 w 2293620"/>
                  <a:gd name="connsiteY15" fmla="*/ 2026920 h 2590800"/>
                  <a:gd name="connsiteX16" fmla="*/ 769620 w 2293620"/>
                  <a:gd name="connsiteY16" fmla="*/ 2148840 h 2590800"/>
                  <a:gd name="connsiteX17" fmla="*/ 746760 w 2293620"/>
                  <a:gd name="connsiteY17" fmla="*/ 2278380 h 2590800"/>
                  <a:gd name="connsiteX18" fmla="*/ 815340 w 2293620"/>
                  <a:gd name="connsiteY18" fmla="*/ 2484120 h 2590800"/>
                  <a:gd name="connsiteX19" fmla="*/ 1021080 w 2293620"/>
                  <a:gd name="connsiteY19" fmla="*/ 2590800 h 2590800"/>
                  <a:gd name="connsiteX20" fmla="*/ 1120140 w 2293620"/>
                  <a:gd name="connsiteY20" fmla="*/ 2567940 h 2590800"/>
                  <a:gd name="connsiteX21" fmla="*/ 1082040 w 2293620"/>
                  <a:gd name="connsiteY21" fmla="*/ 2423160 h 2590800"/>
                  <a:gd name="connsiteX22" fmla="*/ 1059180 w 2293620"/>
                  <a:gd name="connsiteY22" fmla="*/ 2339340 h 2590800"/>
                  <a:gd name="connsiteX23" fmla="*/ 1104900 w 2293620"/>
                  <a:gd name="connsiteY23" fmla="*/ 2209800 h 2590800"/>
                  <a:gd name="connsiteX24" fmla="*/ 1432560 w 2293620"/>
                  <a:gd name="connsiteY24" fmla="*/ 2232660 h 2590800"/>
                  <a:gd name="connsiteX25" fmla="*/ 1577340 w 2293620"/>
                  <a:gd name="connsiteY25" fmla="*/ 2438400 h 2590800"/>
                  <a:gd name="connsiteX26" fmla="*/ 1638300 w 2293620"/>
                  <a:gd name="connsiteY26" fmla="*/ 2446020 h 2590800"/>
                  <a:gd name="connsiteX27" fmla="*/ 1661160 w 2293620"/>
                  <a:gd name="connsiteY27" fmla="*/ 2156460 h 2590800"/>
                  <a:gd name="connsiteX28" fmla="*/ 1905000 w 2293620"/>
                  <a:gd name="connsiteY28" fmla="*/ 1943100 h 2590800"/>
                  <a:gd name="connsiteX29" fmla="*/ 2011680 w 2293620"/>
                  <a:gd name="connsiteY29" fmla="*/ 1958340 h 2590800"/>
                  <a:gd name="connsiteX30" fmla="*/ 2103120 w 2293620"/>
                  <a:gd name="connsiteY30" fmla="*/ 2209800 h 2590800"/>
                  <a:gd name="connsiteX31" fmla="*/ 2164080 w 2293620"/>
                  <a:gd name="connsiteY31" fmla="*/ 2232660 h 2590800"/>
                  <a:gd name="connsiteX32" fmla="*/ 2293620 w 2293620"/>
                  <a:gd name="connsiteY32" fmla="*/ 1996440 h 2590800"/>
                  <a:gd name="connsiteX33" fmla="*/ 2240280 w 2293620"/>
                  <a:gd name="connsiteY33" fmla="*/ 1775460 h 2590800"/>
                  <a:gd name="connsiteX34" fmla="*/ 2057400 w 2293620"/>
                  <a:gd name="connsiteY34" fmla="*/ 1607820 h 2590800"/>
                  <a:gd name="connsiteX35" fmla="*/ 2034540 w 2293620"/>
                  <a:gd name="connsiteY35" fmla="*/ 1226820 h 2590800"/>
                  <a:gd name="connsiteX36" fmla="*/ 1912620 w 2293620"/>
                  <a:gd name="connsiteY36" fmla="*/ 891540 h 2590800"/>
                  <a:gd name="connsiteX37" fmla="*/ 1760220 w 2293620"/>
                  <a:gd name="connsiteY37" fmla="*/ 662940 h 2590800"/>
                  <a:gd name="connsiteX38" fmla="*/ 1866900 w 2293620"/>
                  <a:gd name="connsiteY38" fmla="*/ 480060 h 2590800"/>
                  <a:gd name="connsiteX39" fmla="*/ 2141220 w 2293620"/>
                  <a:gd name="connsiteY39" fmla="*/ 441960 h 2590800"/>
                  <a:gd name="connsiteX40" fmla="*/ 2118360 w 2293620"/>
                  <a:gd name="connsiteY40" fmla="*/ 358140 h 2590800"/>
                  <a:gd name="connsiteX41" fmla="*/ 1767840 w 2293620"/>
                  <a:gd name="connsiteY41" fmla="*/ 160020 h 2590800"/>
                  <a:gd name="connsiteX42" fmla="*/ 1638300 w 2293620"/>
                  <a:gd name="connsiteY42" fmla="*/ 182880 h 2590800"/>
                  <a:gd name="connsiteX43" fmla="*/ 1424940 w 2293620"/>
                  <a:gd name="connsiteY43" fmla="*/ 449580 h 2590800"/>
                  <a:gd name="connsiteX44" fmla="*/ 1173480 w 2293620"/>
                  <a:gd name="connsiteY44" fmla="*/ 403860 h 2590800"/>
                  <a:gd name="connsiteX45" fmla="*/ 1173480 w 2293620"/>
                  <a:gd name="connsiteY45" fmla="*/ 266700 h 2590800"/>
                  <a:gd name="connsiteX46" fmla="*/ 1143000 w 2293620"/>
                  <a:gd name="connsiteY46" fmla="*/ 167640 h 2590800"/>
                  <a:gd name="connsiteX47" fmla="*/ 990600 w 2293620"/>
                  <a:gd name="connsiteY47" fmla="*/ 15240 h 2590800"/>
                  <a:gd name="connsiteX48" fmla="*/ 822960 w 2293620"/>
                  <a:gd name="connsiteY48"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93620" h="2590800">
                    <a:moveTo>
                      <a:pt x="822960" y="0"/>
                    </a:moveTo>
                    <a:lnTo>
                      <a:pt x="701040" y="175260"/>
                    </a:lnTo>
                    <a:lnTo>
                      <a:pt x="693420" y="365760"/>
                    </a:lnTo>
                    <a:lnTo>
                      <a:pt x="800100" y="518160"/>
                    </a:lnTo>
                    <a:lnTo>
                      <a:pt x="617220" y="716280"/>
                    </a:lnTo>
                    <a:lnTo>
                      <a:pt x="480060" y="685800"/>
                    </a:lnTo>
                    <a:lnTo>
                      <a:pt x="281940" y="655320"/>
                    </a:lnTo>
                    <a:lnTo>
                      <a:pt x="175260" y="693420"/>
                    </a:lnTo>
                    <a:lnTo>
                      <a:pt x="0" y="1021080"/>
                    </a:lnTo>
                    <a:lnTo>
                      <a:pt x="45720" y="1150620"/>
                    </a:lnTo>
                    <a:lnTo>
                      <a:pt x="297180" y="1028700"/>
                    </a:lnTo>
                    <a:lnTo>
                      <a:pt x="487680" y="1097280"/>
                    </a:lnTo>
                    <a:lnTo>
                      <a:pt x="480060" y="1325880"/>
                    </a:lnTo>
                    <a:lnTo>
                      <a:pt x="541020" y="1645920"/>
                    </a:lnTo>
                    <a:lnTo>
                      <a:pt x="746760" y="1920240"/>
                    </a:lnTo>
                    <a:lnTo>
                      <a:pt x="815340" y="2026920"/>
                    </a:lnTo>
                    <a:lnTo>
                      <a:pt x="769620" y="2148840"/>
                    </a:lnTo>
                    <a:lnTo>
                      <a:pt x="746760" y="2278380"/>
                    </a:lnTo>
                    <a:lnTo>
                      <a:pt x="815340" y="2484120"/>
                    </a:lnTo>
                    <a:lnTo>
                      <a:pt x="1021080" y="2590800"/>
                    </a:lnTo>
                    <a:lnTo>
                      <a:pt x="1120140" y="2567940"/>
                    </a:lnTo>
                    <a:lnTo>
                      <a:pt x="1082040" y="2423160"/>
                    </a:lnTo>
                    <a:lnTo>
                      <a:pt x="1059180" y="2339340"/>
                    </a:lnTo>
                    <a:lnTo>
                      <a:pt x="1104900" y="2209800"/>
                    </a:lnTo>
                    <a:lnTo>
                      <a:pt x="1432560" y="2232660"/>
                    </a:lnTo>
                    <a:lnTo>
                      <a:pt x="1577340" y="2438400"/>
                    </a:lnTo>
                    <a:lnTo>
                      <a:pt x="1638300" y="2446020"/>
                    </a:lnTo>
                    <a:lnTo>
                      <a:pt x="1661160" y="2156460"/>
                    </a:lnTo>
                    <a:lnTo>
                      <a:pt x="1905000" y="1943100"/>
                    </a:lnTo>
                    <a:lnTo>
                      <a:pt x="2011680" y="1958340"/>
                    </a:lnTo>
                    <a:lnTo>
                      <a:pt x="2103120" y="2209800"/>
                    </a:lnTo>
                    <a:lnTo>
                      <a:pt x="2164080" y="2232660"/>
                    </a:lnTo>
                    <a:lnTo>
                      <a:pt x="2293620" y="1996440"/>
                    </a:lnTo>
                    <a:lnTo>
                      <a:pt x="2240280" y="1775460"/>
                    </a:lnTo>
                    <a:lnTo>
                      <a:pt x="2057400" y="1607820"/>
                    </a:lnTo>
                    <a:lnTo>
                      <a:pt x="2034540" y="1226820"/>
                    </a:lnTo>
                    <a:lnTo>
                      <a:pt x="1912620" y="891540"/>
                    </a:lnTo>
                    <a:lnTo>
                      <a:pt x="1760220" y="662940"/>
                    </a:lnTo>
                    <a:lnTo>
                      <a:pt x="1866900" y="480060"/>
                    </a:lnTo>
                    <a:lnTo>
                      <a:pt x="2141220" y="441960"/>
                    </a:lnTo>
                    <a:lnTo>
                      <a:pt x="2118360" y="358140"/>
                    </a:lnTo>
                    <a:lnTo>
                      <a:pt x="1767840" y="160020"/>
                    </a:lnTo>
                    <a:lnTo>
                      <a:pt x="1638300" y="182880"/>
                    </a:lnTo>
                    <a:lnTo>
                      <a:pt x="1424940" y="449580"/>
                    </a:lnTo>
                    <a:lnTo>
                      <a:pt x="1173480" y="403860"/>
                    </a:lnTo>
                    <a:lnTo>
                      <a:pt x="1173480" y="266700"/>
                    </a:lnTo>
                    <a:lnTo>
                      <a:pt x="1143000" y="167640"/>
                    </a:lnTo>
                    <a:lnTo>
                      <a:pt x="990600" y="15240"/>
                    </a:lnTo>
                    <a:lnTo>
                      <a:pt x="822960" y="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B5E0866C-E8D3-46D2-90F6-20CBA71917DE}"/>
                  </a:ext>
                </a:extLst>
              </p:cNvPr>
              <p:cNvPicPr>
                <a:picLocks/>
              </p:cNvPicPr>
              <p:nvPr/>
            </p:nvPicPr>
            <p:blipFill>
              <a:blip r:embed="rId4">
                <a:duotone>
                  <a:schemeClr val="accent3">
                    <a:shade val="45000"/>
                    <a:satMod val="135000"/>
                  </a:schemeClr>
                  <a:prstClr val="white"/>
                </a:duotone>
              </a:blip>
              <a:stretch>
                <a:fillRect/>
              </a:stretch>
            </p:blipFill>
            <p:spPr>
              <a:xfrm rot="20487434">
                <a:off x="3034723" y="1921755"/>
                <a:ext cx="3014490" cy="3014490"/>
              </a:xfrm>
              <a:prstGeom prst="rect">
                <a:avLst/>
              </a:prstGeom>
            </p:spPr>
          </p:pic>
        </p:grpSp>
        <p:grpSp>
          <p:nvGrpSpPr>
            <p:cNvPr id="10" name="Group 9">
              <a:extLst>
                <a:ext uri="{FF2B5EF4-FFF2-40B4-BE49-F238E27FC236}">
                  <a16:creationId xmlns:a16="http://schemas.microsoft.com/office/drawing/2014/main" id="{C8320F05-A569-426B-B521-D75D9E42EB57}"/>
                </a:ext>
              </a:extLst>
            </p:cNvPr>
            <p:cNvGrpSpPr/>
            <p:nvPr/>
          </p:nvGrpSpPr>
          <p:grpSpPr>
            <a:xfrm>
              <a:off x="3748915" y="1815301"/>
              <a:ext cx="2007196" cy="2007196"/>
              <a:chOff x="5578921" y="2248349"/>
              <a:chExt cx="2007196" cy="2007196"/>
            </a:xfrm>
          </p:grpSpPr>
          <p:sp>
            <p:nvSpPr>
              <p:cNvPr id="9" name="Freeform: Shape 8">
                <a:extLst>
                  <a:ext uri="{FF2B5EF4-FFF2-40B4-BE49-F238E27FC236}">
                    <a16:creationId xmlns:a16="http://schemas.microsoft.com/office/drawing/2014/main" id="{10F77027-7AC0-4AA2-8992-AE9E97F79828}"/>
                  </a:ext>
                </a:extLst>
              </p:cNvPr>
              <p:cNvSpPr/>
              <p:nvPr/>
            </p:nvSpPr>
            <p:spPr>
              <a:xfrm>
                <a:off x="5615940" y="2263140"/>
                <a:ext cx="1920240" cy="1920240"/>
              </a:xfrm>
              <a:custGeom>
                <a:avLst/>
                <a:gdLst>
                  <a:gd name="connsiteX0" fmla="*/ 701040 w 1920240"/>
                  <a:gd name="connsiteY0" fmla="*/ 304800 h 1920240"/>
                  <a:gd name="connsiteX1" fmla="*/ 220980 w 1920240"/>
                  <a:gd name="connsiteY1" fmla="*/ 487680 h 1920240"/>
                  <a:gd name="connsiteX2" fmla="*/ 60960 w 1920240"/>
                  <a:gd name="connsiteY2" fmla="*/ 739140 h 1920240"/>
                  <a:gd name="connsiteX3" fmla="*/ 259080 w 1920240"/>
                  <a:gd name="connsiteY3" fmla="*/ 891540 h 1920240"/>
                  <a:gd name="connsiteX4" fmla="*/ 388620 w 1920240"/>
                  <a:gd name="connsiteY4" fmla="*/ 891540 h 1920240"/>
                  <a:gd name="connsiteX5" fmla="*/ 426720 w 1920240"/>
                  <a:gd name="connsiteY5" fmla="*/ 982980 h 1920240"/>
                  <a:gd name="connsiteX6" fmla="*/ 320040 w 1920240"/>
                  <a:gd name="connsiteY6" fmla="*/ 1043940 h 1920240"/>
                  <a:gd name="connsiteX7" fmla="*/ 99060 w 1920240"/>
                  <a:gd name="connsiteY7" fmla="*/ 998220 h 1920240"/>
                  <a:gd name="connsiteX8" fmla="*/ 0 w 1920240"/>
                  <a:gd name="connsiteY8" fmla="*/ 1043940 h 1920240"/>
                  <a:gd name="connsiteX9" fmla="*/ 38100 w 1920240"/>
                  <a:gd name="connsiteY9" fmla="*/ 1112520 h 1920240"/>
                  <a:gd name="connsiteX10" fmla="*/ 541020 w 1920240"/>
                  <a:gd name="connsiteY10" fmla="*/ 1257300 h 1920240"/>
                  <a:gd name="connsiteX11" fmla="*/ 487680 w 1920240"/>
                  <a:gd name="connsiteY11" fmla="*/ 1493520 h 1920240"/>
                  <a:gd name="connsiteX12" fmla="*/ 457200 w 1920240"/>
                  <a:gd name="connsiteY12" fmla="*/ 1790700 h 1920240"/>
                  <a:gd name="connsiteX13" fmla="*/ 274320 w 1920240"/>
                  <a:gd name="connsiteY13" fmla="*/ 1844040 h 1920240"/>
                  <a:gd name="connsiteX14" fmla="*/ 266700 w 1920240"/>
                  <a:gd name="connsiteY14" fmla="*/ 1920240 h 1920240"/>
                  <a:gd name="connsiteX15" fmla="*/ 1455420 w 1920240"/>
                  <a:gd name="connsiteY15" fmla="*/ 1905000 h 1920240"/>
                  <a:gd name="connsiteX16" fmla="*/ 1790700 w 1920240"/>
                  <a:gd name="connsiteY16" fmla="*/ 1714500 h 1920240"/>
                  <a:gd name="connsiteX17" fmla="*/ 1920240 w 1920240"/>
                  <a:gd name="connsiteY17" fmla="*/ 1386840 h 1920240"/>
                  <a:gd name="connsiteX18" fmla="*/ 1874520 w 1920240"/>
                  <a:gd name="connsiteY18" fmla="*/ 914400 h 1920240"/>
                  <a:gd name="connsiteX19" fmla="*/ 1531620 w 1920240"/>
                  <a:gd name="connsiteY19" fmla="*/ 525780 h 1920240"/>
                  <a:gd name="connsiteX20" fmla="*/ 1417320 w 1920240"/>
                  <a:gd name="connsiteY20" fmla="*/ 335280 h 1920240"/>
                  <a:gd name="connsiteX21" fmla="*/ 1409700 w 1920240"/>
                  <a:gd name="connsiteY21" fmla="*/ 236220 h 1920240"/>
                  <a:gd name="connsiteX22" fmla="*/ 1485900 w 1920240"/>
                  <a:gd name="connsiteY22" fmla="*/ 0 h 1920240"/>
                  <a:gd name="connsiteX23" fmla="*/ 1066800 w 1920240"/>
                  <a:gd name="connsiteY23" fmla="*/ 182880 h 1920240"/>
                  <a:gd name="connsiteX24" fmla="*/ 952500 w 1920240"/>
                  <a:gd name="connsiteY24" fmla="*/ 502920 h 1920240"/>
                  <a:gd name="connsiteX25" fmla="*/ 1028700 w 1920240"/>
                  <a:gd name="connsiteY25" fmla="*/ 853440 h 1920240"/>
                  <a:gd name="connsiteX26" fmla="*/ 1272540 w 1920240"/>
                  <a:gd name="connsiteY26" fmla="*/ 1188720 h 1920240"/>
                  <a:gd name="connsiteX27" fmla="*/ 1272540 w 1920240"/>
                  <a:gd name="connsiteY27" fmla="*/ 1287780 h 1920240"/>
                  <a:gd name="connsiteX28" fmla="*/ 937260 w 1920240"/>
                  <a:gd name="connsiteY28" fmla="*/ 975360 h 1920240"/>
                  <a:gd name="connsiteX29" fmla="*/ 731520 w 1920240"/>
                  <a:gd name="connsiteY29" fmla="*/ 556260 h 1920240"/>
                  <a:gd name="connsiteX30" fmla="*/ 655320 w 1920240"/>
                  <a:gd name="connsiteY30" fmla="*/ 464820 h 1920240"/>
                  <a:gd name="connsiteX31" fmla="*/ 701040 w 1920240"/>
                  <a:gd name="connsiteY31" fmla="*/ 30480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0240" h="1920240">
                    <a:moveTo>
                      <a:pt x="701040" y="304800"/>
                    </a:moveTo>
                    <a:lnTo>
                      <a:pt x="220980" y="487680"/>
                    </a:lnTo>
                    <a:lnTo>
                      <a:pt x="60960" y="739140"/>
                    </a:lnTo>
                    <a:lnTo>
                      <a:pt x="259080" y="891540"/>
                    </a:lnTo>
                    <a:lnTo>
                      <a:pt x="388620" y="891540"/>
                    </a:lnTo>
                    <a:lnTo>
                      <a:pt x="426720" y="982980"/>
                    </a:lnTo>
                    <a:lnTo>
                      <a:pt x="320040" y="1043940"/>
                    </a:lnTo>
                    <a:lnTo>
                      <a:pt x="99060" y="998220"/>
                    </a:lnTo>
                    <a:lnTo>
                      <a:pt x="0" y="1043940"/>
                    </a:lnTo>
                    <a:lnTo>
                      <a:pt x="38100" y="1112520"/>
                    </a:lnTo>
                    <a:lnTo>
                      <a:pt x="541020" y="1257300"/>
                    </a:lnTo>
                    <a:lnTo>
                      <a:pt x="487680" y="1493520"/>
                    </a:lnTo>
                    <a:lnTo>
                      <a:pt x="457200" y="1790700"/>
                    </a:lnTo>
                    <a:lnTo>
                      <a:pt x="274320" y="1844040"/>
                    </a:lnTo>
                    <a:lnTo>
                      <a:pt x="266700" y="1920240"/>
                    </a:lnTo>
                    <a:lnTo>
                      <a:pt x="1455420" y="1905000"/>
                    </a:lnTo>
                    <a:lnTo>
                      <a:pt x="1790700" y="1714500"/>
                    </a:lnTo>
                    <a:lnTo>
                      <a:pt x="1920240" y="1386840"/>
                    </a:lnTo>
                    <a:lnTo>
                      <a:pt x="1874520" y="914400"/>
                    </a:lnTo>
                    <a:lnTo>
                      <a:pt x="1531620" y="525780"/>
                    </a:lnTo>
                    <a:lnTo>
                      <a:pt x="1417320" y="335280"/>
                    </a:lnTo>
                    <a:lnTo>
                      <a:pt x="1409700" y="236220"/>
                    </a:lnTo>
                    <a:lnTo>
                      <a:pt x="1485900" y="0"/>
                    </a:lnTo>
                    <a:lnTo>
                      <a:pt x="1066800" y="182880"/>
                    </a:lnTo>
                    <a:lnTo>
                      <a:pt x="952500" y="502920"/>
                    </a:lnTo>
                    <a:lnTo>
                      <a:pt x="1028700" y="853440"/>
                    </a:lnTo>
                    <a:lnTo>
                      <a:pt x="1272540" y="1188720"/>
                    </a:lnTo>
                    <a:lnTo>
                      <a:pt x="1272540" y="1287780"/>
                    </a:lnTo>
                    <a:lnTo>
                      <a:pt x="937260" y="975360"/>
                    </a:lnTo>
                    <a:lnTo>
                      <a:pt x="731520" y="556260"/>
                    </a:lnTo>
                    <a:lnTo>
                      <a:pt x="655320" y="464820"/>
                    </a:lnTo>
                    <a:lnTo>
                      <a:pt x="701040" y="30480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CCF7C08-29B9-4D0B-9E36-73738265E0DB}"/>
                  </a:ext>
                </a:extLst>
              </p:cNvPr>
              <p:cNvPicPr>
                <a:picLocks/>
              </p:cNvPicPr>
              <p:nvPr/>
            </p:nvPicPr>
            <p:blipFill>
              <a:blip r:embed="rId5">
                <a:duotone>
                  <a:schemeClr val="accent3">
                    <a:shade val="45000"/>
                    <a:satMod val="135000"/>
                  </a:schemeClr>
                  <a:prstClr val="white"/>
                </a:duotone>
              </a:blip>
              <a:stretch>
                <a:fillRect/>
              </a:stretch>
            </p:blipFill>
            <p:spPr>
              <a:xfrm>
                <a:off x="5578921" y="2248349"/>
                <a:ext cx="2007196" cy="2007196"/>
              </a:xfrm>
              <a:prstGeom prst="rect">
                <a:avLst/>
              </a:prstGeom>
            </p:spPr>
          </p:pic>
        </p:grpSp>
        <p:grpSp>
          <p:nvGrpSpPr>
            <p:cNvPr id="12" name="Group 11">
              <a:extLst>
                <a:ext uri="{FF2B5EF4-FFF2-40B4-BE49-F238E27FC236}">
                  <a16:creationId xmlns:a16="http://schemas.microsoft.com/office/drawing/2014/main" id="{00B7EA26-0034-4F69-B988-6A72F0AE7A17}"/>
                </a:ext>
              </a:extLst>
            </p:cNvPr>
            <p:cNvGrpSpPr/>
            <p:nvPr/>
          </p:nvGrpSpPr>
          <p:grpSpPr>
            <a:xfrm>
              <a:off x="2832338" y="3573796"/>
              <a:ext cx="2168562" cy="2168562"/>
              <a:chOff x="4806612" y="4018877"/>
              <a:chExt cx="2168562" cy="2168562"/>
            </a:xfrm>
          </p:grpSpPr>
          <p:sp>
            <p:nvSpPr>
              <p:cNvPr id="11" name="Freeform: Shape 10">
                <a:extLst>
                  <a:ext uri="{FF2B5EF4-FFF2-40B4-BE49-F238E27FC236}">
                    <a16:creationId xmlns:a16="http://schemas.microsoft.com/office/drawing/2014/main" id="{E4C0F20B-2FF2-436D-B97C-10D3EC0EF55D}"/>
                  </a:ext>
                </a:extLst>
              </p:cNvPr>
              <p:cNvSpPr/>
              <p:nvPr/>
            </p:nvSpPr>
            <p:spPr>
              <a:xfrm>
                <a:off x="4907280" y="4472940"/>
                <a:ext cx="1965960" cy="1242060"/>
              </a:xfrm>
              <a:custGeom>
                <a:avLst/>
                <a:gdLst>
                  <a:gd name="connsiteX0" fmla="*/ 434340 w 1965960"/>
                  <a:gd name="connsiteY0" fmla="*/ 373380 h 1242060"/>
                  <a:gd name="connsiteX1" fmla="*/ 647700 w 1965960"/>
                  <a:gd name="connsiteY1" fmla="*/ 297180 h 1242060"/>
                  <a:gd name="connsiteX2" fmla="*/ 662940 w 1965960"/>
                  <a:gd name="connsiteY2" fmla="*/ 167640 h 1242060"/>
                  <a:gd name="connsiteX3" fmla="*/ 830580 w 1965960"/>
                  <a:gd name="connsiteY3" fmla="*/ 38100 h 1242060"/>
                  <a:gd name="connsiteX4" fmla="*/ 1043940 w 1965960"/>
                  <a:gd name="connsiteY4" fmla="*/ 0 h 1242060"/>
                  <a:gd name="connsiteX5" fmla="*/ 1120140 w 1965960"/>
                  <a:gd name="connsiteY5" fmla="*/ 30480 h 1242060"/>
                  <a:gd name="connsiteX6" fmla="*/ 1097280 w 1965960"/>
                  <a:gd name="connsiteY6" fmla="*/ 129540 h 1242060"/>
                  <a:gd name="connsiteX7" fmla="*/ 1089660 w 1965960"/>
                  <a:gd name="connsiteY7" fmla="*/ 160020 h 1242060"/>
                  <a:gd name="connsiteX8" fmla="*/ 1188720 w 1965960"/>
                  <a:gd name="connsiteY8" fmla="*/ 259080 h 1242060"/>
                  <a:gd name="connsiteX9" fmla="*/ 1082040 w 1965960"/>
                  <a:gd name="connsiteY9" fmla="*/ 350520 h 1242060"/>
                  <a:gd name="connsiteX10" fmla="*/ 1303020 w 1965960"/>
                  <a:gd name="connsiteY10" fmla="*/ 396240 h 1242060"/>
                  <a:gd name="connsiteX11" fmla="*/ 1455420 w 1965960"/>
                  <a:gd name="connsiteY11" fmla="*/ 281940 h 1242060"/>
                  <a:gd name="connsiteX12" fmla="*/ 1775460 w 1965960"/>
                  <a:gd name="connsiteY12" fmla="*/ 228600 h 1242060"/>
                  <a:gd name="connsiteX13" fmla="*/ 1889760 w 1965960"/>
                  <a:gd name="connsiteY13" fmla="*/ 152400 h 1242060"/>
                  <a:gd name="connsiteX14" fmla="*/ 1874520 w 1965960"/>
                  <a:gd name="connsiteY14" fmla="*/ 320040 h 1242060"/>
                  <a:gd name="connsiteX15" fmla="*/ 1965960 w 1965960"/>
                  <a:gd name="connsiteY15" fmla="*/ 327660 h 1242060"/>
                  <a:gd name="connsiteX16" fmla="*/ 1920240 w 1965960"/>
                  <a:gd name="connsiteY16" fmla="*/ 472440 h 1242060"/>
                  <a:gd name="connsiteX17" fmla="*/ 1836420 w 1965960"/>
                  <a:gd name="connsiteY17" fmla="*/ 525780 h 1242060"/>
                  <a:gd name="connsiteX18" fmla="*/ 1836420 w 1965960"/>
                  <a:gd name="connsiteY18" fmla="*/ 579120 h 1242060"/>
                  <a:gd name="connsiteX19" fmla="*/ 1965960 w 1965960"/>
                  <a:gd name="connsiteY19" fmla="*/ 624840 h 1242060"/>
                  <a:gd name="connsiteX20" fmla="*/ 1943100 w 1965960"/>
                  <a:gd name="connsiteY20" fmla="*/ 708660 h 1242060"/>
                  <a:gd name="connsiteX21" fmla="*/ 1813560 w 1965960"/>
                  <a:gd name="connsiteY21" fmla="*/ 762000 h 1242060"/>
                  <a:gd name="connsiteX22" fmla="*/ 1874520 w 1965960"/>
                  <a:gd name="connsiteY22" fmla="*/ 899160 h 1242060"/>
                  <a:gd name="connsiteX23" fmla="*/ 1699260 w 1965960"/>
                  <a:gd name="connsiteY23" fmla="*/ 906780 h 1242060"/>
                  <a:gd name="connsiteX24" fmla="*/ 1569720 w 1965960"/>
                  <a:gd name="connsiteY24" fmla="*/ 822960 h 1242060"/>
                  <a:gd name="connsiteX25" fmla="*/ 1501140 w 1965960"/>
                  <a:gd name="connsiteY25" fmla="*/ 662940 h 1242060"/>
                  <a:gd name="connsiteX26" fmla="*/ 1417320 w 1965960"/>
                  <a:gd name="connsiteY26" fmla="*/ 571500 h 1242060"/>
                  <a:gd name="connsiteX27" fmla="*/ 1310640 w 1965960"/>
                  <a:gd name="connsiteY27" fmla="*/ 533400 h 1242060"/>
                  <a:gd name="connsiteX28" fmla="*/ 1120140 w 1965960"/>
                  <a:gd name="connsiteY28" fmla="*/ 525780 h 1242060"/>
                  <a:gd name="connsiteX29" fmla="*/ 1074420 w 1965960"/>
                  <a:gd name="connsiteY29" fmla="*/ 693420 h 1242060"/>
                  <a:gd name="connsiteX30" fmla="*/ 929640 w 1965960"/>
                  <a:gd name="connsiteY30" fmla="*/ 868680 h 1242060"/>
                  <a:gd name="connsiteX31" fmla="*/ 937260 w 1965960"/>
                  <a:gd name="connsiteY31" fmla="*/ 899160 h 1242060"/>
                  <a:gd name="connsiteX32" fmla="*/ 1036320 w 1965960"/>
                  <a:gd name="connsiteY32" fmla="*/ 922020 h 1242060"/>
                  <a:gd name="connsiteX33" fmla="*/ 1196340 w 1965960"/>
                  <a:gd name="connsiteY33" fmla="*/ 929640 h 1242060"/>
                  <a:gd name="connsiteX34" fmla="*/ 1264920 w 1965960"/>
                  <a:gd name="connsiteY34" fmla="*/ 960120 h 1242060"/>
                  <a:gd name="connsiteX35" fmla="*/ 1211580 w 1965960"/>
                  <a:gd name="connsiteY35" fmla="*/ 1097280 h 1242060"/>
                  <a:gd name="connsiteX36" fmla="*/ 1310640 w 1965960"/>
                  <a:gd name="connsiteY36" fmla="*/ 1196340 h 1242060"/>
                  <a:gd name="connsiteX37" fmla="*/ 1181100 w 1965960"/>
                  <a:gd name="connsiteY37" fmla="*/ 1242060 h 1242060"/>
                  <a:gd name="connsiteX38" fmla="*/ 960120 w 1965960"/>
                  <a:gd name="connsiteY38" fmla="*/ 1203960 h 1242060"/>
                  <a:gd name="connsiteX39" fmla="*/ 822960 w 1965960"/>
                  <a:gd name="connsiteY39" fmla="*/ 1112520 h 1242060"/>
                  <a:gd name="connsiteX40" fmla="*/ 784860 w 1965960"/>
                  <a:gd name="connsiteY40" fmla="*/ 929640 h 1242060"/>
                  <a:gd name="connsiteX41" fmla="*/ 556260 w 1965960"/>
                  <a:gd name="connsiteY41" fmla="*/ 952500 h 1242060"/>
                  <a:gd name="connsiteX42" fmla="*/ 693420 w 1965960"/>
                  <a:gd name="connsiteY42" fmla="*/ 1051560 h 1242060"/>
                  <a:gd name="connsiteX43" fmla="*/ 739140 w 1965960"/>
                  <a:gd name="connsiteY43" fmla="*/ 1203960 h 1242060"/>
                  <a:gd name="connsiteX44" fmla="*/ 571500 w 1965960"/>
                  <a:gd name="connsiteY44" fmla="*/ 1165860 h 1242060"/>
                  <a:gd name="connsiteX45" fmla="*/ 457200 w 1965960"/>
                  <a:gd name="connsiteY45" fmla="*/ 1059180 h 1242060"/>
                  <a:gd name="connsiteX46" fmla="*/ 441960 w 1965960"/>
                  <a:gd name="connsiteY46" fmla="*/ 914400 h 1242060"/>
                  <a:gd name="connsiteX47" fmla="*/ 68580 w 1965960"/>
                  <a:gd name="connsiteY47" fmla="*/ 723900 h 1242060"/>
                  <a:gd name="connsiteX48" fmla="*/ 0 w 1965960"/>
                  <a:gd name="connsiteY48" fmla="*/ 586740 h 1242060"/>
                  <a:gd name="connsiteX49" fmla="*/ 76200 w 1965960"/>
                  <a:gd name="connsiteY49" fmla="*/ 434340 h 1242060"/>
                  <a:gd name="connsiteX50" fmla="*/ 274320 w 1965960"/>
                  <a:gd name="connsiteY50" fmla="*/ 358140 h 1242060"/>
                  <a:gd name="connsiteX51" fmla="*/ 434340 w 1965960"/>
                  <a:gd name="connsiteY51" fmla="*/ 373380 h 124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65960" h="1242060">
                    <a:moveTo>
                      <a:pt x="434340" y="373380"/>
                    </a:moveTo>
                    <a:lnTo>
                      <a:pt x="647700" y="297180"/>
                    </a:lnTo>
                    <a:lnTo>
                      <a:pt x="662940" y="167640"/>
                    </a:lnTo>
                    <a:lnTo>
                      <a:pt x="830580" y="38100"/>
                    </a:lnTo>
                    <a:lnTo>
                      <a:pt x="1043940" y="0"/>
                    </a:lnTo>
                    <a:lnTo>
                      <a:pt x="1120140" y="30480"/>
                    </a:lnTo>
                    <a:lnTo>
                      <a:pt x="1097280" y="129540"/>
                    </a:lnTo>
                    <a:lnTo>
                      <a:pt x="1089660" y="160020"/>
                    </a:lnTo>
                    <a:lnTo>
                      <a:pt x="1188720" y="259080"/>
                    </a:lnTo>
                    <a:lnTo>
                      <a:pt x="1082040" y="350520"/>
                    </a:lnTo>
                    <a:lnTo>
                      <a:pt x="1303020" y="396240"/>
                    </a:lnTo>
                    <a:lnTo>
                      <a:pt x="1455420" y="281940"/>
                    </a:lnTo>
                    <a:lnTo>
                      <a:pt x="1775460" y="228600"/>
                    </a:lnTo>
                    <a:lnTo>
                      <a:pt x="1889760" y="152400"/>
                    </a:lnTo>
                    <a:lnTo>
                      <a:pt x="1874520" y="320040"/>
                    </a:lnTo>
                    <a:lnTo>
                      <a:pt x="1965960" y="327660"/>
                    </a:lnTo>
                    <a:lnTo>
                      <a:pt x="1920240" y="472440"/>
                    </a:lnTo>
                    <a:lnTo>
                      <a:pt x="1836420" y="525780"/>
                    </a:lnTo>
                    <a:lnTo>
                      <a:pt x="1836420" y="579120"/>
                    </a:lnTo>
                    <a:lnTo>
                      <a:pt x="1965960" y="624840"/>
                    </a:lnTo>
                    <a:lnTo>
                      <a:pt x="1943100" y="708660"/>
                    </a:lnTo>
                    <a:lnTo>
                      <a:pt x="1813560" y="762000"/>
                    </a:lnTo>
                    <a:lnTo>
                      <a:pt x="1874520" y="899160"/>
                    </a:lnTo>
                    <a:lnTo>
                      <a:pt x="1699260" y="906780"/>
                    </a:lnTo>
                    <a:lnTo>
                      <a:pt x="1569720" y="822960"/>
                    </a:lnTo>
                    <a:lnTo>
                      <a:pt x="1501140" y="662940"/>
                    </a:lnTo>
                    <a:lnTo>
                      <a:pt x="1417320" y="571500"/>
                    </a:lnTo>
                    <a:lnTo>
                      <a:pt x="1310640" y="533400"/>
                    </a:lnTo>
                    <a:lnTo>
                      <a:pt x="1120140" y="525780"/>
                    </a:lnTo>
                    <a:lnTo>
                      <a:pt x="1074420" y="693420"/>
                    </a:lnTo>
                    <a:lnTo>
                      <a:pt x="929640" y="868680"/>
                    </a:lnTo>
                    <a:lnTo>
                      <a:pt x="937260" y="899160"/>
                    </a:lnTo>
                    <a:lnTo>
                      <a:pt x="1036320" y="922020"/>
                    </a:lnTo>
                    <a:lnTo>
                      <a:pt x="1196340" y="929640"/>
                    </a:lnTo>
                    <a:lnTo>
                      <a:pt x="1264920" y="960120"/>
                    </a:lnTo>
                    <a:lnTo>
                      <a:pt x="1211580" y="1097280"/>
                    </a:lnTo>
                    <a:lnTo>
                      <a:pt x="1310640" y="1196340"/>
                    </a:lnTo>
                    <a:lnTo>
                      <a:pt x="1181100" y="1242060"/>
                    </a:lnTo>
                    <a:lnTo>
                      <a:pt x="960120" y="1203960"/>
                    </a:lnTo>
                    <a:lnTo>
                      <a:pt x="822960" y="1112520"/>
                    </a:lnTo>
                    <a:lnTo>
                      <a:pt x="784860" y="929640"/>
                    </a:lnTo>
                    <a:lnTo>
                      <a:pt x="556260" y="952500"/>
                    </a:lnTo>
                    <a:lnTo>
                      <a:pt x="693420" y="1051560"/>
                    </a:lnTo>
                    <a:lnTo>
                      <a:pt x="739140" y="1203960"/>
                    </a:lnTo>
                    <a:lnTo>
                      <a:pt x="571500" y="1165860"/>
                    </a:lnTo>
                    <a:lnTo>
                      <a:pt x="457200" y="1059180"/>
                    </a:lnTo>
                    <a:lnTo>
                      <a:pt x="441960" y="914400"/>
                    </a:lnTo>
                    <a:lnTo>
                      <a:pt x="68580" y="723900"/>
                    </a:lnTo>
                    <a:lnTo>
                      <a:pt x="0" y="586740"/>
                    </a:lnTo>
                    <a:lnTo>
                      <a:pt x="76200" y="434340"/>
                    </a:lnTo>
                    <a:lnTo>
                      <a:pt x="274320" y="358140"/>
                    </a:lnTo>
                    <a:lnTo>
                      <a:pt x="434340" y="37338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BA76C79-8E28-4DB6-8BF3-1C162E805EB2}"/>
                  </a:ext>
                </a:extLst>
              </p:cNvPr>
              <p:cNvPicPr>
                <a:picLocks/>
              </p:cNvPicPr>
              <p:nvPr/>
            </p:nvPicPr>
            <p:blipFill>
              <a:blip r:embed="rId6">
                <a:duotone>
                  <a:schemeClr val="accent3">
                    <a:shade val="45000"/>
                    <a:satMod val="135000"/>
                  </a:schemeClr>
                  <a:prstClr val="white"/>
                </a:duotone>
              </a:blip>
              <a:stretch>
                <a:fillRect/>
              </a:stretch>
            </p:blipFill>
            <p:spPr>
              <a:xfrm flipH="1">
                <a:off x="4806612" y="4018877"/>
                <a:ext cx="2168562" cy="2168562"/>
              </a:xfrm>
              <a:prstGeom prst="rect">
                <a:avLst/>
              </a:prstGeom>
            </p:spPr>
          </p:pic>
        </p:grpSp>
      </p:grpSp>
      <p:sp>
        <p:nvSpPr>
          <p:cNvPr id="31" name="TextBox 30">
            <a:extLst>
              <a:ext uri="{FF2B5EF4-FFF2-40B4-BE49-F238E27FC236}">
                <a16:creationId xmlns:a16="http://schemas.microsoft.com/office/drawing/2014/main" id="{ADBBCB5F-30CF-44F1-B611-3D9993BF7495}"/>
              </a:ext>
            </a:extLst>
          </p:cNvPr>
          <p:cNvSpPr txBox="1"/>
          <p:nvPr/>
        </p:nvSpPr>
        <p:spPr>
          <a:xfrm>
            <a:off x="963369" y="325494"/>
            <a:ext cx="3466013" cy="1323439"/>
          </a:xfrm>
          <a:prstGeom prst="rect">
            <a:avLst/>
          </a:prstGeom>
          <a:noFill/>
        </p:spPr>
        <p:txBody>
          <a:bodyPr wrap="none" rtlCol="0">
            <a:spAutoFit/>
          </a:bodyPr>
          <a:lstStyle/>
          <a:p>
            <a:r>
              <a:rPr lang="en-GB" sz="8000" dirty="0">
                <a:latin typeface="Perpetua" panose="02020502060401020303" pitchFamily="18" charset="0"/>
                <a:cs typeface="Posterama" panose="020B0504020200020000" pitchFamily="34" charset="0"/>
              </a:rPr>
              <a:t>Z</a:t>
            </a:r>
            <a:r>
              <a:rPr lang="en-GB" sz="5400" dirty="0">
                <a:latin typeface="Perpetua" panose="02020502060401020303" pitchFamily="18" charset="0"/>
                <a:cs typeface="Posterama" panose="020B0504020200020000" pitchFamily="34" charset="0"/>
              </a:rPr>
              <a:t>OOLOGY</a:t>
            </a:r>
            <a:endParaRPr lang="en-GB" sz="6000" dirty="0">
              <a:latin typeface="Perpetua" panose="02020502060401020303" pitchFamily="18" charset="0"/>
              <a:cs typeface="Posterama" panose="020B0504020200020000" pitchFamily="34" charset="0"/>
            </a:endParaRPr>
          </a:p>
        </p:txBody>
      </p:sp>
      <p:sp>
        <p:nvSpPr>
          <p:cNvPr id="14" name="TextBox 13">
            <a:extLst>
              <a:ext uri="{FF2B5EF4-FFF2-40B4-BE49-F238E27FC236}">
                <a16:creationId xmlns:a16="http://schemas.microsoft.com/office/drawing/2014/main" id="{49EDE796-7611-404C-B1CB-F632764B3226}"/>
              </a:ext>
            </a:extLst>
          </p:cNvPr>
          <p:cNvSpPr txBox="1"/>
          <p:nvPr/>
        </p:nvSpPr>
        <p:spPr>
          <a:xfrm>
            <a:off x="1216358" y="1505942"/>
            <a:ext cx="2566518" cy="2566518"/>
          </a:xfrm>
          <a:prstGeom prst="ellipse">
            <a:avLst/>
          </a:prstGeom>
          <a:solidFill>
            <a:schemeClr val="accent2">
              <a:lumMod val="40000"/>
              <a:lumOff val="60000"/>
            </a:schemeClr>
          </a:solidFill>
        </p:spPr>
        <p:txBody>
          <a:bodyPr wrap="square" lIns="72000" tIns="72000" rIns="72000" bIns="72000" rtlCol="0" anchor="ctr" anchorCtr="0">
            <a:noAutofit/>
          </a:bodyPr>
          <a:lstStyle/>
          <a:p>
            <a:r>
              <a:rPr lang="en-GB" dirty="0">
                <a:latin typeface="Gill Sans MT" panose="020B0502020104020203" pitchFamily="34" charset="0"/>
                <a:cs typeface="Posterama" panose="020B0504020200020000" pitchFamily="34" charset="0"/>
              </a:rPr>
              <a:t>Aristotle looked closely at animals and wrote about them in detail</a:t>
            </a:r>
          </a:p>
        </p:txBody>
      </p:sp>
      <p:sp>
        <p:nvSpPr>
          <p:cNvPr id="35" name="TextBox 34">
            <a:extLst>
              <a:ext uri="{FF2B5EF4-FFF2-40B4-BE49-F238E27FC236}">
                <a16:creationId xmlns:a16="http://schemas.microsoft.com/office/drawing/2014/main" id="{7E2D823D-8FC1-450E-B227-1366210C8BC5}"/>
              </a:ext>
            </a:extLst>
          </p:cNvPr>
          <p:cNvSpPr txBox="1"/>
          <p:nvPr/>
        </p:nvSpPr>
        <p:spPr>
          <a:xfrm>
            <a:off x="1983243" y="4259408"/>
            <a:ext cx="2273098" cy="2273098"/>
          </a:xfrm>
          <a:prstGeom prst="ellipse">
            <a:avLst/>
          </a:prstGeom>
          <a:solidFill>
            <a:schemeClr val="accent2">
              <a:lumMod val="40000"/>
              <a:lumOff val="60000"/>
            </a:schemeClr>
          </a:solidFill>
        </p:spPr>
        <p:txBody>
          <a:bodyPr wrap="square" lIns="72000" tIns="72000" rIns="72000" bIns="72000" rtlCol="0" anchor="ctr" anchorCtr="0">
            <a:noAutofit/>
          </a:bodyPr>
          <a:lstStyle/>
          <a:p>
            <a:r>
              <a:rPr lang="en-GB" dirty="0">
                <a:latin typeface="Gill Sans MT" panose="020B0502020104020203" pitchFamily="34" charset="0"/>
                <a:cs typeface="Posterama" panose="020B0504020200020000" pitchFamily="34" charset="0"/>
              </a:rPr>
              <a:t>He would dissect animals in order to find out how they worked. </a:t>
            </a:r>
          </a:p>
        </p:txBody>
      </p:sp>
      <p:sp>
        <p:nvSpPr>
          <p:cNvPr id="38" name="TextBox 37">
            <a:extLst>
              <a:ext uri="{FF2B5EF4-FFF2-40B4-BE49-F238E27FC236}">
                <a16:creationId xmlns:a16="http://schemas.microsoft.com/office/drawing/2014/main" id="{AD8AF8DA-527F-4EF9-A881-CC5E38224479}"/>
              </a:ext>
            </a:extLst>
          </p:cNvPr>
          <p:cNvSpPr txBox="1"/>
          <p:nvPr/>
        </p:nvSpPr>
        <p:spPr>
          <a:xfrm>
            <a:off x="4240693" y="2123785"/>
            <a:ext cx="3182040" cy="3182040"/>
          </a:xfrm>
          <a:prstGeom prst="ellipse">
            <a:avLst/>
          </a:prstGeom>
          <a:solidFill>
            <a:schemeClr val="accent2">
              <a:lumMod val="40000"/>
              <a:lumOff val="60000"/>
            </a:schemeClr>
          </a:solidFill>
        </p:spPr>
        <p:txBody>
          <a:bodyPr wrap="square" lIns="72000" tIns="72000" rIns="72000" bIns="72000" rtlCol="0" anchor="ctr" anchorCtr="0">
            <a:noAutofit/>
          </a:bodyPr>
          <a:lstStyle/>
          <a:p>
            <a:r>
              <a:rPr lang="en-GB" dirty="0">
                <a:latin typeface="Gill Sans MT" panose="020B0502020104020203" pitchFamily="34" charset="0"/>
                <a:cs typeface="Posterama" panose="020B0504020200020000" pitchFamily="34" charset="0"/>
              </a:rPr>
              <a:t>He was find out from others about the habits of animals he had never seen – this lead him to get a lot of things totally wrong! </a:t>
            </a:r>
          </a:p>
        </p:txBody>
      </p:sp>
    </p:spTree>
    <p:custDataLst>
      <p:tags r:id="rId1"/>
    </p:custDataLst>
    <p:extLst>
      <p:ext uri="{BB962C8B-B14F-4D97-AF65-F5344CB8AC3E}">
        <p14:creationId xmlns:p14="http://schemas.microsoft.com/office/powerpoint/2010/main" val="193396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0E3F211-FF91-4670-B15D-4372EFDCDCF9}"/>
              </a:ext>
            </a:extLst>
          </p:cNvPr>
          <p:cNvSpPr/>
          <p:nvPr/>
        </p:nvSpPr>
        <p:spPr>
          <a:xfrm>
            <a:off x="2379945" y="964691"/>
            <a:ext cx="6611655" cy="4524315"/>
          </a:xfrm>
          <a:prstGeom prst="rect">
            <a:avLst/>
          </a:prstGeom>
        </p:spPr>
        <p:txBody>
          <a:bodyPr wrap="square">
            <a:normAutofit fontScale="55000" lnSpcReduction="20000"/>
          </a:bodyPr>
          <a:lstStyle/>
          <a:p>
            <a:r>
              <a:rPr lang="en-US" sz="7200" dirty="0">
                <a:ln w="0"/>
                <a:solidFill>
                  <a:schemeClr val="accent2">
                    <a:lumMod val="50000"/>
                  </a:schemeClr>
                </a:solidFill>
                <a:latin typeface="Gill Sans MT" panose="020B0502020104020203" pitchFamily="34" charset="0"/>
              </a:rPr>
              <a:t>The dolphin…[in air]…has a voice (and can therefore utter vocal or vowel sounds), for it is furnished with a lung and a windpipe; but its tongue is not loose, nor has it lips, so as to give utterance to an articulate sound (or a sound of vowel and constant in combination).</a:t>
            </a:r>
            <a:endParaRPr lang="en-GB" sz="7200" dirty="0">
              <a:solidFill>
                <a:schemeClr val="accent2">
                  <a:lumMod val="50000"/>
                </a:schemeClr>
              </a:solidFill>
              <a:latin typeface="Gill Sans MT" panose="020B0502020104020203" pitchFamily="34" charset="0"/>
            </a:endParaRPr>
          </a:p>
        </p:txBody>
      </p:sp>
      <p:pic>
        <p:nvPicPr>
          <p:cNvPr id="10" name="Picture 9">
            <a:extLst>
              <a:ext uri="{FF2B5EF4-FFF2-40B4-BE49-F238E27FC236}">
                <a16:creationId xmlns:a16="http://schemas.microsoft.com/office/drawing/2014/main" id="{08AE8AA9-2CEE-4F31-A429-ADE6C16547ED}"/>
              </a:ext>
            </a:extLst>
          </p:cNvPr>
          <p:cNvPicPr>
            <a:picLocks/>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24730" y="739693"/>
            <a:ext cx="1027448" cy="1027448"/>
          </a:xfrm>
          <a:prstGeom prst="rect">
            <a:avLst/>
          </a:prstGeom>
        </p:spPr>
      </p:pic>
      <p:pic>
        <p:nvPicPr>
          <p:cNvPr id="4" name="Picture 3">
            <a:extLst>
              <a:ext uri="{FF2B5EF4-FFF2-40B4-BE49-F238E27FC236}">
                <a16:creationId xmlns:a16="http://schemas.microsoft.com/office/drawing/2014/main" id="{D7664BBB-F6FA-46B0-9611-0495A3688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47434" y="2681574"/>
            <a:ext cx="3115966" cy="4407090"/>
          </a:xfrm>
          <a:prstGeom prst="rect">
            <a:avLst/>
          </a:prstGeom>
        </p:spPr>
      </p:pic>
    </p:spTree>
    <p:custDataLst>
      <p:tags r:id="rId1"/>
    </p:custDataLst>
    <p:extLst>
      <p:ext uri="{BB962C8B-B14F-4D97-AF65-F5344CB8AC3E}">
        <p14:creationId xmlns:p14="http://schemas.microsoft.com/office/powerpoint/2010/main" val="158949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475DD-C3F4-49E4-9E2B-771C58C27825}"/>
              </a:ext>
            </a:extLst>
          </p:cNvPr>
          <p:cNvSpPr/>
          <p:nvPr/>
        </p:nvSpPr>
        <p:spPr>
          <a:xfrm>
            <a:off x="1060449" y="0"/>
            <a:ext cx="1454151" cy="209550"/>
          </a:xfrm>
          <a:prstGeom prst="rect">
            <a:avLst/>
          </a:prstGeom>
          <a:solidFill>
            <a:srgbClr val="00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EB7C325F-58D0-4704-B6DD-94BCE71951FA}"/>
              </a:ext>
            </a:extLst>
          </p:cNvPr>
          <p:cNvGrpSpPr/>
          <p:nvPr/>
        </p:nvGrpSpPr>
        <p:grpSpPr>
          <a:xfrm>
            <a:off x="7158899" y="612832"/>
            <a:ext cx="3984656" cy="3874544"/>
            <a:chOff x="1251284" y="1362016"/>
            <a:chExt cx="4504827" cy="4380342"/>
          </a:xfrm>
        </p:grpSpPr>
        <p:sp>
          <p:nvSpPr>
            <p:cNvPr id="18" name="Oval 17">
              <a:extLst>
                <a:ext uri="{FF2B5EF4-FFF2-40B4-BE49-F238E27FC236}">
                  <a16:creationId xmlns:a16="http://schemas.microsoft.com/office/drawing/2014/main" id="{EA4E3E7D-F7BE-4CE2-AC63-65305406EEEE}"/>
                </a:ext>
              </a:extLst>
            </p:cNvPr>
            <p:cNvSpPr/>
            <p:nvPr/>
          </p:nvSpPr>
          <p:spPr>
            <a:xfrm>
              <a:off x="1797174" y="1362016"/>
              <a:ext cx="3885676" cy="3885676"/>
            </a:xfrm>
            <a:prstGeom prst="ellipse">
              <a:avLst/>
            </a:prstGeom>
            <a:noFill/>
            <a:ln w="762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EC16150-7439-4D29-AB71-C2E57F0FA5CF}"/>
                </a:ext>
              </a:extLst>
            </p:cNvPr>
            <p:cNvSpPr/>
            <p:nvPr/>
          </p:nvSpPr>
          <p:spPr>
            <a:xfrm>
              <a:off x="2044788" y="1609630"/>
              <a:ext cx="3390448" cy="339044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79D9406-F9C2-4BD0-8757-D8DB5A6B6FC6}"/>
                </a:ext>
              </a:extLst>
            </p:cNvPr>
            <p:cNvGrpSpPr/>
            <p:nvPr/>
          </p:nvGrpSpPr>
          <p:grpSpPr>
            <a:xfrm>
              <a:off x="1251284" y="1362016"/>
              <a:ext cx="3062234" cy="3062234"/>
              <a:chOff x="3034723" y="1921755"/>
              <a:chExt cx="3014490" cy="3014490"/>
            </a:xfrm>
          </p:grpSpPr>
          <p:sp>
            <p:nvSpPr>
              <p:cNvPr id="3" name="Freeform: Shape 2">
                <a:extLst>
                  <a:ext uri="{FF2B5EF4-FFF2-40B4-BE49-F238E27FC236}">
                    <a16:creationId xmlns:a16="http://schemas.microsoft.com/office/drawing/2014/main" id="{1A8F6C0F-CE7A-4402-A082-F28BAD64B029}"/>
                  </a:ext>
                </a:extLst>
              </p:cNvPr>
              <p:cNvSpPr/>
              <p:nvPr/>
            </p:nvSpPr>
            <p:spPr>
              <a:xfrm>
                <a:off x="3291840" y="2202180"/>
                <a:ext cx="2293620" cy="2590800"/>
              </a:xfrm>
              <a:custGeom>
                <a:avLst/>
                <a:gdLst>
                  <a:gd name="connsiteX0" fmla="*/ 822960 w 2293620"/>
                  <a:gd name="connsiteY0" fmla="*/ 0 h 2590800"/>
                  <a:gd name="connsiteX1" fmla="*/ 701040 w 2293620"/>
                  <a:gd name="connsiteY1" fmla="*/ 175260 h 2590800"/>
                  <a:gd name="connsiteX2" fmla="*/ 693420 w 2293620"/>
                  <a:gd name="connsiteY2" fmla="*/ 365760 h 2590800"/>
                  <a:gd name="connsiteX3" fmla="*/ 800100 w 2293620"/>
                  <a:gd name="connsiteY3" fmla="*/ 518160 h 2590800"/>
                  <a:gd name="connsiteX4" fmla="*/ 617220 w 2293620"/>
                  <a:gd name="connsiteY4" fmla="*/ 716280 h 2590800"/>
                  <a:gd name="connsiteX5" fmla="*/ 480060 w 2293620"/>
                  <a:gd name="connsiteY5" fmla="*/ 685800 h 2590800"/>
                  <a:gd name="connsiteX6" fmla="*/ 281940 w 2293620"/>
                  <a:gd name="connsiteY6" fmla="*/ 655320 h 2590800"/>
                  <a:gd name="connsiteX7" fmla="*/ 175260 w 2293620"/>
                  <a:gd name="connsiteY7" fmla="*/ 693420 h 2590800"/>
                  <a:gd name="connsiteX8" fmla="*/ 0 w 2293620"/>
                  <a:gd name="connsiteY8" fmla="*/ 1021080 h 2590800"/>
                  <a:gd name="connsiteX9" fmla="*/ 45720 w 2293620"/>
                  <a:gd name="connsiteY9" fmla="*/ 1150620 h 2590800"/>
                  <a:gd name="connsiteX10" fmla="*/ 297180 w 2293620"/>
                  <a:gd name="connsiteY10" fmla="*/ 1028700 h 2590800"/>
                  <a:gd name="connsiteX11" fmla="*/ 487680 w 2293620"/>
                  <a:gd name="connsiteY11" fmla="*/ 1097280 h 2590800"/>
                  <a:gd name="connsiteX12" fmla="*/ 480060 w 2293620"/>
                  <a:gd name="connsiteY12" fmla="*/ 1325880 h 2590800"/>
                  <a:gd name="connsiteX13" fmla="*/ 541020 w 2293620"/>
                  <a:gd name="connsiteY13" fmla="*/ 1645920 h 2590800"/>
                  <a:gd name="connsiteX14" fmla="*/ 746760 w 2293620"/>
                  <a:gd name="connsiteY14" fmla="*/ 1920240 h 2590800"/>
                  <a:gd name="connsiteX15" fmla="*/ 815340 w 2293620"/>
                  <a:gd name="connsiteY15" fmla="*/ 2026920 h 2590800"/>
                  <a:gd name="connsiteX16" fmla="*/ 769620 w 2293620"/>
                  <a:gd name="connsiteY16" fmla="*/ 2148840 h 2590800"/>
                  <a:gd name="connsiteX17" fmla="*/ 746760 w 2293620"/>
                  <a:gd name="connsiteY17" fmla="*/ 2278380 h 2590800"/>
                  <a:gd name="connsiteX18" fmla="*/ 815340 w 2293620"/>
                  <a:gd name="connsiteY18" fmla="*/ 2484120 h 2590800"/>
                  <a:gd name="connsiteX19" fmla="*/ 1021080 w 2293620"/>
                  <a:gd name="connsiteY19" fmla="*/ 2590800 h 2590800"/>
                  <a:gd name="connsiteX20" fmla="*/ 1120140 w 2293620"/>
                  <a:gd name="connsiteY20" fmla="*/ 2567940 h 2590800"/>
                  <a:gd name="connsiteX21" fmla="*/ 1082040 w 2293620"/>
                  <a:gd name="connsiteY21" fmla="*/ 2423160 h 2590800"/>
                  <a:gd name="connsiteX22" fmla="*/ 1059180 w 2293620"/>
                  <a:gd name="connsiteY22" fmla="*/ 2339340 h 2590800"/>
                  <a:gd name="connsiteX23" fmla="*/ 1104900 w 2293620"/>
                  <a:gd name="connsiteY23" fmla="*/ 2209800 h 2590800"/>
                  <a:gd name="connsiteX24" fmla="*/ 1432560 w 2293620"/>
                  <a:gd name="connsiteY24" fmla="*/ 2232660 h 2590800"/>
                  <a:gd name="connsiteX25" fmla="*/ 1577340 w 2293620"/>
                  <a:gd name="connsiteY25" fmla="*/ 2438400 h 2590800"/>
                  <a:gd name="connsiteX26" fmla="*/ 1638300 w 2293620"/>
                  <a:gd name="connsiteY26" fmla="*/ 2446020 h 2590800"/>
                  <a:gd name="connsiteX27" fmla="*/ 1661160 w 2293620"/>
                  <a:gd name="connsiteY27" fmla="*/ 2156460 h 2590800"/>
                  <a:gd name="connsiteX28" fmla="*/ 1905000 w 2293620"/>
                  <a:gd name="connsiteY28" fmla="*/ 1943100 h 2590800"/>
                  <a:gd name="connsiteX29" fmla="*/ 2011680 w 2293620"/>
                  <a:gd name="connsiteY29" fmla="*/ 1958340 h 2590800"/>
                  <a:gd name="connsiteX30" fmla="*/ 2103120 w 2293620"/>
                  <a:gd name="connsiteY30" fmla="*/ 2209800 h 2590800"/>
                  <a:gd name="connsiteX31" fmla="*/ 2164080 w 2293620"/>
                  <a:gd name="connsiteY31" fmla="*/ 2232660 h 2590800"/>
                  <a:gd name="connsiteX32" fmla="*/ 2293620 w 2293620"/>
                  <a:gd name="connsiteY32" fmla="*/ 1996440 h 2590800"/>
                  <a:gd name="connsiteX33" fmla="*/ 2240280 w 2293620"/>
                  <a:gd name="connsiteY33" fmla="*/ 1775460 h 2590800"/>
                  <a:gd name="connsiteX34" fmla="*/ 2057400 w 2293620"/>
                  <a:gd name="connsiteY34" fmla="*/ 1607820 h 2590800"/>
                  <a:gd name="connsiteX35" fmla="*/ 2034540 w 2293620"/>
                  <a:gd name="connsiteY35" fmla="*/ 1226820 h 2590800"/>
                  <a:gd name="connsiteX36" fmla="*/ 1912620 w 2293620"/>
                  <a:gd name="connsiteY36" fmla="*/ 891540 h 2590800"/>
                  <a:gd name="connsiteX37" fmla="*/ 1760220 w 2293620"/>
                  <a:gd name="connsiteY37" fmla="*/ 662940 h 2590800"/>
                  <a:gd name="connsiteX38" fmla="*/ 1866900 w 2293620"/>
                  <a:gd name="connsiteY38" fmla="*/ 480060 h 2590800"/>
                  <a:gd name="connsiteX39" fmla="*/ 2141220 w 2293620"/>
                  <a:gd name="connsiteY39" fmla="*/ 441960 h 2590800"/>
                  <a:gd name="connsiteX40" fmla="*/ 2118360 w 2293620"/>
                  <a:gd name="connsiteY40" fmla="*/ 358140 h 2590800"/>
                  <a:gd name="connsiteX41" fmla="*/ 1767840 w 2293620"/>
                  <a:gd name="connsiteY41" fmla="*/ 160020 h 2590800"/>
                  <a:gd name="connsiteX42" fmla="*/ 1638300 w 2293620"/>
                  <a:gd name="connsiteY42" fmla="*/ 182880 h 2590800"/>
                  <a:gd name="connsiteX43" fmla="*/ 1424940 w 2293620"/>
                  <a:gd name="connsiteY43" fmla="*/ 449580 h 2590800"/>
                  <a:gd name="connsiteX44" fmla="*/ 1173480 w 2293620"/>
                  <a:gd name="connsiteY44" fmla="*/ 403860 h 2590800"/>
                  <a:gd name="connsiteX45" fmla="*/ 1173480 w 2293620"/>
                  <a:gd name="connsiteY45" fmla="*/ 266700 h 2590800"/>
                  <a:gd name="connsiteX46" fmla="*/ 1143000 w 2293620"/>
                  <a:gd name="connsiteY46" fmla="*/ 167640 h 2590800"/>
                  <a:gd name="connsiteX47" fmla="*/ 990600 w 2293620"/>
                  <a:gd name="connsiteY47" fmla="*/ 15240 h 2590800"/>
                  <a:gd name="connsiteX48" fmla="*/ 822960 w 2293620"/>
                  <a:gd name="connsiteY48"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93620" h="2590800">
                    <a:moveTo>
                      <a:pt x="822960" y="0"/>
                    </a:moveTo>
                    <a:lnTo>
                      <a:pt x="701040" y="175260"/>
                    </a:lnTo>
                    <a:lnTo>
                      <a:pt x="693420" y="365760"/>
                    </a:lnTo>
                    <a:lnTo>
                      <a:pt x="800100" y="518160"/>
                    </a:lnTo>
                    <a:lnTo>
                      <a:pt x="617220" y="716280"/>
                    </a:lnTo>
                    <a:lnTo>
                      <a:pt x="480060" y="685800"/>
                    </a:lnTo>
                    <a:lnTo>
                      <a:pt x="281940" y="655320"/>
                    </a:lnTo>
                    <a:lnTo>
                      <a:pt x="175260" y="693420"/>
                    </a:lnTo>
                    <a:lnTo>
                      <a:pt x="0" y="1021080"/>
                    </a:lnTo>
                    <a:lnTo>
                      <a:pt x="45720" y="1150620"/>
                    </a:lnTo>
                    <a:lnTo>
                      <a:pt x="297180" y="1028700"/>
                    </a:lnTo>
                    <a:lnTo>
                      <a:pt x="487680" y="1097280"/>
                    </a:lnTo>
                    <a:lnTo>
                      <a:pt x="480060" y="1325880"/>
                    </a:lnTo>
                    <a:lnTo>
                      <a:pt x="541020" y="1645920"/>
                    </a:lnTo>
                    <a:lnTo>
                      <a:pt x="746760" y="1920240"/>
                    </a:lnTo>
                    <a:lnTo>
                      <a:pt x="815340" y="2026920"/>
                    </a:lnTo>
                    <a:lnTo>
                      <a:pt x="769620" y="2148840"/>
                    </a:lnTo>
                    <a:lnTo>
                      <a:pt x="746760" y="2278380"/>
                    </a:lnTo>
                    <a:lnTo>
                      <a:pt x="815340" y="2484120"/>
                    </a:lnTo>
                    <a:lnTo>
                      <a:pt x="1021080" y="2590800"/>
                    </a:lnTo>
                    <a:lnTo>
                      <a:pt x="1120140" y="2567940"/>
                    </a:lnTo>
                    <a:lnTo>
                      <a:pt x="1082040" y="2423160"/>
                    </a:lnTo>
                    <a:lnTo>
                      <a:pt x="1059180" y="2339340"/>
                    </a:lnTo>
                    <a:lnTo>
                      <a:pt x="1104900" y="2209800"/>
                    </a:lnTo>
                    <a:lnTo>
                      <a:pt x="1432560" y="2232660"/>
                    </a:lnTo>
                    <a:lnTo>
                      <a:pt x="1577340" y="2438400"/>
                    </a:lnTo>
                    <a:lnTo>
                      <a:pt x="1638300" y="2446020"/>
                    </a:lnTo>
                    <a:lnTo>
                      <a:pt x="1661160" y="2156460"/>
                    </a:lnTo>
                    <a:lnTo>
                      <a:pt x="1905000" y="1943100"/>
                    </a:lnTo>
                    <a:lnTo>
                      <a:pt x="2011680" y="1958340"/>
                    </a:lnTo>
                    <a:lnTo>
                      <a:pt x="2103120" y="2209800"/>
                    </a:lnTo>
                    <a:lnTo>
                      <a:pt x="2164080" y="2232660"/>
                    </a:lnTo>
                    <a:lnTo>
                      <a:pt x="2293620" y="1996440"/>
                    </a:lnTo>
                    <a:lnTo>
                      <a:pt x="2240280" y="1775460"/>
                    </a:lnTo>
                    <a:lnTo>
                      <a:pt x="2057400" y="1607820"/>
                    </a:lnTo>
                    <a:lnTo>
                      <a:pt x="2034540" y="1226820"/>
                    </a:lnTo>
                    <a:lnTo>
                      <a:pt x="1912620" y="891540"/>
                    </a:lnTo>
                    <a:lnTo>
                      <a:pt x="1760220" y="662940"/>
                    </a:lnTo>
                    <a:lnTo>
                      <a:pt x="1866900" y="480060"/>
                    </a:lnTo>
                    <a:lnTo>
                      <a:pt x="2141220" y="441960"/>
                    </a:lnTo>
                    <a:lnTo>
                      <a:pt x="2118360" y="358140"/>
                    </a:lnTo>
                    <a:lnTo>
                      <a:pt x="1767840" y="160020"/>
                    </a:lnTo>
                    <a:lnTo>
                      <a:pt x="1638300" y="182880"/>
                    </a:lnTo>
                    <a:lnTo>
                      <a:pt x="1424940" y="449580"/>
                    </a:lnTo>
                    <a:lnTo>
                      <a:pt x="1173480" y="403860"/>
                    </a:lnTo>
                    <a:lnTo>
                      <a:pt x="1173480" y="266700"/>
                    </a:lnTo>
                    <a:lnTo>
                      <a:pt x="1143000" y="167640"/>
                    </a:lnTo>
                    <a:lnTo>
                      <a:pt x="990600" y="15240"/>
                    </a:lnTo>
                    <a:lnTo>
                      <a:pt x="822960" y="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B5E0866C-E8D3-46D2-90F6-20CBA71917DE}"/>
                  </a:ext>
                </a:extLst>
              </p:cNvPr>
              <p:cNvPicPr>
                <a:picLocks/>
              </p:cNvPicPr>
              <p:nvPr/>
            </p:nvPicPr>
            <p:blipFill>
              <a:blip r:embed="rId4">
                <a:duotone>
                  <a:schemeClr val="accent3">
                    <a:shade val="45000"/>
                    <a:satMod val="135000"/>
                  </a:schemeClr>
                  <a:prstClr val="white"/>
                </a:duotone>
              </a:blip>
              <a:stretch>
                <a:fillRect/>
              </a:stretch>
            </p:blipFill>
            <p:spPr>
              <a:xfrm rot="20487434">
                <a:off x="3034723" y="1921755"/>
                <a:ext cx="3014490" cy="3014490"/>
              </a:xfrm>
              <a:prstGeom prst="rect">
                <a:avLst/>
              </a:prstGeom>
            </p:spPr>
          </p:pic>
        </p:grpSp>
        <p:grpSp>
          <p:nvGrpSpPr>
            <p:cNvPr id="10" name="Group 9">
              <a:extLst>
                <a:ext uri="{FF2B5EF4-FFF2-40B4-BE49-F238E27FC236}">
                  <a16:creationId xmlns:a16="http://schemas.microsoft.com/office/drawing/2014/main" id="{C8320F05-A569-426B-B521-D75D9E42EB57}"/>
                </a:ext>
              </a:extLst>
            </p:cNvPr>
            <p:cNvGrpSpPr/>
            <p:nvPr/>
          </p:nvGrpSpPr>
          <p:grpSpPr>
            <a:xfrm>
              <a:off x="3748915" y="1815301"/>
              <a:ext cx="2007196" cy="2007196"/>
              <a:chOff x="5578921" y="2248349"/>
              <a:chExt cx="2007196" cy="2007196"/>
            </a:xfrm>
          </p:grpSpPr>
          <p:sp>
            <p:nvSpPr>
              <p:cNvPr id="9" name="Freeform: Shape 8">
                <a:extLst>
                  <a:ext uri="{FF2B5EF4-FFF2-40B4-BE49-F238E27FC236}">
                    <a16:creationId xmlns:a16="http://schemas.microsoft.com/office/drawing/2014/main" id="{10F77027-7AC0-4AA2-8992-AE9E97F79828}"/>
                  </a:ext>
                </a:extLst>
              </p:cNvPr>
              <p:cNvSpPr/>
              <p:nvPr/>
            </p:nvSpPr>
            <p:spPr>
              <a:xfrm>
                <a:off x="5615940" y="2263140"/>
                <a:ext cx="1920240" cy="1920240"/>
              </a:xfrm>
              <a:custGeom>
                <a:avLst/>
                <a:gdLst>
                  <a:gd name="connsiteX0" fmla="*/ 701040 w 1920240"/>
                  <a:gd name="connsiteY0" fmla="*/ 304800 h 1920240"/>
                  <a:gd name="connsiteX1" fmla="*/ 220980 w 1920240"/>
                  <a:gd name="connsiteY1" fmla="*/ 487680 h 1920240"/>
                  <a:gd name="connsiteX2" fmla="*/ 60960 w 1920240"/>
                  <a:gd name="connsiteY2" fmla="*/ 739140 h 1920240"/>
                  <a:gd name="connsiteX3" fmla="*/ 259080 w 1920240"/>
                  <a:gd name="connsiteY3" fmla="*/ 891540 h 1920240"/>
                  <a:gd name="connsiteX4" fmla="*/ 388620 w 1920240"/>
                  <a:gd name="connsiteY4" fmla="*/ 891540 h 1920240"/>
                  <a:gd name="connsiteX5" fmla="*/ 426720 w 1920240"/>
                  <a:gd name="connsiteY5" fmla="*/ 982980 h 1920240"/>
                  <a:gd name="connsiteX6" fmla="*/ 320040 w 1920240"/>
                  <a:gd name="connsiteY6" fmla="*/ 1043940 h 1920240"/>
                  <a:gd name="connsiteX7" fmla="*/ 99060 w 1920240"/>
                  <a:gd name="connsiteY7" fmla="*/ 998220 h 1920240"/>
                  <a:gd name="connsiteX8" fmla="*/ 0 w 1920240"/>
                  <a:gd name="connsiteY8" fmla="*/ 1043940 h 1920240"/>
                  <a:gd name="connsiteX9" fmla="*/ 38100 w 1920240"/>
                  <a:gd name="connsiteY9" fmla="*/ 1112520 h 1920240"/>
                  <a:gd name="connsiteX10" fmla="*/ 541020 w 1920240"/>
                  <a:gd name="connsiteY10" fmla="*/ 1257300 h 1920240"/>
                  <a:gd name="connsiteX11" fmla="*/ 487680 w 1920240"/>
                  <a:gd name="connsiteY11" fmla="*/ 1493520 h 1920240"/>
                  <a:gd name="connsiteX12" fmla="*/ 457200 w 1920240"/>
                  <a:gd name="connsiteY12" fmla="*/ 1790700 h 1920240"/>
                  <a:gd name="connsiteX13" fmla="*/ 274320 w 1920240"/>
                  <a:gd name="connsiteY13" fmla="*/ 1844040 h 1920240"/>
                  <a:gd name="connsiteX14" fmla="*/ 266700 w 1920240"/>
                  <a:gd name="connsiteY14" fmla="*/ 1920240 h 1920240"/>
                  <a:gd name="connsiteX15" fmla="*/ 1455420 w 1920240"/>
                  <a:gd name="connsiteY15" fmla="*/ 1905000 h 1920240"/>
                  <a:gd name="connsiteX16" fmla="*/ 1790700 w 1920240"/>
                  <a:gd name="connsiteY16" fmla="*/ 1714500 h 1920240"/>
                  <a:gd name="connsiteX17" fmla="*/ 1920240 w 1920240"/>
                  <a:gd name="connsiteY17" fmla="*/ 1386840 h 1920240"/>
                  <a:gd name="connsiteX18" fmla="*/ 1874520 w 1920240"/>
                  <a:gd name="connsiteY18" fmla="*/ 914400 h 1920240"/>
                  <a:gd name="connsiteX19" fmla="*/ 1531620 w 1920240"/>
                  <a:gd name="connsiteY19" fmla="*/ 525780 h 1920240"/>
                  <a:gd name="connsiteX20" fmla="*/ 1417320 w 1920240"/>
                  <a:gd name="connsiteY20" fmla="*/ 335280 h 1920240"/>
                  <a:gd name="connsiteX21" fmla="*/ 1409700 w 1920240"/>
                  <a:gd name="connsiteY21" fmla="*/ 236220 h 1920240"/>
                  <a:gd name="connsiteX22" fmla="*/ 1485900 w 1920240"/>
                  <a:gd name="connsiteY22" fmla="*/ 0 h 1920240"/>
                  <a:gd name="connsiteX23" fmla="*/ 1066800 w 1920240"/>
                  <a:gd name="connsiteY23" fmla="*/ 182880 h 1920240"/>
                  <a:gd name="connsiteX24" fmla="*/ 952500 w 1920240"/>
                  <a:gd name="connsiteY24" fmla="*/ 502920 h 1920240"/>
                  <a:gd name="connsiteX25" fmla="*/ 1028700 w 1920240"/>
                  <a:gd name="connsiteY25" fmla="*/ 853440 h 1920240"/>
                  <a:gd name="connsiteX26" fmla="*/ 1272540 w 1920240"/>
                  <a:gd name="connsiteY26" fmla="*/ 1188720 h 1920240"/>
                  <a:gd name="connsiteX27" fmla="*/ 1272540 w 1920240"/>
                  <a:gd name="connsiteY27" fmla="*/ 1287780 h 1920240"/>
                  <a:gd name="connsiteX28" fmla="*/ 937260 w 1920240"/>
                  <a:gd name="connsiteY28" fmla="*/ 975360 h 1920240"/>
                  <a:gd name="connsiteX29" fmla="*/ 731520 w 1920240"/>
                  <a:gd name="connsiteY29" fmla="*/ 556260 h 1920240"/>
                  <a:gd name="connsiteX30" fmla="*/ 655320 w 1920240"/>
                  <a:gd name="connsiteY30" fmla="*/ 464820 h 1920240"/>
                  <a:gd name="connsiteX31" fmla="*/ 701040 w 1920240"/>
                  <a:gd name="connsiteY31" fmla="*/ 30480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0240" h="1920240">
                    <a:moveTo>
                      <a:pt x="701040" y="304800"/>
                    </a:moveTo>
                    <a:lnTo>
                      <a:pt x="220980" y="487680"/>
                    </a:lnTo>
                    <a:lnTo>
                      <a:pt x="60960" y="739140"/>
                    </a:lnTo>
                    <a:lnTo>
                      <a:pt x="259080" y="891540"/>
                    </a:lnTo>
                    <a:lnTo>
                      <a:pt x="388620" y="891540"/>
                    </a:lnTo>
                    <a:lnTo>
                      <a:pt x="426720" y="982980"/>
                    </a:lnTo>
                    <a:lnTo>
                      <a:pt x="320040" y="1043940"/>
                    </a:lnTo>
                    <a:lnTo>
                      <a:pt x="99060" y="998220"/>
                    </a:lnTo>
                    <a:lnTo>
                      <a:pt x="0" y="1043940"/>
                    </a:lnTo>
                    <a:lnTo>
                      <a:pt x="38100" y="1112520"/>
                    </a:lnTo>
                    <a:lnTo>
                      <a:pt x="541020" y="1257300"/>
                    </a:lnTo>
                    <a:lnTo>
                      <a:pt x="487680" y="1493520"/>
                    </a:lnTo>
                    <a:lnTo>
                      <a:pt x="457200" y="1790700"/>
                    </a:lnTo>
                    <a:lnTo>
                      <a:pt x="274320" y="1844040"/>
                    </a:lnTo>
                    <a:lnTo>
                      <a:pt x="266700" y="1920240"/>
                    </a:lnTo>
                    <a:lnTo>
                      <a:pt x="1455420" y="1905000"/>
                    </a:lnTo>
                    <a:lnTo>
                      <a:pt x="1790700" y="1714500"/>
                    </a:lnTo>
                    <a:lnTo>
                      <a:pt x="1920240" y="1386840"/>
                    </a:lnTo>
                    <a:lnTo>
                      <a:pt x="1874520" y="914400"/>
                    </a:lnTo>
                    <a:lnTo>
                      <a:pt x="1531620" y="525780"/>
                    </a:lnTo>
                    <a:lnTo>
                      <a:pt x="1417320" y="335280"/>
                    </a:lnTo>
                    <a:lnTo>
                      <a:pt x="1409700" y="236220"/>
                    </a:lnTo>
                    <a:lnTo>
                      <a:pt x="1485900" y="0"/>
                    </a:lnTo>
                    <a:lnTo>
                      <a:pt x="1066800" y="182880"/>
                    </a:lnTo>
                    <a:lnTo>
                      <a:pt x="952500" y="502920"/>
                    </a:lnTo>
                    <a:lnTo>
                      <a:pt x="1028700" y="853440"/>
                    </a:lnTo>
                    <a:lnTo>
                      <a:pt x="1272540" y="1188720"/>
                    </a:lnTo>
                    <a:lnTo>
                      <a:pt x="1272540" y="1287780"/>
                    </a:lnTo>
                    <a:lnTo>
                      <a:pt x="937260" y="975360"/>
                    </a:lnTo>
                    <a:lnTo>
                      <a:pt x="731520" y="556260"/>
                    </a:lnTo>
                    <a:lnTo>
                      <a:pt x="655320" y="464820"/>
                    </a:lnTo>
                    <a:lnTo>
                      <a:pt x="701040" y="30480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CCF7C08-29B9-4D0B-9E36-73738265E0DB}"/>
                  </a:ext>
                </a:extLst>
              </p:cNvPr>
              <p:cNvPicPr>
                <a:picLocks/>
              </p:cNvPicPr>
              <p:nvPr/>
            </p:nvPicPr>
            <p:blipFill>
              <a:blip r:embed="rId5">
                <a:duotone>
                  <a:schemeClr val="accent3">
                    <a:shade val="45000"/>
                    <a:satMod val="135000"/>
                  </a:schemeClr>
                  <a:prstClr val="white"/>
                </a:duotone>
              </a:blip>
              <a:stretch>
                <a:fillRect/>
              </a:stretch>
            </p:blipFill>
            <p:spPr>
              <a:xfrm>
                <a:off x="5578921" y="2248349"/>
                <a:ext cx="2007196" cy="2007196"/>
              </a:xfrm>
              <a:prstGeom prst="rect">
                <a:avLst/>
              </a:prstGeom>
            </p:spPr>
          </p:pic>
        </p:grpSp>
        <p:grpSp>
          <p:nvGrpSpPr>
            <p:cNvPr id="12" name="Group 11">
              <a:extLst>
                <a:ext uri="{FF2B5EF4-FFF2-40B4-BE49-F238E27FC236}">
                  <a16:creationId xmlns:a16="http://schemas.microsoft.com/office/drawing/2014/main" id="{00B7EA26-0034-4F69-B988-6A72F0AE7A17}"/>
                </a:ext>
              </a:extLst>
            </p:cNvPr>
            <p:cNvGrpSpPr/>
            <p:nvPr/>
          </p:nvGrpSpPr>
          <p:grpSpPr>
            <a:xfrm>
              <a:off x="2832338" y="3573796"/>
              <a:ext cx="2168562" cy="2168562"/>
              <a:chOff x="4806612" y="4018877"/>
              <a:chExt cx="2168562" cy="2168562"/>
            </a:xfrm>
          </p:grpSpPr>
          <p:sp>
            <p:nvSpPr>
              <p:cNvPr id="11" name="Freeform: Shape 10">
                <a:extLst>
                  <a:ext uri="{FF2B5EF4-FFF2-40B4-BE49-F238E27FC236}">
                    <a16:creationId xmlns:a16="http://schemas.microsoft.com/office/drawing/2014/main" id="{E4C0F20B-2FF2-436D-B97C-10D3EC0EF55D}"/>
                  </a:ext>
                </a:extLst>
              </p:cNvPr>
              <p:cNvSpPr/>
              <p:nvPr/>
            </p:nvSpPr>
            <p:spPr>
              <a:xfrm>
                <a:off x="4907280" y="4472940"/>
                <a:ext cx="1965960" cy="1242060"/>
              </a:xfrm>
              <a:custGeom>
                <a:avLst/>
                <a:gdLst>
                  <a:gd name="connsiteX0" fmla="*/ 434340 w 1965960"/>
                  <a:gd name="connsiteY0" fmla="*/ 373380 h 1242060"/>
                  <a:gd name="connsiteX1" fmla="*/ 647700 w 1965960"/>
                  <a:gd name="connsiteY1" fmla="*/ 297180 h 1242060"/>
                  <a:gd name="connsiteX2" fmla="*/ 662940 w 1965960"/>
                  <a:gd name="connsiteY2" fmla="*/ 167640 h 1242060"/>
                  <a:gd name="connsiteX3" fmla="*/ 830580 w 1965960"/>
                  <a:gd name="connsiteY3" fmla="*/ 38100 h 1242060"/>
                  <a:gd name="connsiteX4" fmla="*/ 1043940 w 1965960"/>
                  <a:gd name="connsiteY4" fmla="*/ 0 h 1242060"/>
                  <a:gd name="connsiteX5" fmla="*/ 1120140 w 1965960"/>
                  <a:gd name="connsiteY5" fmla="*/ 30480 h 1242060"/>
                  <a:gd name="connsiteX6" fmla="*/ 1097280 w 1965960"/>
                  <a:gd name="connsiteY6" fmla="*/ 129540 h 1242060"/>
                  <a:gd name="connsiteX7" fmla="*/ 1089660 w 1965960"/>
                  <a:gd name="connsiteY7" fmla="*/ 160020 h 1242060"/>
                  <a:gd name="connsiteX8" fmla="*/ 1188720 w 1965960"/>
                  <a:gd name="connsiteY8" fmla="*/ 259080 h 1242060"/>
                  <a:gd name="connsiteX9" fmla="*/ 1082040 w 1965960"/>
                  <a:gd name="connsiteY9" fmla="*/ 350520 h 1242060"/>
                  <a:gd name="connsiteX10" fmla="*/ 1303020 w 1965960"/>
                  <a:gd name="connsiteY10" fmla="*/ 396240 h 1242060"/>
                  <a:gd name="connsiteX11" fmla="*/ 1455420 w 1965960"/>
                  <a:gd name="connsiteY11" fmla="*/ 281940 h 1242060"/>
                  <a:gd name="connsiteX12" fmla="*/ 1775460 w 1965960"/>
                  <a:gd name="connsiteY12" fmla="*/ 228600 h 1242060"/>
                  <a:gd name="connsiteX13" fmla="*/ 1889760 w 1965960"/>
                  <a:gd name="connsiteY13" fmla="*/ 152400 h 1242060"/>
                  <a:gd name="connsiteX14" fmla="*/ 1874520 w 1965960"/>
                  <a:gd name="connsiteY14" fmla="*/ 320040 h 1242060"/>
                  <a:gd name="connsiteX15" fmla="*/ 1965960 w 1965960"/>
                  <a:gd name="connsiteY15" fmla="*/ 327660 h 1242060"/>
                  <a:gd name="connsiteX16" fmla="*/ 1920240 w 1965960"/>
                  <a:gd name="connsiteY16" fmla="*/ 472440 h 1242060"/>
                  <a:gd name="connsiteX17" fmla="*/ 1836420 w 1965960"/>
                  <a:gd name="connsiteY17" fmla="*/ 525780 h 1242060"/>
                  <a:gd name="connsiteX18" fmla="*/ 1836420 w 1965960"/>
                  <a:gd name="connsiteY18" fmla="*/ 579120 h 1242060"/>
                  <a:gd name="connsiteX19" fmla="*/ 1965960 w 1965960"/>
                  <a:gd name="connsiteY19" fmla="*/ 624840 h 1242060"/>
                  <a:gd name="connsiteX20" fmla="*/ 1943100 w 1965960"/>
                  <a:gd name="connsiteY20" fmla="*/ 708660 h 1242060"/>
                  <a:gd name="connsiteX21" fmla="*/ 1813560 w 1965960"/>
                  <a:gd name="connsiteY21" fmla="*/ 762000 h 1242060"/>
                  <a:gd name="connsiteX22" fmla="*/ 1874520 w 1965960"/>
                  <a:gd name="connsiteY22" fmla="*/ 899160 h 1242060"/>
                  <a:gd name="connsiteX23" fmla="*/ 1699260 w 1965960"/>
                  <a:gd name="connsiteY23" fmla="*/ 906780 h 1242060"/>
                  <a:gd name="connsiteX24" fmla="*/ 1569720 w 1965960"/>
                  <a:gd name="connsiteY24" fmla="*/ 822960 h 1242060"/>
                  <a:gd name="connsiteX25" fmla="*/ 1501140 w 1965960"/>
                  <a:gd name="connsiteY25" fmla="*/ 662940 h 1242060"/>
                  <a:gd name="connsiteX26" fmla="*/ 1417320 w 1965960"/>
                  <a:gd name="connsiteY26" fmla="*/ 571500 h 1242060"/>
                  <a:gd name="connsiteX27" fmla="*/ 1310640 w 1965960"/>
                  <a:gd name="connsiteY27" fmla="*/ 533400 h 1242060"/>
                  <a:gd name="connsiteX28" fmla="*/ 1120140 w 1965960"/>
                  <a:gd name="connsiteY28" fmla="*/ 525780 h 1242060"/>
                  <a:gd name="connsiteX29" fmla="*/ 1074420 w 1965960"/>
                  <a:gd name="connsiteY29" fmla="*/ 693420 h 1242060"/>
                  <a:gd name="connsiteX30" fmla="*/ 929640 w 1965960"/>
                  <a:gd name="connsiteY30" fmla="*/ 868680 h 1242060"/>
                  <a:gd name="connsiteX31" fmla="*/ 937260 w 1965960"/>
                  <a:gd name="connsiteY31" fmla="*/ 899160 h 1242060"/>
                  <a:gd name="connsiteX32" fmla="*/ 1036320 w 1965960"/>
                  <a:gd name="connsiteY32" fmla="*/ 922020 h 1242060"/>
                  <a:gd name="connsiteX33" fmla="*/ 1196340 w 1965960"/>
                  <a:gd name="connsiteY33" fmla="*/ 929640 h 1242060"/>
                  <a:gd name="connsiteX34" fmla="*/ 1264920 w 1965960"/>
                  <a:gd name="connsiteY34" fmla="*/ 960120 h 1242060"/>
                  <a:gd name="connsiteX35" fmla="*/ 1211580 w 1965960"/>
                  <a:gd name="connsiteY35" fmla="*/ 1097280 h 1242060"/>
                  <a:gd name="connsiteX36" fmla="*/ 1310640 w 1965960"/>
                  <a:gd name="connsiteY36" fmla="*/ 1196340 h 1242060"/>
                  <a:gd name="connsiteX37" fmla="*/ 1181100 w 1965960"/>
                  <a:gd name="connsiteY37" fmla="*/ 1242060 h 1242060"/>
                  <a:gd name="connsiteX38" fmla="*/ 960120 w 1965960"/>
                  <a:gd name="connsiteY38" fmla="*/ 1203960 h 1242060"/>
                  <a:gd name="connsiteX39" fmla="*/ 822960 w 1965960"/>
                  <a:gd name="connsiteY39" fmla="*/ 1112520 h 1242060"/>
                  <a:gd name="connsiteX40" fmla="*/ 784860 w 1965960"/>
                  <a:gd name="connsiteY40" fmla="*/ 929640 h 1242060"/>
                  <a:gd name="connsiteX41" fmla="*/ 556260 w 1965960"/>
                  <a:gd name="connsiteY41" fmla="*/ 952500 h 1242060"/>
                  <a:gd name="connsiteX42" fmla="*/ 693420 w 1965960"/>
                  <a:gd name="connsiteY42" fmla="*/ 1051560 h 1242060"/>
                  <a:gd name="connsiteX43" fmla="*/ 739140 w 1965960"/>
                  <a:gd name="connsiteY43" fmla="*/ 1203960 h 1242060"/>
                  <a:gd name="connsiteX44" fmla="*/ 571500 w 1965960"/>
                  <a:gd name="connsiteY44" fmla="*/ 1165860 h 1242060"/>
                  <a:gd name="connsiteX45" fmla="*/ 457200 w 1965960"/>
                  <a:gd name="connsiteY45" fmla="*/ 1059180 h 1242060"/>
                  <a:gd name="connsiteX46" fmla="*/ 441960 w 1965960"/>
                  <a:gd name="connsiteY46" fmla="*/ 914400 h 1242060"/>
                  <a:gd name="connsiteX47" fmla="*/ 68580 w 1965960"/>
                  <a:gd name="connsiteY47" fmla="*/ 723900 h 1242060"/>
                  <a:gd name="connsiteX48" fmla="*/ 0 w 1965960"/>
                  <a:gd name="connsiteY48" fmla="*/ 586740 h 1242060"/>
                  <a:gd name="connsiteX49" fmla="*/ 76200 w 1965960"/>
                  <a:gd name="connsiteY49" fmla="*/ 434340 h 1242060"/>
                  <a:gd name="connsiteX50" fmla="*/ 274320 w 1965960"/>
                  <a:gd name="connsiteY50" fmla="*/ 358140 h 1242060"/>
                  <a:gd name="connsiteX51" fmla="*/ 434340 w 1965960"/>
                  <a:gd name="connsiteY51" fmla="*/ 373380 h 124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65960" h="1242060">
                    <a:moveTo>
                      <a:pt x="434340" y="373380"/>
                    </a:moveTo>
                    <a:lnTo>
                      <a:pt x="647700" y="297180"/>
                    </a:lnTo>
                    <a:lnTo>
                      <a:pt x="662940" y="167640"/>
                    </a:lnTo>
                    <a:lnTo>
                      <a:pt x="830580" y="38100"/>
                    </a:lnTo>
                    <a:lnTo>
                      <a:pt x="1043940" y="0"/>
                    </a:lnTo>
                    <a:lnTo>
                      <a:pt x="1120140" y="30480"/>
                    </a:lnTo>
                    <a:lnTo>
                      <a:pt x="1097280" y="129540"/>
                    </a:lnTo>
                    <a:lnTo>
                      <a:pt x="1089660" y="160020"/>
                    </a:lnTo>
                    <a:lnTo>
                      <a:pt x="1188720" y="259080"/>
                    </a:lnTo>
                    <a:lnTo>
                      <a:pt x="1082040" y="350520"/>
                    </a:lnTo>
                    <a:lnTo>
                      <a:pt x="1303020" y="396240"/>
                    </a:lnTo>
                    <a:lnTo>
                      <a:pt x="1455420" y="281940"/>
                    </a:lnTo>
                    <a:lnTo>
                      <a:pt x="1775460" y="228600"/>
                    </a:lnTo>
                    <a:lnTo>
                      <a:pt x="1889760" y="152400"/>
                    </a:lnTo>
                    <a:lnTo>
                      <a:pt x="1874520" y="320040"/>
                    </a:lnTo>
                    <a:lnTo>
                      <a:pt x="1965960" y="327660"/>
                    </a:lnTo>
                    <a:lnTo>
                      <a:pt x="1920240" y="472440"/>
                    </a:lnTo>
                    <a:lnTo>
                      <a:pt x="1836420" y="525780"/>
                    </a:lnTo>
                    <a:lnTo>
                      <a:pt x="1836420" y="579120"/>
                    </a:lnTo>
                    <a:lnTo>
                      <a:pt x="1965960" y="624840"/>
                    </a:lnTo>
                    <a:lnTo>
                      <a:pt x="1943100" y="708660"/>
                    </a:lnTo>
                    <a:lnTo>
                      <a:pt x="1813560" y="762000"/>
                    </a:lnTo>
                    <a:lnTo>
                      <a:pt x="1874520" y="899160"/>
                    </a:lnTo>
                    <a:lnTo>
                      <a:pt x="1699260" y="906780"/>
                    </a:lnTo>
                    <a:lnTo>
                      <a:pt x="1569720" y="822960"/>
                    </a:lnTo>
                    <a:lnTo>
                      <a:pt x="1501140" y="662940"/>
                    </a:lnTo>
                    <a:lnTo>
                      <a:pt x="1417320" y="571500"/>
                    </a:lnTo>
                    <a:lnTo>
                      <a:pt x="1310640" y="533400"/>
                    </a:lnTo>
                    <a:lnTo>
                      <a:pt x="1120140" y="525780"/>
                    </a:lnTo>
                    <a:lnTo>
                      <a:pt x="1074420" y="693420"/>
                    </a:lnTo>
                    <a:lnTo>
                      <a:pt x="929640" y="868680"/>
                    </a:lnTo>
                    <a:lnTo>
                      <a:pt x="937260" y="899160"/>
                    </a:lnTo>
                    <a:lnTo>
                      <a:pt x="1036320" y="922020"/>
                    </a:lnTo>
                    <a:lnTo>
                      <a:pt x="1196340" y="929640"/>
                    </a:lnTo>
                    <a:lnTo>
                      <a:pt x="1264920" y="960120"/>
                    </a:lnTo>
                    <a:lnTo>
                      <a:pt x="1211580" y="1097280"/>
                    </a:lnTo>
                    <a:lnTo>
                      <a:pt x="1310640" y="1196340"/>
                    </a:lnTo>
                    <a:lnTo>
                      <a:pt x="1181100" y="1242060"/>
                    </a:lnTo>
                    <a:lnTo>
                      <a:pt x="960120" y="1203960"/>
                    </a:lnTo>
                    <a:lnTo>
                      <a:pt x="822960" y="1112520"/>
                    </a:lnTo>
                    <a:lnTo>
                      <a:pt x="784860" y="929640"/>
                    </a:lnTo>
                    <a:lnTo>
                      <a:pt x="556260" y="952500"/>
                    </a:lnTo>
                    <a:lnTo>
                      <a:pt x="693420" y="1051560"/>
                    </a:lnTo>
                    <a:lnTo>
                      <a:pt x="739140" y="1203960"/>
                    </a:lnTo>
                    <a:lnTo>
                      <a:pt x="571500" y="1165860"/>
                    </a:lnTo>
                    <a:lnTo>
                      <a:pt x="457200" y="1059180"/>
                    </a:lnTo>
                    <a:lnTo>
                      <a:pt x="441960" y="914400"/>
                    </a:lnTo>
                    <a:lnTo>
                      <a:pt x="68580" y="723900"/>
                    </a:lnTo>
                    <a:lnTo>
                      <a:pt x="0" y="586740"/>
                    </a:lnTo>
                    <a:lnTo>
                      <a:pt x="76200" y="434340"/>
                    </a:lnTo>
                    <a:lnTo>
                      <a:pt x="274320" y="358140"/>
                    </a:lnTo>
                    <a:lnTo>
                      <a:pt x="434340" y="373380"/>
                    </a:lnTo>
                    <a:close/>
                  </a:path>
                </a:pathLst>
              </a:cu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BA76C79-8E28-4DB6-8BF3-1C162E805EB2}"/>
                  </a:ext>
                </a:extLst>
              </p:cNvPr>
              <p:cNvPicPr>
                <a:picLocks/>
              </p:cNvPicPr>
              <p:nvPr/>
            </p:nvPicPr>
            <p:blipFill>
              <a:blip r:embed="rId6">
                <a:duotone>
                  <a:schemeClr val="accent3">
                    <a:shade val="45000"/>
                    <a:satMod val="135000"/>
                  </a:schemeClr>
                  <a:prstClr val="white"/>
                </a:duotone>
              </a:blip>
              <a:stretch>
                <a:fillRect/>
              </a:stretch>
            </p:blipFill>
            <p:spPr>
              <a:xfrm flipH="1">
                <a:off x="4806612" y="4018877"/>
                <a:ext cx="2168562" cy="2168562"/>
              </a:xfrm>
              <a:prstGeom prst="rect">
                <a:avLst/>
              </a:prstGeom>
            </p:spPr>
          </p:pic>
        </p:grpSp>
      </p:grpSp>
      <p:sp>
        <p:nvSpPr>
          <p:cNvPr id="31" name="TextBox 30">
            <a:extLst>
              <a:ext uri="{FF2B5EF4-FFF2-40B4-BE49-F238E27FC236}">
                <a16:creationId xmlns:a16="http://schemas.microsoft.com/office/drawing/2014/main" id="{ADBBCB5F-30CF-44F1-B611-3D9993BF7495}"/>
              </a:ext>
            </a:extLst>
          </p:cNvPr>
          <p:cNvSpPr txBox="1"/>
          <p:nvPr/>
        </p:nvSpPr>
        <p:spPr>
          <a:xfrm>
            <a:off x="963369" y="325494"/>
            <a:ext cx="4769254" cy="1323439"/>
          </a:xfrm>
          <a:prstGeom prst="rect">
            <a:avLst/>
          </a:prstGeom>
          <a:noFill/>
        </p:spPr>
        <p:txBody>
          <a:bodyPr wrap="none" rtlCol="0">
            <a:spAutoFit/>
          </a:bodyPr>
          <a:lstStyle/>
          <a:p>
            <a:r>
              <a:rPr lang="en-GB" sz="8000" dirty="0">
                <a:latin typeface="Perpetua" panose="02020502060401020303" pitchFamily="18" charset="0"/>
                <a:cs typeface="Posterama" panose="020B0504020200020000" pitchFamily="34" charset="0"/>
              </a:rPr>
              <a:t>Z</a:t>
            </a:r>
            <a:r>
              <a:rPr lang="en-GB" sz="5400" dirty="0">
                <a:latin typeface="Perpetua" panose="02020502060401020303" pitchFamily="18" charset="0"/>
                <a:cs typeface="Posterama" panose="020B0504020200020000" pitchFamily="34" charset="0"/>
              </a:rPr>
              <a:t>OOLOGY </a:t>
            </a:r>
            <a:r>
              <a:rPr lang="en-GB" sz="2800" dirty="0">
                <a:latin typeface="Perpetua" panose="02020502060401020303" pitchFamily="18" charset="0"/>
                <a:cs typeface="Posterama" panose="020B0504020200020000" pitchFamily="34" charset="0"/>
              </a:rPr>
              <a:t>(CONT)</a:t>
            </a:r>
            <a:endParaRPr lang="en-GB" sz="6000" dirty="0">
              <a:latin typeface="Perpetua" panose="02020502060401020303" pitchFamily="18" charset="0"/>
              <a:cs typeface="Posterama" panose="020B0504020200020000" pitchFamily="34" charset="0"/>
            </a:endParaRPr>
          </a:p>
        </p:txBody>
      </p:sp>
      <p:sp>
        <p:nvSpPr>
          <p:cNvPr id="14" name="TextBox 13">
            <a:extLst>
              <a:ext uri="{FF2B5EF4-FFF2-40B4-BE49-F238E27FC236}">
                <a16:creationId xmlns:a16="http://schemas.microsoft.com/office/drawing/2014/main" id="{49EDE796-7611-404C-B1CB-F632764B3226}"/>
              </a:ext>
            </a:extLst>
          </p:cNvPr>
          <p:cNvSpPr txBox="1"/>
          <p:nvPr/>
        </p:nvSpPr>
        <p:spPr>
          <a:xfrm>
            <a:off x="1216358" y="1505942"/>
            <a:ext cx="2566518" cy="2566518"/>
          </a:xfrm>
          <a:prstGeom prst="ellipse">
            <a:avLst/>
          </a:prstGeom>
          <a:solidFill>
            <a:schemeClr val="accent2">
              <a:lumMod val="40000"/>
              <a:lumOff val="60000"/>
            </a:schemeClr>
          </a:solidFill>
        </p:spPr>
        <p:txBody>
          <a:bodyPr wrap="square" lIns="72000" tIns="72000" rIns="72000" bIns="72000" rtlCol="0" anchor="ctr" anchorCtr="0">
            <a:noAutofit/>
          </a:bodyPr>
          <a:lstStyle/>
          <a:p>
            <a:endParaRPr lang="en-GB" dirty="0">
              <a:latin typeface="Gill Sans MT" panose="020B0502020104020203" pitchFamily="34" charset="0"/>
              <a:cs typeface="Posterama" panose="020B0504020200020000" pitchFamily="34" charset="0"/>
            </a:endParaRPr>
          </a:p>
        </p:txBody>
      </p:sp>
      <p:sp>
        <p:nvSpPr>
          <p:cNvPr id="35" name="TextBox 34">
            <a:extLst>
              <a:ext uri="{FF2B5EF4-FFF2-40B4-BE49-F238E27FC236}">
                <a16:creationId xmlns:a16="http://schemas.microsoft.com/office/drawing/2014/main" id="{7E2D823D-8FC1-450E-B227-1366210C8BC5}"/>
              </a:ext>
            </a:extLst>
          </p:cNvPr>
          <p:cNvSpPr txBox="1"/>
          <p:nvPr/>
        </p:nvSpPr>
        <p:spPr>
          <a:xfrm>
            <a:off x="1983243" y="4259408"/>
            <a:ext cx="2273098" cy="2273098"/>
          </a:xfrm>
          <a:prstGeom prst="ellipse">
            <a:avLst/>
          </a:prstGeom>
          <a:solidFill>
            <a:schemeClr val="accent2">
              <a:lumMod val="40000"/>
              <a:lumOff val="60000"/>
            </a:schemeClr>
          </a:solidFill>
        </p:spPr>
        <p:txBody>
          <a:bodyPr wrap="square" lIns="72000" tIns="72000" rIns="72000" bIns="72000" rtlCol="0" anchor="ctr" anchorCtr="0">
            <a:noAutofit/>
          </a:bodyPr>
          <a:lstStyle/>
          <a:p>
            <a:endParaRPr lang="en-GB" dirty="0">
              <a:latin typeface="Gill Sans MT" panose="020B0502020104020203" pitchFamily="34" charset="0"/>
              <a:cs typeface="Posterama" panose="020B0504020200020000" pitchFamily="34" charset="0"/>
            </a:endParaRPr>
          </a:p>
        </p:txBody>
      </p:sp>
      <p:sp>
        <p:nvSpPr>
          <p:cNvPr id="38" name="TextBox 37">
            <a:extLst>
              <a:ext uri="{FF2B5EF4-FFF2-40B4-BE49-F238E27FC236}">
                <a16:creationId xmlns:a16="http://schemas.microsoft.com/office/drawing/2014/main" id="{AD8AF8DA-527F-4EF9-A881-CC5E38224479}"/>
              </a:ext>
            </a:extLst>
          </p:cNvPr>
          <p:cNvSpPr txBox="1"/>
          <p:nvPr/>
        </p:nvSpPr>
        <p:spPr>
          <a:xfrm>
            <a:off x="4256341" y="2135112"/>
            <a:ext cx="3182040" cy="3182040"/>
          </a:xfrm>
          <a:prstGeom prst="ellipse">
            <a:avLst/>
          </a:prstGeom>
          <a:solidFill>
            <a:schemeClr val="accent2">
              <a:lumMod val="40000"/>
              <a:lumOff val="60000"/>
            </a:schemeClr>
          </a:solidFill>
        </p:spPr>
        <p:txBody>
          <a:bodyPr wrap="square" lIns="72000" tIns="72000" rIns="72000" bIns="72000" rtlCol="0" anchor="ctr" anchorCtr="0">
            <a:noAutofit/>
          </a:bodyPr>
          <a:lstStyle/>
          <a:p>
            <a:r>
              <a:rPr lang="en-GB" sz="2000" dirty="0">
                <a:latin typeface="Gill Sans MT" panose="020B0502020104020203" pitchFamily="34" charset="0"/>
                <a:cs typeface="Posterama" panose="020B0504020200020000" pitchFamily="34" charset="0"/>
              </a:rPr>
              <a:t>Aristotle talks about genetic problems passing from one animal to its babies.</a:t>
            </a:r>
          </a:p>
        </p:txBody>
      </p:sp>
      <p:pic>
        <p:nvPicPr>
          <p:cNvPr id="7" name="Picture 6">
            <a:extLst>
              <a:ext uri="{FF2B5EF4-FFF2-40B4-BE49-F238E27FC236}">
                <a16:creationId xmlns:a16="http://schemas.microsoft.com/office/drawing/2014/main" id="{480D1132-E8E5-4110-A715-0914A9001A84}"/>
              </a:ext>
            </a:extLst>
          </p:cNvPr>
          <p:cNvPicPr>
            <a:picLocks/>
          </p:cNvPicPr>
          <p:nvPr/>
        </p:nvPicPr>
        <p:blipFill>
          <a:blip r:embed="rId7"/>
          <a:stretch>
            <a:fillRect/>
          </a:stretch>
        </p:blipFill>
        <p:spPr>
          <a:xfrm flipH="1" flipV="1">
            <a:off x="1536700" y="1820406"/>
            <a:ext cx="1925834" cy="1925834"/>
          </a:xfrm>
          <a:prstGeom prst="rect">
            <a:avLst/>
          </a:prstGeom>
        </p:spPr>
      </p:pic>
      <p:pic>
        <p:nvPicPr>
          <p:cNvPr id="13" name="Picture 12">
            <a:extLst>
              <a:ext uri="{FF2B5EF4-FFF2-40B4-BE49-F238E27FC236}">
                <a16:creationId xmlns:a16="http://schemas.microsoft.com/office/drawing/2014/main" id="{A8A81A2C-E906-48A0-B5D9-B37641912A15}"/>
              </a:ext>
            </a:extLst>
          </p:cNvPr>
          <p:cNvPicPr>
            <a:picLocks/>
          </p:cNvPicPr>
          <p:nvPr/>
        </p:nvPicPr>
        <p:blipFill>
          <a:blip r:embed="rId8"/>
          <a:stretch>
            <a:fillRect/>
          </a:stretch>
        </p:blipFill>
        <p:spPr>
          <a:xfrm>
            <a:off x="2309431" y="4506791"/>
            <a:ext cx="1620721" cy="1620721"/>
          </a:xfrm>
          <a:prstGeom prst="rect">
            <a:avLst/>
          </a:prstGeom>
        </p:spPr>
      </p:pic>
    </p:spTree>
    <p:custDataLst>
      <p:tags r:id="rId1"/>
    </p:custDataLst>
    <p:extLst>
      <p:ext uri="{BB962C8B-B14F-4D97-AF65-F5344CB8AC3E}">
        <p14:creationId xmlns:p14="http://schemas.microsoft.com/office/powerpoint/2010/main" val="2762706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4.4"/>
</p:tagLst>
</file>

<file path=ppt/tags/tag10.xml><?xml version="1.0" encoding="utf-8"?>
<p:tagLst xmlns:a="http://schemas.openxmlformats.org/drawingml/2006/main" xmlns:r="http://schemas.openxmlformats.org/officeDocument/2006/relationships" xmlns:p="http://schemas.openxmlformats.org/presentationml/2006/main">
  <p:tag name="TIMING" val="|4.3|4.4"/>
</p:tagLst>
</file>

<file path=ppt/tags/tag11.xml><?xml version="1.0" encoding="utf-8"?>
<p:tagLst xmlns:a="http://schemas.openxmlformats.org/drawingml/2006/main" xmlns:r="http://schemas.openxmlformats.org/officeDocument/2006/relationships" xmlns:p="http://schemas.openxmlformats.org/presentationml/2006/main">
  <p:tag name="TIMING" val="|4.3|4.4"/>
</p:tagLst>
</file>

<file path=ppt/tags/tag12.xml><?xml version="1.0" encoding="utf-8"?>
<p:tagLst xmlns:a="http://schemas.openxmlformats.org/drawingml/2006/main" xmlns:r="http://schemas.openxmlformats.org/officeDocument/2006/relationships" xmlns:p="http://schemas.openxmlformats.org/presentationml/2006/main">
  <p:tag name="TIMING" val="|4.3|4.4"/>
</p:tagLst>
</file>

<file path=ppt/tags/tag13.xml><?xml version="1.0" encoding="utf-8"?>
<p:tagLst xmlns:a="http://schemas.openxmlformats.org/drawingml/2006/main" xmlns:r="http://schemas.openxmlformats.org/officeDocument/2006/relationships" xmlns:p="http://schemas.openxmlformats.org/presentationml/2006/main">
  <p:tag name="TIMING" val="|4.3|4.4"/>
</p:tagLst>
</file>

<file path=ppt/tags/tag14.xml><?xml version="1.0" encoding="utf-8"?>
<p:tagLst xmlns:a="http://schemas.openxmlformats.org/drawingml/2006/main" xmlns:r="http://schemas.openxmlformats.org/officeDocument/2006/relationships" xmlns:p="http://schemas.openxmlformats.org/presentationml/2006/main">
  <p:tag name="TIMING" val="|4.3|4.4"/>
</p:tagLst>
</file>

<file path=ppt/tags/tag15.xml><?xml version="1.0" encoding="utf-8"?>
<p:tagLst xmlns:a="http://schemas.openxmlformats.org/drawingml/2006/main" xmlns:r="http://schemas.openxmlformats.org/officeDocument/2006/relationships" xmlns:p="http://schemas.openxmlformats.org/presentationml/2006/main">
  <p:tag name="TIMING" val="|4.3|4.4"/>
</p:tagLst>
</file>

<file path=ppt/tags/tag16.xml><?xml version="1.0" encoding="utf-8"?>
<p:tagLst xmlns:a="http://schemas.openxmlformats.org/drawingml/2006/main" xmlns:r="http://schemas.openxmlformats.org/officeDocument/2006/relationships" xmlns:p="http://schemas.openxmlformats.org/presentationml/2006/main">
  <p:tag name="TIMING" val="|4.3|4.4"/>
</p:tagLst>
</file>

<file path=ppt/tags/tag17.xml><?xml version="1.0" encoding="utf-8"?>
<p:tagLst xmlns:a="http://schemas.openxmlformats.org/drawingml/2006/main" xmlns:r="http://schemas.openxmlformats.org/officeDocument/2006/relationships" xmlns:p="http://schemas.openxmlformats.org/presentationml/2006/main">
  <p:tag name="TIMING" val="|4.3|4.4"/>
</p:tagLst>
</file>

<file path=ppt/tags/tag18.xml><?xml version="1.0" encoding="utf-8"?>
<p:tagLst xmlns:a="http://schemas.openxmlformats.org/drawingml/2006/main" xmlns:r="http://schemas.openxmlformats.org/officeDocument/2006/relationships" xmlns:p="http://schemas.openxmlformats.org/presentationml/2006/main">
  <p:tag name="TIMING" val="|4.3|4.4"/>
</p:tagLst>
</file>

<file path=ppt/tags/tag19.xml><?xml version="1.0" encoding="utf-8"?>
<p:tagLst xmlns:a="http://schemas.openxmlformats.org/drawingml/2006/main" xmlns:r="http://schemas.openxmlformats.org/officeDocument/2006/relationships" xmlns:p="http://schemas.openxmlformats.org/presentationml/2006/main">
  <p:tag name="TIMING" val="|4.3|4.4"/>
</p:tagLst>
</file>

<file path=ppt/tags/tag2.xml><?xml version="1.0" encoding="utf-8"?>
<p:tagLst xmlns:a="http://schemas.openxmlformats.org/drawingml/2006/main" xmlns:r="http://schemas.openxmlformats.org/officeDocument/2006/relationships" xmlns:p="http://schemas.openxmlformats.org/presentationml/2006/main">
  <p:tag name="TIMING" val="|4.3|4.4"/>
</p:tagLst>
</file>

<file path=ppt/tags/tag3.xml><?xml version="1.0" encoding="utf-8"?>
<p:tagLst xmlns:a="http://schemas.openxmlformats.org/drawingml/2006/main" xmlns:r="http://schemas.openxmlformats.org/officeDocument/2006/relationships" xmlns:p="http://schemas.openxmlformats.org/presentationml/2006/main">
  <p:tag name="TIMING" val="|4.3|4.4"/>
</p:tagLst>
</file>

<file path=ppt/tags/tag4.xml><?xml version="1.0" encoding="utf-8"?>
<p:tagLst xmlns:a="http://schemas.openxmlformats.org/drawingml/2006/main" xmlns:r="http://schemas.openxmlformats.org/officeDocument/2006/relationships" xmlns:p="http://schemas.openxmlformats.org/presentationml/2006/main">
  <p:tag name="TIMING" val="|4.3|4.4"/>
</p:tagLst>
</file>

<file path=ppt/tags/tag5.xml><?xml version="1.0" encoding="utf-8"?>
<p:tagLst xmlns:a="http://schemas.openxmlformats.org/drawingml/2006/main" xmlns:r="http://schemas.openxmlformats.org/officeDocument/2006/relationships" xmlns:p="http://schemas.openxmlformats.org/presentationml/2006/main">
  <p:tag name="TIMING" val="|4.3|4.4"/>
</p:tagLst>
</file>

<file path=ppt/tags/tag6.xml><?xml version="1.0" encoding="utf-8"?>
<p:tagLst xmlns:a="http://schemas.openxmlformats.org/drawingml/2006/main" xmlns:r="http://schemas.openxmlformats.org/officeDocument/2006/relationships" xmlns:p="http://schemas.openxmlformats.org/presentationml/2006/main">
  <p:tag name="TIMING" val="|4.3|4.4"/>
</p:tagLst>
</file>

<file path=ppt/tags/tag7.xml><?xml version="1.0" encoding="utf-8"?>
<p:tagLst xmlns:a="http://schemas.openxmlformats.org/drawingml/2006/main" xmlns:r="http://schemas.openxmlformats.org/officeDocument/2006/relationships" xmlns:p="http://schemas.openxmlformats.org/presentationml/2006/main">
  <p:tag name="TIMING" val="|4.3|4.4"/>
</p:tagLst>
</file>

<file path=ppt/tags/tag8.xml><?xml version="1.0" encoding="utf-8"?>
<p:tagLst xmlns:a="http://schemas.openxmlformats.org/drawingml/2006/main" xmlns:r="http://schemas.openxmlformats.org/officeDocument/2006/relationships" xmlns:p="http://schemas.openxmlformats.org/presentationml/2006/main">
  <p:tag name="TIMING" val="|4.3|4.4"/>
</p:tagLst>
</file>

<file path=ppt/tags/tag9.xml><?xml version="1.0" encoding="utf-8"?>
<p:tagLst xmlns:a="http://schemas.openxmlformats.org/drawingml/2006/main" xmlns:r="http://schemas.openxmlformats.org/officeDocument/2006/relationships" xmlns:p="http://schemas.openxmlformats.org/presentationml/2006/main">
  <p:tag name="TIMING" val="|4.3|4.4"/>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EDEAE0"/>
      </a:accent1>
      <a:accent2>
        <a:srgbClr val="8EB6D8"/>
      </a:accent2>
      <a:accent3>
        <a:srgbClr val="00639A"/>
      </a:accent3>
      <a:accent4>
        <a:srgbClr val="57B1D3"/>
      </a:accent4>
      <a:accent5>
        <a:srgbClr val="A09386"/>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46361E"/>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Gill Sans MT" panose="020B0502020104020203" pitchFamily="34" charset="0"/>
            <a:cs typeface="Posterama" panose="020B0504020200020000"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 dockstate="right" visibility="0" width="438" row="7">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D7A2F97-6798-4AD0-9D12-9733F2374F1C}">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75928E3-E672-457E-BC22-E3B56CD6FDB5}">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6CB87D18E8E64782977B9B21043EAF" ma:contentTypeVersion="13" ma:contentTypeDescription="Create a new document." ma:contentTypeScope="" ma:versionID="43d68d3606f67813f71bb1f4596312d1">
  <xsd:schema xmlns:xsd="http://www.w3.org/2001/XMLSchema" xmlns:xs="http://www.w3.org/2001/XMLSchema" xmlns:p="http://schemas.microsoft.com/office/2006/metadata/properties" xmlns:ns3="f4eb1f02-d472-42cb-8014-437b77d0cdb1" xmlns:ns4="7433d9f1-a9e0-41f5-8b7e-30f379d56353" targetNamespace="http://schemas.microsoft.com/office/2006/metadata/properties" ma:root="true" ma:fieldsID="ee7eb1bcba493c2698ab64a3305d916d" ns3:_="" ns4:_="">
    <xsd:import namespace="f4eb1f02-d472-42cb-8014-437b77d0cdb1"/>
    <xsd:import namespace="7433d9f1-a9e0-41f5-8b7e-30f379d563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ingHintHash"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b1f02-d472-42cb-8014-437b77d0c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33d9f1-a9e0-41f5-8b7e-30f379d56353" elementFormDefault="qualified">
    <xsd:import namespace="http://schemas.microsoft.com/office/2006/documentManagement/types"/>
    <xsd:import namespace="http://schemas.microsoft.com/office/infopath/2007/PartnerControls"/>
    <xsd:element name="SharingHintHash" ma:index="16" nillable="true" ma:displayName="Sharing Hint Hash" ma:hidden="true" ma:internalName="SharingHintHash" ma:readOnly="true">
      <xsd:simpleType>
        <xsd:restriction base="dms:Text"/>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1F6B60-38F2-43D0-B1DA-36BCCFDC1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b1f02-d472-42cb-8014-437b77d0cdb1"/>
    <ds:schemaRef ds:uri="7433d9f1-a9e0-41f5-8b7e-30f379d56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E4840E-2264-42EF-BAAE-A530D461CBDB}">
  <ds:schemaRefs>
    <ds:schemaRef ds:uri="http://schemas.microsoft.com/office/infopath/2007/PartnerControls"/>
    <ds:schemaRef ds:uri="http://www.w3.org/XML/1998/namespace"/>
    <ds:schemaRef ds:uri="http://schemas.microsoft.com/office/2006/metadata/properties"/>
    <ds:schemaRef ds:uri="f4eb1f02-d472-42cb-8014-437b77d0cdb1"/>
    <ds:schemaRef ds:uri="http://purl.org/dc/dcmitype/"/>
    <ds:schemaRef ds:uri="http://purl.org/dc/terms/"/>
    <ds:schemaRef ds:uri="http://schemas.microsoft.com/office/2006/documentManagement/types"/>
    <ds:schemaRef ds:uri="http://schemas.openxmlformats.org/package/2006/metadata/core-properties"/>
    <ds:schemaRef ds:uri="7433d9f1-a9e0-41f5-8b7e-30f379d56353"/>
    <ds:schemaRef ds:uri="http://purl.org/dc/elements/1.1/"/>
  </ds:schemaRefs>
</ds:datastoreItem>
</file>

<file path=customXml/itemProps3.xml><?xml version="1.0" encoding="utf-8"?>
<ds:datastoreItem xmlns:ds="http://schemas.openxmlformats.org/officeDocument/2006/customXml" ds:itemID="{0F559466-F01C-4CEA-8828-442DE989E5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TotalTime>
  <Words>1338</Words>
  <Application>Microsoft Office PowerPoint</Application>
  <PresentationFormat>Widescreen</PresentationFormat>
  <Paragraphs>124</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Gill Sans MT</vt:lpstr>
      <vt:lpstr>Perpetua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Socrates</dc:title>
  <dc:creator>J Semmens</dc:creator>
  <cp:lastModifiedBy>J Semmens</cp:lastModifiedBy>
  <cp:revision>48</cp:revision>
  <dcterms:created xsi:type="dcterms:W3CDTF">2021-01-14T08:45:50Z</dcterms:created>
  <dcterms:modified xsi:type="dcterms:W3CDTF">2021-02-20T19:28:20Z</dcterms:modified>
</cp:coreProperties>
</file>