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  <p:sldId id="257" r:id="rId6"/>
    <p:sldId id="263" r:id="rId7"/>
    <p:sldId id="258" r:id="rId8"/>
    <p:sldId id="259" r:id="rId9"/>
    <p:sldId id="260" r:id="rId10"/>
    <p:sldId id="261" r:id="rId11"/>
    <p:sldId id="264" r:id="rId12"/>
    <p:sldId id="265" r:id="rId13"/>
    <p:sldId id="266" r:id="rId14"/>
    <p:sldId id="262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703822F-6F84-4E4B-95F3-7F744972D159}" v="11" dt="2021-01-12T15:49:37.79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85" autoAdjust="0"/>
    <p:restoredTop sz="94660"/>
  </p:normalViewPr>
  <p:slideViewPr>
    <p:cSldViewPr snapToGrid="0">
      <p:cViewPr varScale="1">
        <p:scale>
          <a:sx n="85" d="100"/>
          <a:sy n="85" d="100"/>
        </p:scale>
        <p:origin x="48" y="225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microsoft.com/office/2015/10/relationships/revisionInfo" Target="revisionInfo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20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 Semmens" userId="880da4ff-bc01-442b-8efd-13b3aa398a74" providerId="ADAL" clId="{6703822F-6F84-4E4B-95F3-7F744972D159}"/>
    <pc:docChg chg="undo custSel mod addSld modSld">
      <pc:chgData name="J Semmens" userId="880da4ff-bc01-442b-8efd-13b3aa398a74" providerId="ADAL" clId="{6703822F-6F84-4E4B-95F3-7F744972D159}" dt="2021-01-19T13:57:52.327" v="2016" actId="20577"/>
      <pc:docMkLst>
        <pc:docMk/>
      </pc:docMkLst>
      <pc:sldChg chg="modSp">
        <pc:chgData name="J Semmens" userId="880da4ff-bc01-442b-8efd-13b3aa398a74" providerId="ADAL" clId="{6703822F-6F84-4E4B-95F3-7F744972D159}" dt="2021-01-12T15:50:54.584" v="1985" actId="20577"/>
        <pc:sldMkLst>
          <pc:docMk/>
          <pc:sldMk cId="2117574588" sldId="256"/>
        </pc:sldMkLst>
        <pc:spChg chg="mod">
          <ac:chgData name="J Semmens" userId="880da4ff-bc01-442b-8efd-13b3aa398a74" providerId="ADAL" clId="{6703822F-6F84-4E4B-95F3-7F744972D159}" dt="2021-01-12T15:50:35.330" v="1941" actId="403"/>
          <ac:spMkLst>
            <pc:docMk/>
            <pc:sldMk cId="2117574588" sldId="256"/>
            <ac:spMk id="2" creationId="{3361A185-DAF3-4047-BE74-7B642D2A82D0}"/>
          </ac:spMkLst>
        </pc:spChg>
        <pc:spChg chg="mod">
          <ac:chgData name="J Semmens" userId="880da4ff-bc01-442b-8efd-13b3aa398a74" providerId="ADAL" clId="{6703822F-6F84-4E4B-95F3-7F744972D159}" dt="2021-01-12T15:50:54.584" v="1985" actId="20577"/>
          <ac:spMkLst>
            <pc:docMk/>
            <pc:sldMk cId="2117574588" sldId="256"/>
            <ac:spMk id="3" creationId="{DE05A7C0-83C2-45F9-8726-F82599C4CC8D}"/>
          </ac:spMkLst>
        </pc:spChg>
      </pc:sldChg>
      <pc:sldChg chg="addSp modSp mod setBg">
        <pc:chgData name="J Semmens" userId="880da4ff-bc01-442b-8efd-13b3aa398a74" providerId="ADAL" clId="{6703822F-6F84-4E4B-95F3-7F744972D159}" dt="2021-01-19T13:57:52.327" v="2016" actId="20577"/>
        <pc:sldMkLst>
          <pc:docMk/>
          <pc:sldMk cId="3078881367" sldId="257"/>
        </pc:sldMkLst>
        <pc:spChg chg="mod">
          <ac:chgData name="J Semmens" userId="880da4ff-bc01-442b-8efd-13b3aa398a74" providerId="ADAL" clId="{6703822F-6F84-4E4B-95F3-7F744972D159}" dt="2021-01-19T13:57:52.327" v="2016" actId="20577"/>
          <ac:spMkLst>
            <pc:docMk/>
            <pc:sldMk cId="3078881367" sldId="257"/>
            <ac:spMk id="2" creationId="{6B92387A-3DE1-4178-946A-EFFCCFD0DD88}"/>
          </ac:spMkLst>
        </pc:spChg>
        <pc:spChg chg="mod">
          <ac:chgData name="J Semmens" userId="880da4ff-bc01-442b-8efd-13b3aa398a74" providerId="ADAL" clId="{6703822F-6F84-4E4B-95F3-7F744972D159}" dt="2021-01-12T15:50:15.665" v="1936" actId="26606"/>
          <ac:spMkLst>
            <pc:docMk/>
            <pc:sldMk cId="3078881367" sldId="257"/>
            <ac:spMk id="3" creationId="{7602CA38-1CE1-445B-86BD-96524473CDE5}"/>
          </ac:spMkLst>
        </pc:spChg>
        <pc:spChg chg="add mod ord">
          <ac:chgData name="J Semmens" userId="880da4ff-bc01-442b-8efd-13b3aa398a74" providerId="ADAL" clId="{6703822F-6F84-4E4B-95F3-7F744972D159}" dt="2021-01-12T15:50:15.665" v="1936" actId="26606"/>
          <ac:spMkLst>
            <pc:docMk/>
            <pc:sldMk cId="3078881367" sldId="257"/>
            <ac:spMk id="6" creationId="{E55F2035-DFBD-46A6-99A3-DCCB99D1DBCA}"/>
          </ac:spMkLst>
        </pc:spChg>
        <pc:spChg chg="add mod">
          <ac:chgData name="J Semmens" userId="880da4ff-bc01-442b-8efd-13b3aa398a74" providerId="ADAL" clId="{6703822F-6F84-4E4B-95F3-7F744972D159}" dt="2021-01-12T15:50:15.665" v="1936" actId="26606"/>
          <ac:spMkLst>
            <pc:docMk/>
            <pc:sldMk cId="3078881367" sldId="257"/>
            <ac:spMk id="9" creationId="{B5BCC4B9-1392-4626-B0E4-BAAECA06BB35}"/>
          </ac:spMkLst>
        </pc:spChg>
        <pc:spChg chg="add">
          <ac:chgData name="J Semmens" userId="880da4ff-bc01-442b-8efd-13b3aa398a74" providerId="ADAL" clId="{6703822F-6F84-4E4B-95F3-7F744972D159}" dt="2021-01-12T15:50:15.665" v="1936" actId="26606"/>
          <ac:spMkLst>
            <pc:docMk/>
            <pc:sldMk cId="3078881367" sldId="257"/>
            <ac:spMk id="14" creationId="{6ECA6DCB-B7E1-40A9-9524-540C6DA40B1B}"/>
          </ac:spMkLst>
        </pc:spChg>
        <pc:spChg chg="add">
          <ac:chgData name="J Semmens" userId="880da4ff-bc01-442b-8efd-13b3aa398a74" providerId="ADAL" clId="{6703822F-6F84-4E4B-95F3-7F744972D159}" dt="2021-01-12T15:50:15.665" v="1936" actId="26606"/>
          <ac:spMkLst>
            <pc:docMk/>
            <pc:sldMk cId="3078881367" sldId="257"/>
            <ac:spMk id="20" creationId="{3873B707-463F-40B0-8227-E8CC6C67EB25}"/>
          </ac:spMkLst>
        </pc:spChg>
        <pc:spChg chg="add">
          <ac:chgData name="J Semmens" userId="880da4ff-bc01-442b-8efd-13b3aa398a74" providerId="ADAL" clId="{6703822F-6F84-4E4B-95F3-7F744972D159}" dt="2021-01-12T15:50:15.665" v="1936" actId="26606"/>
          <ac:spMkLst>
            <pc:docMk/>
            <pc:sldMk cId="3078881367" sldId="257"/>
            <ac:spMk id="22" creationId="{C13237C8-E62C-4F0D-A318-BD6FB6C2D138}"/>
          </ac:spMkLst>
        </pc:spChg>
        <pc:spChg chg="add">
          <ac:chgData name="J Semmens" userId="880da4ff-bc01-442b-8efd-13b3aa398a74" providerId="ADAL" clId="{6703822F-6F84-4E4B-95F3-7F744972D159}" dt="2021-01-12T15:50:15.665" v="1936" actId="26606"/>
          <ac:spMkLst>
            <pc:docMk/>
            <pc:sldMk cId="3078881367" sldId="257"/>
            <ac:spMk id="24" creationId="{19C9EAEA-39D0-4B0E-A0EB-51E7B26740B1}"/>
          </ac:spMkLst>
        </pc:spChg>
        <pc:spChg chg="add">
          <ac:chgData name="J Semmens" userId="880da4ff-bc01-442b-8efd-13b3aa398a74" providerId="ADAL" clId="{6703822F-6F84-4E4B-95F3-7F744972D159}" dt="2021-01-12T15:50:15.665" v="1936" actId="26606"/>
          <ac:spMkLst>
            <pc:docMk/>
            <pc:sldMk cId="3078881367" sldId="257"/>
            <ac:spMk id="26" creationId="{8CB5D2D7-DF65-4E86-BFBA-FFB9B5ACEB64}"/>
          </ac:spMkLst>
        </pc:spChg>
        <pc:grpChg chg="add">
          <ac:chgData name="J Semmens" userId="880da4ff-bc01-442b-8efd-13b3aa398a74" providerId="ADAL" clId="{6703822F-6F84-4E4B-95F3-7F744972D159}" dt="2021-01-12T15:50:15.665" v="1936" actId="26606"/>
          <ac:grpSpMkLst>
            <pc:docMk/>
            <pc:sldMk cId="3078881367" sldId="257"/>
            <ac:grpSpMk id="16" creationId="{1DE889C7-FAD6-4397-98E2-05D503484459}"/>
          </ac:grpSpMkLst>
        </pc:grpChg>
        <pc:picChg chg="add mod">
          <ac:chgData name="J Semmens" userId="880da4ff-bc01-442b-8efd-13b3aa398a74" providerId="ADAL" clId="{6703822F-6F84-4E4B-95F3-7F744972D159}" dt="2021-01-12T15:50:15.665" v="1936" actId="26606"/>
          <ac:picMkLst>
            <pc:docMk/>
            <pc:sldMk cId="3078881367" sldId="257"/>
            <ac:picMk id="5" creationId="{0B804E55-0A22-4D8E-BB28-2085F1F262AE}"/>
          </ac:picMkLst>
        </pc:picChg>
        <pc:picChg chg="add mod">
          <ac:chgData name="J Semmens" userId="880da4ff-bc01-442b-8efd-13b3aa398a74" providerId="ADAL" clId="{6703822F-6F84-4E4B-95F3-7F744972D159}" dt="2021-01-12T15:50:15.665" v="1936" actId="26606"/>
          <ac:picMkLst>
            <pc:docMk/>
            <pc:sldMk cId="3078881367" sldId="257"/>
            <ac:picMk id="8" creationId="{B9DF2310-B0EC-4B64-AD5D-B221B3BFC40C}"/>
          </ac:picMkLst>
        </pc:picChg>
      </pc:sldChg>
      <pc:sldChg chg="addSp delSp modSp mod setBg">
        <pc:chgData name="J Semmens" userId="880da4ff-bc01-442b-8efd-13b3aa398a74" providerId="ADAL" clId="{6703822F-6F84-4E4B-95F3-7F744972D159}" dt="2021-01-12T15:45:10.867" v="1859" actId="403"/>
        <pc:sldMkLst>
          <pc:docMk/>
          <pc:sldMk cId="949203247" sldId="259"/>
        </pc:sldMkLst>
        <pc:spChg chg="mod">
          <ac:chgData name="J Semmens" userId="880da4ff-bc01-442b-8efd-13b3aa398a74" providerId="ADAL" clId="{6703822F-6F84-4E4B-95F3-7F744972D159}" dt="2021-01-12T15:45:02.530" v="1855" actId="26606"/>
          <ac:spMkLst>
            <pc:docMk/>
            <pc:sldMk cId="949203247" sldId="259"/>
            <ac:spMk id="2" creationId="{ABE7FD0A-AF1F-4CC6-992C-4197E6EF0976}"/>
          </ac:spMkLst>
        </pc:spChg>
        <pc:spChg chg="mod">
          <ac:chgData name="J Semmens" userId="880da4ff-bc01-442b-8efd-13b3aa398a74" providerId="ADAL" clId="{6703822F-6F84-4E4B-95F3-7F744972D159}" dt="2021-01-12T15:45:10.867" v="1859" actId="403"/>
          <ac:spMkLst>
            <pc:docMk/>
            <pc:sldMk cId="949203247" sldId="259"/>
            <ac:spMk id="3" creationId="{967142AF-BE39-4CF7-9829-7AB699D25270}"/>
          </ac:spMkLst>
        </pc:spChg>
        <pc:spChg chg="add mod ord">
          <ac:chgData name="J Semmens" userId="880da4ff-bc01-442b-8efd-13b3aa398a74" providerId="ADAL" clId="{6703822F-6F84-4E4B-95F3-7F744972D159}" dt="2021-01-12T15:45:02.530" v="1855" actId="26606"/>
          <ac:spMkLst>
            <pc:docMk/>
            <pc:sldMk cId="949203247" sldId="259"/>
            <ac:spMk id="6" creationId="{0DFD684F-5290-4230-B52F-F656DB3334F1}"/>
          </ac:spMkLst>
        </pc:spChg>
        <pc:spChg chg="add mod">
          <ac:chgData name="J Semmens" userId="880da4ff-bc01-442b-8efd-13b3aa398a74" providerId="ADAL" clId="{6703822F-6F84-4E4B-95F3-7F744972D159}" dt="2021-01-12T15:45:02.530" v="1855" actId="26606"/>
          <ac:spMkLst>
            <pc:docMk/>
            <pc:sldMk cId="949203247" sldId="259"/>
            <ac:spMk id="9" creationId="{B636001B-C6DA-4577-9211-296509302F40}"/>
          </ac:spMkLst>
        </pc:spChg>
        <pc:spChg chg="add">
          <ac:chgData name="J Semmens" userId="880da4ff-bc01-442b-8efd-13b3aa398a74" providerId="ADAL" clId="{6703822F-6F84-4E4B-95F3-7F744972D159}" dt="2021-01-12T15:45:02.530" v="1855" actId="26606"/>
          <ac:spMkLst>
            <pc:docMk/>
            <pc:sldMk cId="949203247" sldId="259"/>
            <ac:spMk id="16" creationId="{D2B783EE-0239-4717-BBEA-8C9EAC61C824}"/>
          </ac:spMkLst>
        </pc:spChg>
        <pc:spChg chg="add">
          <ac:chgData name="J Semmens" userId="880da4ff-bc01-442b-8efd-13b3aa398a74" providerId="ADAL" clId="{6703822F-6F84-4E4B-95F3-7F744972D159}" dt="2021-01-12T15:45:02.530" v="1855" actId="26606"/>
          <ac:spMkLst>
            <pc:docMk/>
            <pc:sldMk cId="949203247" sldId="259"/>
            <ac:spMk id="18" creationId="{A7B99495-F43F-4D80-A44F-2CB4764EB90B}"/>
          </ac:spMkLst>
        </pc:spChg>
        <pc:spChg chg="add">
          <ac:chgData name="J Semmens" userId="880da4ff-bc01-442b-8efd-13b3aa398a74" providerId="ADAL" clId="{6703822F-6F84-4E4B-95F3-7F744972D159}" dt="2021-01-12T15:45:02.530" v="1855" actId="26606"/>
          <ac:spMkLst>
            <pc:docMk/>
            <pc:sldMk cId="949203247" sldId="259"/>
            <ac:spMk id="20" creationId="{70BEB1E7-2F88-40BC-B73D-42E5B6F80BFC}"/>
          </ac:spMkLst>
        </pc:spChg>
        <pc:picChg chg="add mod ord">
          <ac:chgData name="J Semmens" userId="880da4ff-bc01-442b-8efd-13b3aa398a74" providerId="ADAL" clId="{6703822F-6F84-4E4B-95F3-7F744972D159}" dt="2021-01-12T15:45:02.530" v="1855" actId="26606"/>
          <ac:picMkLst>
            <pc:docMk/>
            <pc:sldMk cId="949203247" sldId="259"/>
            <ac:picMk id="5" creationId="{9755EF2B-9610-4559-A2D7-FA16D540BAB7}"/>
          </ac:picMkLst>
        </pc:picChg>
        <pc:picChg chg="add mod">
          <ac:chgData name="J Semmens" userId="880da4ff-bc01-442b-8efd-13b3aa398a74" providerId="ADAL" clId="{6703822F-6F84-4E4B-95F3-7F744972D159}" dt="2021-01-12T15:45:02.530" v="1855" actId="26606"/>
          <ac:picMkLst>
            <pc:docMk/>
            <pc:sldMk cId="949203247" sldId="259"/>
            <ac:picMk id="8" creationId="{22DF0685-9F7F-43DB-8288-35B925F8D55A}"/>
          </ac:picMkLst>
        </pc:picChg>
        <pc:picChg chg="add del">
          <ac:chgData name="J Semmens" userId="880da4ff-bc01-442b-8efd-13b3aa398a74" providerId="ADAL" clId="{6703822F-6F84-4E4B-95F3-7F744972D159}" dt="2021-01-12T15:45:02.530" v="1855" actId="26606"/>
          <ac:picMkLst>
            <pc:docMk/>
            <pc:sldMk cId="949203247" sldId="259"/>
            <ac:picMk id="11" creationId="{54DDEBDD-D8BD-41A6-8A0D-B00E3768B0F9}"/>
          </ac:picMkLst>
        </pc:picChg>
      </pc:sldChg>
      <pc:sldChg chg="addSp modSp mod setBg">
        <pc:chgData name="J Semmens" userId="880da4ff-bc01-442b-8efd-13b3aa398a74" providerId="ADAL" clId="{6703822F-6F84-4E4B-95F3-7F744972D159}" dt="2021-01-12T15:45:20.706" v="1860" actId="26606"/>
        <pc:sldMkLst>
          <pc:docMk/>
          <pc:sldMk cId="2112184297" sldId="260"/>
        </pc:sldMkLst>
        <pc:spChg chg="mod">
          <ac:chgData name="J Semmens" userId="880da4ff-bc01-442b-8efd-13b3aa398a74" providerId="ADAL" clId="{6703822F-6F84-4E4B-95F3-7F744972D159}" dt="2021-01-12T15:45:20.706" v="1860" actId="26606"/>
          <ac:spMkLst>
            <pc:docMk/>
            <pc:sldMk cId="2112184297" sldId="260"/>
            <ac:spMk id="2" creationId="{461A1C0F-00A9-414C-A2B3-E42D0AB8CE5C}"/>
          </ac:spMkLst>
        </pc:spChg>
        <pc:spChg chg="mod">
          <ac:chgData name="J Semmens" userId="880da4ff-bc01-442b-8efd-13b3aa398a74" providerId="ADAL" clId="{6703822F-6F84-4E4B-95F3-7F744972D159}" dt="2021-01-12T15:45:20.706" v="1860" actId="26606"/>
          <ac:spMkLst>
            <pc:docMk/>
            <pc:sldMk cId="2112184297" sldId="260"/>
            <ac:spMk id="3" creationId="{17C53325-73D6-419F-944A-C9C7D227728B}"/>
          </ac:spMkLst>
        </pc:spChg>
        <pc:spChg chg="add">
          <ac:chgData name="J Semmens" userId="880da4ff-bc01-442b-8efd-13b3aa398a74" providerId="ADAL" clId="{6703822F-6F84-4E4B-95F3-7F744972D159}" dt="2021-01-12T15:45:20.706" v="1860" actId="26606"/>
          <ac:spMkLst>
            <pc:docMk/>
            <pc:sldMk cId="2112184297" sldId="260"/>
            <ac:spMk id="8" creationId="{1BB867FF-FC45-48F7-8104-F89BE54909F1}"/>
          </ac:spMkLst>
        </pc:spChg>
        <pc:spChg chg="add">
          <ac:chgData name="J Semmens" userId="880da4ff-bc01-442b-8efd-13b3aa398a74" providerId="ADAL" clId="{6703822F-6F84-4E4B-95F3-7F744972D159}" dt="2021-01-12T15:45:20.706" v="1860" actId="26606"/>
          <ac:spMkLst>
            <pc:docMk/>
            <pc:sldMk cId="2112184297" sldId="260"/>
            <ac:spMk id="10" creationId="{8BB56887-D0D5-4F0C-9E19-7247EB83C8B7}"/>
          </ac:spMkLst>
        </pc:spChg>
        <pc:spChg chg="add">
          <ac:chgData name="J Semmens" userId="880da4ff-bc01-442b-8efd-13b3aa398a74" providerId="ADAL" clId="{6703822F-6F84-4E4B-95F3-7F744972D159}" dt="2021-01-12T15:45:20.706" v="1860" actId="26606"/>
          <ac:spMkLst>
            <pc:docMk/>
            <pc:sldMk cId="2112184297" sldId="260"/>
            <ac:spMk id="12" creationId="{081E4A58-353D-44AE-B2FC-2A74E2E400F7}"/>
          </ac:spMkLst>
        </pc:spChg>
      </pc:sldChg>
      <pc:sldChg chg="addSp modSp mod setBg">
        <pc:chgData name="J Semmens" userId="880da4ff-bc01-442b-8efd-13b3aa398a74" providerId="ADAL" clId="{6703822F-6F84-4E4B-95F3-7F744972D159}" dt="2021-01-12T15:46:02.445" v="1910" actId="962"/>
        <pc:sldMkLst>
          <pc:docMk/>
          <pc:sldMk cId="2355107159" sldId="261"/>
        </pc:sldMkLst>
        <pc:spChg chg="mod">
          <ac:chgData name="J Semmens" userId="880da4ff-bc01-442b-8efd-13b3aa398a74" providerId="ADAL" clId="{6703822F-6F84-4E4B-95F3-7F744972D159}" dt="2021-01-12T15:45:48.568" v="1864" actId="26606"/>
          <ac:spMkLst>
            <pc:docMk/>
            <pc:sldMk cId="2355107159" sldId="261"/>
            <ac:spMk id="2" creationId="{7E19D85E-D23F-44A7-8618-C52B763368BC}"/>
          </ac:spMkLst>
        </pc:spChg>
        <pc:spChg chg="mod">
          <ac:chgData name="J Semmens" userId="880da4ff-bc01-442b-8efd-13b3aa398a74" providerId="ADAL" clId="{6703822F-6F84-4E4B-95F3-7F744972D159}" dt="2021-01-12T15:45:48.568" v="1864" actId="26606"/>
          <ac:spMkLst>
            <pc:docMk/>
            <pc:sldMk cId="2355107159" sldId="261"/>
            <ac:spMk id="3" creationId="{9E2EB0FC-FA0F-431E-8909-25CD69FD3642}"/>
          </ac:spMkLst>
        </pc:spChg>
        <pc:spChg chg="add mod">
          <ac:chgData name="J Semmens" userId="880da4ff-bc01-442b-8efd-13b3aa398a74" providerId="ADAL" clId="{6703822F-6F84-4E4B-95F3-7F744972D159}" dt="2021-01-12T15:45:48.568" v="1864" actId="26606"/>
          <ac:spMkLst>
            <pc:docMk/>
            <pc:sldMk cId="2355107159" sldId="261"/>
            <ac:spMk id="6" creationId="{5C6FE93A-9D26-4A4A-80D2-63CC178A46BB}"/>
          </ac:spMkLst>
        </pc:spChg>
        <pc:picChg chg="add mod ord">
          <ac:chgData name="J Semmens" userId="880da4ff-bc01-442b-8efd-13b3aa398a74" providerId="ADAL" clId="{6703822F-6F84-4E4B-95F3-7F744972D159}" dt="2021-01-12T15:46:02.445" v="1910" actId="962"/>
          <ac:picMkLst>
            <pc:docMk/>
            <pc:sldMk cId="2355107159" sldId="261"/>
            <ac:picMk id="5" creationId="{AA1E3223-4EA7-40FC-8985-8A2A84D98647}"/>
          </ac:picMkLst>
        </pc:picChg>
        <pc:picChg chg="add">
          <ac:chgData name="J Semmens" userId="880da4ff-bc01-442b-8efd-13b3aa398a74" providerId="ADAL" clId="{6703822F-6F84-4E4B-95F3-7F744972D159}" dt="2021-01-12T15:45:48.568" v="1864" actId="26606"/>
          <ac:picMkLst>
            <pc:docMk/>
            <pc:sldMk cId="2355107159" sldId="261"/>
            <ac:picMk id="11" creationId="{54DDEBDD-D8BD-41A6-8A0D-B00E3768B0F9}"/>
          </ac:picMkLst>
        </pc:picChg>
      </pc:sldChg>
      <pc:sldChg chg="addSp modSp add mod setBg">
        <pc:chgData name="J Semmens" userId="880da4ff-bc01-442b-8efd-13b3aa398a74" providerId="ADAL" clId="{6703822F-6F84-4E4B-95F3-7F744972D159}" dt="2021-01-12T15:47:04.458" v="1917" actId="27636"/>
        <pc:sldMkLst>
          <pc:docMk/>
          <pc:sldMk cId="501580362" sldId="262"/>
        </pc:sldMkLst>
        <pc:spChg chg="mod">
          <ac:chgData name="J Semmens" userId="880da4ff-bc01-442b-8efd-13b3aa398a74" providerId="ADAL" clId="{6703822F-6F84-4E4B-95F3-7F744972D159}" dt="2021-01-12T15:46:59.559" v="1914" actId="26606"/>
          <ac:spMkLst>
            <pc:docMk/>
            <pc:sldMk cId="501580362" sldId="262"/>
            <ac:spMk id="2" creationId="{C3C68B91-5BA8-4B77-839D-462828009217}"/>
          </ac:spMkLst>
        </pc:spChg>
        <pc:spChg chg="mod ord">
          <ac:chgData name="J Semmens" userId="880da4ff-bc01-442b-8efd-13b3aa398a74" providerId="ADAL" clId="{6703822F-6F84-4E4B-95F3-7F744972D159}" dt="2021-01-12T15:47:04.458" v="1917" actId="27636"/>
          <ac:spMkLst>
            <pc:docMk/>
            <pc:sldMk cId="501580362" sldId="262"/>
            <ac:spMk id="3" creationId="{DE68373F-C978-42B4-91E5-5285F172AB9B}"/>
          </ac:spMkLst>
        </pc:spChg>
        <pc:spChg chg="add mod">
          <ac:chgData name="J Semmens" userId="880da4ff-bc01-442b-8efd-13b3aa398a74" providerId="ADAL" clId="{6703822F-6F84-4E4B-95F3-7F744972D159}" dt="2021-01-12T15:46:59.559" v="1914" actId="26606"/>
          <ac:spMkLst>
            <pc:docMk/>
            <pc:sldMk cId="501580362" sldId="262"/>
            <ac:spMk id="6" creationId="{5B1A9548-5C3A-41FD-B16E-32915DBD0ADD}"/>
          </ac:spMkLst>
        </pc:spChg>
        <pc:spChg chg="add">
          <ac:chgData name="J Semmens" userId="880da4ff-bc01-442b-8efd-13b3aa398a74" providerId="ADAL" clId="{6703822F-6F84-4E4B-95F3-7F744972D159}" dt="2021-01-12T15:46:59.559" v="1914" actId="26606"/>
          <ac:spMkLst>
            <pc:docMk/>
            <pc:sldMk cId="501580362" sldId="262"/>
            <ac:spMk id="11" creationId="{F56F5174-31D9-4DBB-AAB7-A1FD7BDB1352}"/>
          </ac:spMkLst>
        </pc:spChg>
        <pc:spChg chg="add">
          <ac:chgData name="J Semmens" userId="880da4ff-bc01-442b-8efd-13b3aa398a74" providerId="ADAL" clId="{6703822F-6F84-4E4B-95F3-7F744972D159}" dt="2021-01-12T15:46:59.559" v="1914" actId="26606"/>
          <ac:spMkLst>
            <pc:docMk/>
            <pc:sldMk cId="501580362" sldId="262"/>
            <ac:spMk id="15" creationId="{F9A95BEE-6BB1-4A28-A8E6-A34B2E42EF87}"/>
          </ac:spMkLst>
        </pc:spChg>
        <pc:picChg chg="add mod">
          <ac:chgData name="J Semmens" userId="880da4ff-bc01-442b-8efd-13b3aa398a74" providerId="ADAL" clId="{6703822F-6F84-4E4B-95F3-7F744972D159}" dt="2021-01-12T15:46:59.559" v="1914" actId="26606"/>
          <ac:picMkLst>
            <pc:docMk/>
            <pc:sldMk cId="501580362" sldId="262"/>
            <ac:picMk id="5" creationId="{84AAF621-E518-4C3B-85E9-6E325070B9BC}"/>
          </ac:picMkLst>
        </pc:picChg>
        <pc:picChg chg="add">
          <ac:chgData name="J Semmens" userId="880da4ff-bc01-442b-8efd-13b3aa398a74" providerId="ADAL" clId="{6703822F-6F84-4E4B-95F3-7F744972D159}" dt="2021-01-12T15:46:59.559" v="1914" actId="26606"/>
          <ac:picMkLst>
            <pc:docMk/>
            <pc:sldMk cId="501580362" sldId="262"/>
            <ac:picMk id="13" creationId="{AE113210-7872-481A-ADE6-3A05CCAF5EB2}"/>
          </ac:picMkLst>
        </pc:picChg>
      </pc:sldChg>
      <pc:sldChg chg="addSp modSp add mod setBg">
        <pc:chgData name="J Semmens" userId="880da4ff-bc01-442b-8efd-13b3aa398a74" providerId="ADAL" clId="{6703822F-6F84-4E4B-95F3-7F744972D159}" dt="2021-01-12T15:48:28.910" v="1925" actId="26606"/>
        <pc:sldMkLst>
          <pc:docMk/>
          <pc:sldMk cId="4258593771" sldId="263"/>
        </pc:sldMkLst>
        <pc:spChg chg="mod">
          <ac:chgData name="J Semmens" userId="880da4ff-bc01-442b-8efd-13b3aa398a74" providerId="ADAL" clId="{6703822F-6F84-4E4B-95F3-7F744972D159}" dt="2021-01-12T15:48:28.910" v="1925" actId="26606"/>
          <ac:spMkLst>
            <pc:docMk/>
            <pc:sldMk cId="4258593771" sldId="263"/>
            <ac:spMk id="2" creationId="{5BEB0C25-6AA0-4672-9AD5-0FA18F5B31EF}"/>
          </ac:spMkLst>
        </pc:spChg>
        <pc:spChg chg="mod">
          <ac:chgData name="J Semmens" userId="880da4ff-bc01-442b-8efd-13b3aa398a74" providerId="ADAL" clId="{6703822F-6F84-4E4B-95F3-7F744972D159}" dt="2021-01-12T15:48:28.910" v="1925" actId="26606"/>
          <ac:spMkLst>
            <pc:docMk/>
            <pc:sldMk cId="4258593771" sldId="263"/>
            <ac:spMk id="3" creationId="{F8EF5B0D-C6FF-4F43-B21A-0ECF8FB5B765}"/>
          </ac:spMkLst>
        </pc:spChg>
        <pc:spChg chg="add mod">
          <ac:chgData name="J Semmens" userId="880da4ff-bc01-442b-8efd-13b3aa398a74" providerId="ADAL" clId="{6703822F-6F84-4E4B-95F3-7F744972D159}" dt="2021-01-12T15:48:28.910" v="1925" actId="26606"/>
          <ac:spMkLst>
            <pc:docMk/>
            <pc:sldMk cId="4258593771" sldId="263"/>
            <ac:spMk id="6" creationId="{4AC5FFFF-E9FD-4B01-AEBB-97C26D9C5E1D}"/>
          </ac:spMkLst>
        </pc:spChg>
        <pc:spChg chg="add mod">
          <ac:chgData name="J Semmens" userId="880da4ff-bc01-442b-8efd-13b3aa398a74" providerId="ADAL" clId="{6703822F-6F84-4E4B-95F3-7F744972D159}" dt="2021-01-12T15:48:28.910" v="1925" actId="26606"/>
          <ac:spMkLst>
            <pc:docMk/>
            <pc:sldMk cId="4258593771" sldId="263"/>
            <ac:spMk id="9" creationId="{7A4767CF-B4CB-48AB-A97D-A74FA4CC8124}"/>
          </ac:spMkLst>
        </pc:spChg>
        <pc:spChg chg="add mod">
          <ac:chgData name="J Semmens" userId="880da4ff-bc01-442b-8efd-13b3aa398a74" providerId="ADAL" clId="{6703822F-6F84-4E4B-95F3-7F744972D159}" dt="2021-01-12T15:48:28.910" v="1925" actId="26606"/>
          <ac:spMkLst>
            <pc:docMk/>
            <pc:sldMk cId="4258593771" sldId="263"/>
            <ac:spMk id="12" creationId="{93D7E827-545E-4E97-A079-D6305C8D8A1F}"/>
          </ac:spMkLst>
        </pc:spChg>
        <pc:spChg chg="add">
          <ac:chgData name="J Semmens" userId="880da4ff-bc01-442b-8efd-13b3aa398a74" providerId="ADAL" clId="{6703822F-6F84-4E4B-95F3-7F744972D159}" dt="2021-01-12T15:48:28.910" v="1925" actId="26606"/>
          <ac:spMkLst>
            <pc:docMk/>
            <pc:sldMk cId="4258593771" sldId="263"/>
            <ac:spMk id="17" creationId="{B3684CCF-CEBB-4D8E-A366-95E43D4C790B}"/>
          </ac:spMkLst>
        </pc:spChg>
        <pc:spChg chg="add">
          <ac:chgData name="J Semmens" userId="880da4ff-bc01-442b-8efd-13b3aa398a74" providerId="ADAL" clId="{6703822F-6F84-4E4B-95F3-7F744972D159}" dt="2021-01-12T15:48:28.910" v="1925" actId="26606"/>
          <ac:spMkLst>
            <pc:docMk/>
            <pc:sldMk cId="4258593771" sldId="263"/>
            <ac:spMk id="19" creationId="{70BEB1E7-2F88-40BC-B73D-42E5B6F80BFC}"/>
          </ac:spMkLst>
        </pc:spChg>
        <pc:picChg chg="add mod">
          <ac:chgData name="J Semmens" userId="880da4ff-bc01-442b-8efd-13b3aa398a74" providerId="ADAL" clId="{6703822F-6F84-4E4B-95F3-7F744972D159}" dt="2021-01-12T15:48:28.910" v="1925" actId="26606"/>
          <ac:picMkLst>
            <pc:docMk/>
            <pc:sldMk cId="4258593771" sldId="263"/>
            <ac:picMk id="5" creationId="{D7921780-3462-4A30-830D-6E728DFE6721}"/>
          </ac:picMkLst>
        </pc:picChg>
        <pc:picChg chg="add mod ord">
          <ac:chgData name="J Semmens" userId="880da4ff-bc01-442b-8efd-13b3aa398a74" providerId="ADAL" clId="{6703822F-6F84-4E4B-95F3-7F744972D159}" dt="2021-01-12T15:48:28.910" v="1925" actId="26606"/>
          <ac:picMkLst>
            <pc:docMk/>
            <pc:sldMk cId="4258593771" sldId="263"/>
            <ac:picMk id="8" creationId="{EABEC37C-B61E-4664-ABC8-2E14F42246BF}"/>
          </ac:picMkLst>
        </pc:picChg>
        <pc:picChg chg="add mod ord">
          <ac:chgData name="J Semmens" userId="880da4ff-bc01-442b-8efd-13b3aa398a74" providerId="ADAL" clId="{6703822F-6F84-4E4B-95F3-7F744972D159}" dt="2021-01-12T15:48:28.910" v="1925" actId="26606"/>
          <ac:picMkLst>
            <pc:docMk/>
            <pc:sldMk cId="4258593771" sldId="263"/>
            <ac:picMk id="11" creationId="{C852440C-5EC5-4BA9-8312-A90761CEE153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3DF594-6F14-4F42-AEE8-8B4F59B0402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792A7B2-B0DA-42EF-AF1E-7449C840BCF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A79D951-314B-4783-BC6E-EF2034F305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B3EF43-7709-48E9-846C-041D0D3DC76F}" type="datetimeFigureOut">
              <a:rPr lang="en-GB" smtClean="0"/>
              <a:t>19/01/2021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D83BEC6-DEDB-4A8F-A322-A1B61924C1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7F8E0F5-1EAC-418A-936E-D098636367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1273CE-5E9C-47D5-8677-08B464BA34D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237027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37E8D4-E6FA-43BF-ADDC-9077A17285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E9812D2-0FA4-4479-89ED-31B51F29371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8A5C8DD-79C8-40FB-A97D-E0803694FE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B3EF43-7709-48E9-846C-041D0D3DC76F}" type="datetimeFigureOut">
              <a:rPr lang="en-GB" smtClean="0"/>
              <a:t>19/01/2021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197C722-D948-4301-A2E9-EF81F366BF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12BEB77-8CD9-4D59-8C6A-C00FA080AD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1273CE-5E9C-47D5-8677-08B464BA34D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713074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C6E7F4C-1FCC-4283-859D-620E3509927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C9B99AB-73AB-44C2-9180-718A65ECFEE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31FEF57-4D7E-46DB-8578-CADA4979FA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B3EF43-7709-48E9-846C-041D0D3DC76F}" type="datetimeFigureOut">
              <a:rPr lang="en-GB" smtClean="0"/>
              <a:t>19/01/2021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F963416-EEB5-46AC-A5B4-E12A997EB8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A97F98-F5F1-4F62-A9F4-CEEB7FF428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1273CE-5E9C-47D5-8677-08B464BA34D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642231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6FC241-A858-47EA-9CE6-F2EB8CFA61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53BB51-0A80-41E2-A2F3-CB7151145AB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BDBBCB6-9A0D-47C9-922F-E8B43642EE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B3EF43-7709-48E9-846C-041D0D3DC76F}" type="datetimeFigureOut">
              <a:rPr lang="en-GB" smtClean="0"/>
              <a:t>19/01/2021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C8F00AD-FADE-457C-80AD-7D4ACE2562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69932D6-997C-471E-8356-BF79AFED3A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1273CE-5E9C-47D5-8677-08B464BA34D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438374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19C718-2995-4937-B71B-D5F560E12F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69174D4-24DA-4FE3-AF6D-2C0BABE3FB8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7F047F9-16F6-4211-B51A-0D4313DAD2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B3EF43-7709-48E9-846C-041D0D3DC76F}" type="datetimeFigureOut">
              <a:rPr lang="en-GB" smtClean="0"/>
              <a:t>19/01/2021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D4B8F20-F454-4D42-9ED1-14316965DE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2747A3-7C68-4F88-8F8A-4EEF2C5270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1273CE-5E9C-47D5-8677-08B464BA34D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975425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12D98E-68C7-4C05-BB1F-3EC75D7610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ABBF29-297C-47F2-BEF1-76217DC719C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53C0CC9-65F4-4DE4-838B-0CE3B76D84E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77D8A15-DAF3-42C6-8B72-093E82D783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B3EF43-7709-48E9-846C-041D0D3DC76F}" type="datetimeFigureOut">
              <a:rPr lang="en-GB" smtClean="0"/>
              <a:t>19/01/2021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D332907-0A44-4E35-8816-FBB36E479F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5075C6F-A061-44EB-BFF6-72BEB89F64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1273CE-5E9C-47D5-8677-08B464BA34D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357737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21D270-1515-488D-88E3-250EB1FC24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E51CA12-FBA8-4262-BAA2-711ABC05991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17DF6B7-BE55-43C6-90D2-83EBBA5485C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A80DE84-990B-4B6A-9B70-90FEA0F63D3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1BA5CCE-DEC6-4471-AA60-4F558F19B98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76F32E3-0929-4E22-9CD1-F30D5FFFE4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B3EF43-7709-48E9-846C-041D0D3DC76F}" type="datetimeFigureOut">
              <a:rPr lang="en-GB" smtClean="0"/>
              <a:t>19/01/2021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53417A0-3870-4481-BB5C-D58CF4DDC6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C1B3A17-327C-4398-8A6A-8303C7CB71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1273CE-5E9C-47D5-8677-08B464BA34D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393667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EE1EE2-8DBF-4B55-AFFF-ACB3B1D55D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039CB8F-6B98-477E-9C73-11211C4C18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B3EF43-7709-48E9-846C-041D0D3DC76F}" type="datetimeFigureOut">
              <a:rPr lang="en-GB" smtClean="0"/>
              <a:t>19/01/2021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AC56059-A24D-4C74-88AC-221D6A9CEC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7F821D9-3644-4264-BB7C-797AD164B0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1273CE-5E9C-47D5-8677-08B464BA34D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394144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9C7DD6C-1553-4E0D-AAA6-BDB1E5CDD8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B3EF43-7709-48E9-846C-041D0D3DC76F}" type="datetimeFigureOut">
              <a:rPr lang="en-GB" smtClean="0"/>
              <a:t>19/01/2021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E650E58-4BD6-4F44-A11A-E590CF1103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3B0CD14-09EC-4E56-9F19-03A33CD51E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1273CE-5E9C-47D5-8677-08B464BA34D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905294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AE6226-1024-4DB7-93B3-D06F768119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EA032C-9D53-458A-B34F-97709A24E0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24E0C2D-DE23-49C4-A12A-1F44CEC50BD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8027D0C-CD43-4229-9F15-8758DC1E50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B3EF43-7709-48E9-846C-041D0D3DC76F}" type="datetimeFigureOut">
              <a:rPr lang="en-GB" smtClean="0"/>
              <a:t>19/01/2021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D44EDCA-0719-4B53-B3F9-06DE65F531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F5A39F6-8F79-41CF-861F-317B410190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1273CE-5E9C-47D5-8677-08B464BA34D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921357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B271D0-B9BF-498B-ABEE-4DE1FBD7F0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8213562-6807-4082-8433-1F4107A75DF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DF1D828-A681-448D-88E1-6C16A0B26E3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B6F678D-EAC7-44B2-B5F2-AB04F54BA2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B3EF43-7709-48E9-846C-041D0D3DC76F}" type="datetimeFigureOut">
              <a:rPr lang="en-GB" smtClean="0"/>
              <a:t>19/01/2021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2819300-44AB-4F68-AEA1-24C3490763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E310B27-6150-49AE-8296-4ED9801DBF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1273CE-5E9C-47D5-8677-08B464BA34D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431008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3F37F5F-7572-4F45-A2BB-354EF8436D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1E64070-82DC-4894-9BAF-B6B69EC6F6B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C6027EF-F160-424D-A2CD-71071B64E42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B3EF43-7709-48E9-846C-041D0D3DC76F}" type="datetimeFigureOut">
              <a:rPr lang="en-GB" smtClean="0"/>
              <a:t>19/01/2021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16C0678-ECE6-48AC-B9D0-99620F2A6B9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50CA7A1-552B-424E-B008-5A7A37B6A27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1273CE-5E9C-47D5-8677-08B464BA34D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265594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g"/><Relationship Id="rId3" Type="http://schemas.openxmlformats.org/officeDocument/2006/relationships/hyperlink" Target="https://commons.wikimedia.org/wiki/File:I_know_that_I_am_intelligent,_because_I_know_that_I_know_nothing._%E2%80%93_Socrates1.png" TargetMode="External"/><Relationship Id="rId7" Type="http://schemas.openxmlformats.org/officeDocument/2006/relationships/hyperlink" Target="https://creativecommons.org/licenses/by/3.0/" TargetMode="Externa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braintrainingtools.org/skills/true-wisdom-comes-to-each-of-us-when-we-realize-how-little-we-understand-about/" TargetMode="External"/><Relationship Id="rId5" Type="http://schemas.openxmlformats.org/officeDocument/2006/relationships/image" Target="../media/image14.jpg"/><Relationship Id="rId4" Type="http://schemas.openxmlformats.org/officeDocument/2006/relationships/hyperlink" Target="https://creativecommons.org/licenses/by-sa/3.0/" TargetMode="External"/><Relationship Id="rId9" Type="http://schemas.openxmlformats.org/officeDocument/2006/relationships/hyperlink" Target="http://www.braintrainingtools.org/skills/the-whole-purpose-of-education-is-to-turn-mirrors-quote/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opoderosoresumao.com/livros/resenha-cerveja-e-filosofia-leia-pense-e-consuma-sem-moderacao" TargetMode="External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reativecommons.org/licenses/by-nc-nd/3.0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ovimagazine.com/art/12036" TargetMode="External"/><Relationship Id="rId7" Type="http://schemas.openxmlformats.org/officeDocument/2006/relationships/hyperlink" Target="https://creativecommons.org/licenses/by-nc-sa/3.0/" TargetMode="Externa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creativecommons.org/licenses/by-nc-nd/3.0/" TargetMode="External"/><Relationship Id="rId5" Type="http://schemas.openxmlformats.org/officeDocument/2006/relationships/hyperlink" Target="https://spmath81708.blogspot.com/2009/02/pythagoras-pythagorean-theorem.html" TargetMode="External"/><Relationship Id="rId4" Type="http://schemas.openxmlformats.org/officeDocument/2006/relationships/image" Target="../media/image4.JP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hyperlink" Target="https://creativecommons.org/licenses/by-sa/3.0/" TargetMode="External"/><Relationship Id="rId3" Type="http://schemas.openxmlformats.org/officeDocument/2006/relationships/hyperlink" Target="https://classical-inquiries.chs.harvard.edu/some-jottings-on-the-pronouncements-of-the-delphic-oracle/" TargetMode="External"/><Relationship Id="rId7" Type="http://schemas.openxmlformats.org/officeDocument/2006/relationships/hyperlink" Target="https://en.wikipedia.org/wiki/Hoplite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g"/><Relationship Id="rId5" Type="http://schemas.openxmlformats.org/officeDocument/2006/relationships/hyperlink" Target="https://nomadicniko.com/2013/11/10/athens-agora/" TargetMode="External"/><Relationship Id="rId10" Type="http://schemas.openxmlformats.org/officeDocument/2006/relationships/hyperlink" Target="https://creativecommons.org/licenses/by-nc/3.0/" TargetMode="External"/><Relationship Id="rId4" Type="http://schemas.openxmlformats.org/officeDocument/2006/relationships/image" Target="../media/image6.jpg"/><Relationship Id="rId9" Type="http://schemas.openxmlformats.org/officeDocument/2006/relationships/hyperlink" Target="https://creativecommons.org/licenses/by-nc-nd/3.0/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fi.wikipedia.org/wiki/Valehtelija,_valehtelija" TargetMode="External"/><Relationship Id="rId7" Type="http://schemas.openxmlformats.org/officeDocument/2006/relationships/hyperlink" Target="https://creativecommons.org/licenses/by-sa/3.0/" TargetMode="External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creativecommons.org/licenses/by/3.0/" TargetMode="External"/><Relationship Id="rId5" Type="http://schemas.openxmlformats.org/officeDocument/2006/relationships/hyperlink" Target="http://www.interelge2015.com/just-another-brick-in-the-wall/" TargetMode="External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brewminate.com/socratic-citizenship-platos-apology-and-crito/" TargetMode="External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creativecommons.org/licenses/by-nc-sa/3.0/" TargetMode="External"/><Relationship Id="rId4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hinkinghumanity.com/2014/07/motivation-15-best-socrates-picture-quotes.html" TargetMode="External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reativecommons.org/licenses/by/3.0/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justadandak.com/i-like-i-wonder-curating-a-new-monthly-event-series/" TargetMode="External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0BC9EFE1-D8CB-4668-9980-DB108327A7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305" y="0"/>
            <a:ext cx="6271569" cy="6858000"/>
          </a:xfrm>
          <a:prstGeom prst="rect">
            <a:avLst/>
          </a:prstGeom>
          <a:gradFill>
            <a:gsLst>
              <a:gs pos="0">
                <a:schemeClr val="accent1">
                  <a:lumMod val="100000"/>
                  <a:alpha val="82000"/>
                </a:schemeClr>
              </a:gs>
              <a:gs pos="25000">
                <a:schemeClr val="accent1">
                  <a:alpha val="60000"/>
                </a:schemeClr>
              </a:gs>
              <a:gs pos="94000">
                <a:schemeClr val="bg2">
                  <a:lumMod val="75000"/>
                </a:schemeClr>
              </a:gs>
              <a:gs pos="100000">
                <a:schemeClr val="bg2">
                  <a:lumMod val="7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7CBAE1BD-B8E4-4029-8AA2-C77E4FED98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361A185-DAF3-4047-BE74-7B642D2A82D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585882" y="4267832"/>
            <a:ext cx="4805996" cy="1401448"/>
          </a:xfrm>
        </p:spPr>
        <p:txBody>
          <a:bodyPr anchor="t">
            <a:normAutofit/>
          </a:bodyPr>
          <a:lstStyle/>
          <a:p>
            <a:pPr algn="l"/>
            <a:r>
              <a:rPr lang="en-GB" sz="7200" dirty="0">
                <a:solidFill>
                  <a:srgbClr val="000000"/>
                </a:solidFill>
              </a:rPr>
              <a:t>Socrates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E05A7C0-83C2-45F9-8726-F82599C4CC8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586186" y="3428999"/>
            <a:ext cx="4805691" cy="838831"/>
          </a:xfrm>
        </p:spPr>
        <p:txBody>
          <a:bodyPr anchor="b">
            <a:normAutofit lnSpcReduction="10000"/>
          </a:bodyPr>
          <a:lstStyle/>
          <a:p>
            <a:pPr algn="l"/>
            <a:r>
              <a:rPr lang="en-GB" sz="2800" dirty="0">
                <a:solidFill>
                  <a:srgbClr val="000000"/>
                </a:solidFill>
              </a:rPr>
              <a:t>What can we learn from The Great Philosophers?</a:t>
            </a:r>
          </a:p>
        </p:txBody>
      </p:sp>
      <p:sp>
        <p:nvSpPr>
          <p:cNvPr id="13" name="Freeform 49">
            <a:extLst>
              <a:ext uri="{FF2B5EF4-FFF2-40B4-BE49-F238E27FC236}">
                <a16:creationId xmlns:a16="http://schemas.microsoft.com/office/drawing/2014/main" id="{77DA6D33-2D62-458C-BF5D-DBF612FD55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590635"/>
            <a:ext cx="5478085" cy="6276841"/>
          </a:xfrm>
          <a:custGeom>
            <a:avLst/>
            <a:gdLst>
              <a:gd name="connsiteX0" fmla="*/ 2178155 w 5478085"/>
              <a:gd name="connsiteY0" fmla="*/ 0 h 6276841"/>
              <a:gd name="connsiteX1" fmla="*/ 5478085 w 5478085"/>
              <a:gd name="connsiteY1" fmla="*/ 3299930 h 6276841"/>
              <a:gd name="connsiteX2" fmla="*/ 3751098 w 5478085"/>
              <a:gd name="connsiteY2" fmla="*/ 6201577 h 6276841"/>
              <a:gd name="connsiteX3" fmla="*/ 3594858 w 5478085"/>
              <a:gd name="connsiteY3" fmla="*/ 6276841 h 6276841"/>
              <a:gd name="connsiteX4" fmla="*/ 761453 w 5478085"/>
              <a:gd name="connsiteY4" fmla="*/ 6276841 h 6276841"/>
              <a:gd name="connsiteX5" fmla="*/ 605213 w 5478085"/>
              <a:gd name="connsiteY5" fmla="*/ 6201577 h 6276841"/>
              <a:gd name="connsiteX6" fmla="*/ 79093 w 5478085"/>
              <a:gd name="connsiteY6" fmla="*/ 5846317 h 6276841"/>
              <a:gd name="connsiteX7" fmla="*/ 0 w 5478085"/>
              <a:gd name="connsiteY7" fmla="*/ 5774432 h 6276841"/>
              <a:gd name="connsiteX8" fmla="*/ 0 w 5478085"/>
              <a:gd name="connsiteY8" fmla="*/ 825429 h 6276841"/>
              <a:gd name="connsiteX9" fmla="*/ 79093 w 5478085"/>
              <a:gd name="connsiteY9" fmla="*/ 753544 h 6276841"/>
              <a:gd name="connsiteX10" fmla="*/ 2178155 w 5478085"/>
              <a:gd name="connsiteY10" fmla="*/ 0 h 62768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478085" h="6276841">
                <a:moveTo>
                  <a:pt x="2178155" y="0"/>
                </a:moveTo>
                <a:cubicBezTo>
                  <a:pt x="4000656" y="0"/>
                  <a:pt x="5478085" y="1477429"/>
                  <a:pt x="5478085" y="3299930"/>
                </a:cubicBezTo>
                <a:cubicBezTo>
                  <a:pt x="5478085" y="4552900"/>
                  <a:pt x="4779769" y="5642769"/>
                  <a:pt x="3751098" y="6201577"/>
                </a:cubicBezTo>
                <a:lnTo>
                  <a:pt x="3594858" y="6276841"/>
                </a:lnTo>
                <a:lnTo>
                  <a:pt x="761453" y="6276841"/>
                </a:lnTo>
                <a:lnTo>
                  <a:pt x="605213" y="6201577"/>
                </a:lnTo>
                <a:cubicBezTo>
                  <a:pt x="418182" y="6099975"/>
                  <a:pt x="242071" y="5980818"/>
                  <a:pt x="79093" y="5846317"/>
                </a:cubicBezTo>
                <a:lnTo>
                  <a:pt x="0" y="5774432"/>
                </a:lnTo>
                <a:lnTo>
                  <a:pt x="0" y="825429"/>
                </a:lnTo>
                <a:lnTo>
                  <a:pt x="79093" y="753544"/>
                </a:lnTo>
                <a:cubicBezTo>
                  <a:pt x="649516" y="282789"/>
                  <a:pt x="1380811" y="0"/>
                  <a:pt x="2178155" y="0"/>
                </a:cubicBezTo>
                <a:close/>
              </a:path>
            </a:pathLst>
          </a:custGeom>
          <a:solidFill>
            <a:srgbClr val="FFFFFF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accent3"/>
                </a:gs>
                <a:gs pos="100000">
                  <a:schemeClr val="accent3"/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E43CC7D-18E4-47F5-A38B-354E9CA1957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/>
          </a:blip>
          <a:srcRect t="7941" r="-2" b="-2"/>
          <a:stretch/>
        </p:blipFill>
        <p:spPr>
          <a:xfrm>
            <a:off x="1" y="770037"/>
            <a:ext cx="5298683" cy="6097438"/>
          </a:xfrm>
          <a:custGeom>
            <a:avLst/>
            <a:gdLst/>
            <a:ahLst/>
            <a:cxnLst/>
            <a:rect l="l" t="t" r="r" b="b"/>
            <a:pathLst>
              <a:path w="5298683" h="6097438">
                <a:moveTo>
                  <a:pt x="2178155" y="0"/>
                </a:moveTo>
                <a:cubicBezTo>
                  <a:pt x="3901575" y="0"/>
                  <a:pt x="5298683" y="1397108"/>
                  <a:pt x="5298683" y="3120527"/>
                </a:cubicBezTo>
                <a:cubicBezTo>
                  <a:pt x="5298683" y="4413092"/>
                  <a:pt x="4512810" y="5522106"/>
                  <a:pt x="3392805" y="5995828"/>
                </a:cubicBezTo>
                <a:lnTo>
                  <a:pt x="3115184" y="6097438"/>
                </a:lnTo>
                <a:lnTo>
                  <a:pt x="1241127" y="6097438"/>
                </a:lnTo>
                <a:lnTo>
                  <a:pt x="963506" y="5995828"/>
                </a:lnTo>
                <a:cubicBezTo>
                  <a:pt x="683504" y="5877397"/>
                  <a:pt x="424387" y="5719261"/>
                  <a:pt x="193210" y="5528477"/>
                </a:cubicBezTo>
                <a:lnTo>
                  <a:pt x="0" y="5352876"/>
                </a:lnTo>
                <a:lnTo>
                  <a:pt x="0" y="888178"/>
                </a:lnTo>
                <a:lnTo>
                  <a:pt x="193210" y="712577"/>
                </a:lnTo>
                <a:cubicBezTo>
                  <a:pt x="732621" y="267415"/>
                  <a:pt x="1424159" y="0"/>
                  <a:pt x="2178155" y="0"/>
                </a:cubicBezTo>
                <a:close/>
              </a:path>
            </a:pathLst>
          </a:custGeom>
          <a:effectLst>
            <a:softEdge rad="0"/>
          </a:effectLst>
        </p:spPr>
      </p:pic>
    </p:spTree>
    <p:extLst>
      <p:ext uri="{BB962C8B-B14F-4D97-AF65-F5344CB8AC3E}">
        <p14:creationId xmlns:p14="http://schemas.microsoft.com/office/powerpoint/2010/main" val="211757458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0104A0-0FE7-4539-836F-2F8691297B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60603E49-7703-4BA5-808D-AC803CE706E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7770000" y="1126597"/>
            <a:ext cx="4351338" cy="4351338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CC5B47F-789C-4599-8200-E52FC7204C60}"/>
              </a:ext>
            </a:extLst>
          </p:cNvPr>
          <p:cNvSpPr txBox="1"/>
          <p:nvPr/>
        </p:nvSpPr>
        <p:spPr>
          <a:xfrm>
            <a:off x="3920331" y="6176963"/>
            <a:ext cx="435133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00">
                <a:hlinkClick r:id="rId3" tooltip="https://commons.wikimedia.org/wiki/File:I_know_that_I_am_intelligent,_because_I_know_that_I_know_nothing._%E2%80%93_Socrates1.png"/>
              </a:rPr>
              <a:t>This Photo</a:t>
            </a:r>
            <a:r>
              <a:rPr lang="en-GB" sz="900"/>
              <a:t> by Unknown Author is licensed under </a:t>
            </a:r>
            <a:r>
              <a:rPr lang="en-GB" sz="900">
                <a:hlinkClick r:id="rId4" tooltip="https://creativecommons.org/licenses/by-sa/3.0/"/>
              </a:rPr>
              <a:t>CC BY-SA</a:t>
            </a:r>
            <a:endParaRPr lang="en-GB" sz="900"/>
          </a:p>
        </p:txBody>
      </p:sp>
      <p:pic>
        <p:nvPicPr>
          <p:cNvPr id="8" name="Picture 7" descr="A picture containing text, plant, flower&#10;&#10;Description automatically generated">
            <a:extLst>
              <a:ext uri="{FF2B5EF4-FFF2-40B4-BE49-F238E27FC236}">
                <a16:creationId xmlns:a16="http://schemas.microsoft.com/office/drawing/2014/main" id="{95CC5639-29CA-4C8D-9850-6891C7F8F7D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6"/>
              </a:ext>
            </a:extLst>
          </a:blip>
          <a:stretch>
            <a:fillRect/>
          </a:stretch>
        </p:blipFill>
        <p:spPr>
          <a:xfrm>
            <a:off x="0" y="4072581"/>
            <a:ext cx="7620000" cy="38100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8756F739-98AF-4EE4-8B97-848FEA8D64E2}"/>
              </a:ext>
            </a:extLst>
          </p:cNvPr>
          <p:cNvSpPr txBox="1"/>
          <p:nvPr/>
        </p:nvSpPr>
        <p:spPr>
          <a:xfrm>
            <a:off x="2436000" y="5484000"/>
            <a:ext cx="7620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00">
                <a:hlinkClick r:id="rId6" tooltip="http://www.braintrainingtools.org/skills/true-wisdom-comes-to-each-of-us-when-we-realize-how-little-we-understand-about/"/>
              </a:rPr>
              <a:t>This Photo</a:t>
            </a:r>
            <a:r>
              <a:rPr lang="en-GB" sz="900"/>
              <a:t> by Unknown Author is licensed under </a:t>
            </a:r>
            <a:r>
              <a:rPr lang="en-GB" sz="900">
                <a:hlinkClick r:id="rId7" tooltip="https://creativecommons.org/licenses/by/3.0/"/>
              </a:rPr>
              <a:t>CC BY</a:t>
            </a:r>
            <a:endParaRPr lang="en-GB" sz="900"/>
          </a:p>
        </p:txBody>
      </p:sp>
      <p:pic>
        <p:nvPicPr>
          <p:cNvPr id="11" name="Picture 10" descr="Text&#10;&#10;Description automatically generated">
            <a:extLst>
              <a:ext uri="{FF2B5EF4-FFF2-40B4-BE49-F238E27FC236}">
                <a16:creationId xmlns:a16="http://schemas.microsoft.com/office/drawing/2014/main" id="{78780446-A53F-43D4-819E-361097C1B44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9"/>
              </a:ext>
            </a:extLst>
          </a:blip>
          <a:stretch>
            <a:fillRect/>
          </a:stretch>
        </p:blipFill>
        <p:spPr>
          <a:xfrm>
            <a:off x="-6563" y="12487"/>
            <a:ext cx="7620000" cy="381000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0C42182E-390D-49E1-96E4-670FC968535D}"/>
              </a:ext>
            </a:extLst>
          </p:cNvPr>
          <p:cNvSpPr txBox="1"/>
          <p:nvPr/>
        </p:nvSpPr>
        <p:spPr>
          <a:xfrm>
            <a:off x="2628862" y="5977581"/>
            <a:ext cx="7620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00">
                <a:hlinkClick r:id="rId9" tooltip="http://www.braintrainingtools.org/skills/the-whole-purpose-of-education-is-to-turn-mirrors-quote/"/>
              </a:rPr>
              <a:t>This Photo</a:t>
            </a:r>
            <a:r>
              <a:rPr lang="en-GB" sz="900"/>
              <a:t> by Unknown Author is licensed under </a:t>
            </a:r>
            <a:r>
              <a:rPr lang="en-GB" sz="900">
                <a:hlinkClick r:id="rId7" tooltip="https://creativecommons.org/licenses/by/3.0/"/>
              </a:rPr>
              <a:t>CC BY</a:t>
            </a:r>
            <a:endParaRPr lang="en-GB" sz="900"/>
          </a:p>
        </p:txBody>
      </p:sp>
    </p:spTree>
    <p:extLst>
      <p:ext uri="{BB962C8B-B14F-4D97-AF65-F5344CB8AC3E}">
        <p14:creationId xmlns:p14="http://schemas.microsoft.com/office/powerpoint/2010/main" val="247711302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" name="Rectangle 19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3C68B91-5BA8-4B77-839D-4628280092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25369"/>
            <a:ext cx="4368602" cy="1956841"/>
          </a:xfrm>
        </p:spPr>
        <p:txBody>
          <a:bodyPr anchor="b">
            <a:normAutofit/>
          </a:bodyPr>
          <a:lstStyle/>
          <a:p>
            <a:r>
              <a:rPr lang="en-GB" sz="4200"/>
              <a:t>What other ideas did Socrates have? </a:t>
            </a:r>
          </a:p>
        </p:txBody>
      </p:sp>
      <p:sp>
        <p:nvSpPr>
          <p:cNvPr id="27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68373F-C978-42B4-91E5-5285F172AB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080" y="2872899"/>
            <a:ext cx="4243589" cy="3320668"/>
          </a:xfrm>
        </p:spPr>
        <p:txBody>
          <a:bodyPr>
            <a:normAutofit/>
          </a:bodyPr>
          <a:lstStyle/>
          <a:p>
            <a:r>
              <a:rPr lang="en-GB" sz="2200"/>
              <a:t>Well, that’s the thing, he never wrote anything down so we don’t know much about him. </a:t>
            </a:r>
          </a:p>
          <a:p>
            <a:r>
              <a:rPr lang="en-GB" sz="2200"/>
              <a:t>Next week we will talk about Plato – who used Socrates as a character in his books. </a:t>
            </a:r>
          </a:p>
          <a:p>
            <a:r>
              <a:rPr lang="en-GB" sz="2200"/>
              <a:t>But until then – Please take a look at the form and complete some of the questions on there. </a:t>
            </a:r>
          </a:p>
        </p:txBody>
      </p:sp>
      <p:pic>
        <p:nvPicPr>
          <p:cNvPr id="5" name="Picture 4" descr="A picture containing text&#10;&#10;Description automatically generated">
            <a:extLst>
              <a:ext uri="{FF2B5EF4-FFF2-40B4-BE49-F238E27FC236}">
                <a16:creationId xmlns:a16="http://schemas.microsoft.com/office/drawing/2014/main" id="{84AAF621-E518-4C3B-85E9-6E325070B9B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b="303"/>
          <a:stretch/>
        </p:blipFill>
        <p:spPr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B1A9548-5C3A-41FD-B16E-32915DBD0ADD}"/>
              </a:ext>
            </a:extLst>
          </p:cNvPr>
          <p:cNvSpPr txBox="1"/>
          <p:nvPr/>
        </p:nvSpPr>
        <p:spPr>
          <a:xfrm>
            <a:off x="9732673" y="6657945"/>
            <a:ext cx="2459327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n-GB" sz="700">
                <a:solidFill>
                  <a:srgbClr val="FFFFFF"/>
                </a:solidFill>
                <a:hlinkClick r:id="rId3" tooltip="http://www.opoderosoresumao.com/livros/resenha-cerveja-e-filosofia-leia-pense-e-consuma-sem-moderacao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This Photo</a:t>
            </a:r>
            <a:r>
              <a:rPr lang="en-GB" sz="700">
                <a:solidFill>
                  <a:srgbClr val="FFFFFF"/>
                </a:solidFill>
              </a:rPr>
              <a:t> by Unknown Author is licensed under </a:t>
            </a:r>
            <a:r>
              <a:rPr lang="en-GB" sz="700">
                <a:solidFill>
                  <a:srgbClr val="FFFFFF"/>
                </a:solidFill>
                <a:hlinkClick r:id="rId4" tooltip="https://creativecommons.org/licenses/by-nc-nd/3.0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BY-NC-ND</a:t>
            </a:r>
            <a:endParaRPr lang="en-GB" sz="7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15803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6ECA6DCB-B7E1-40A9-9524-540C6DA40B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B92387A-3DE1-4178-946A-EFFCCFD0DD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9560" y="856180"/>
            <a:ext cx="5279408" cy="1128068"/>
          </a:xfrm>
        </p:spPr>
        <p:txBody>
          <a:bodyPr anchor="ctr">
            <a:normAutofit/>
          </a:bodyPr>
          <a:lstStyle/>
          <a:p>
            <a:r>
              <a:rPr lang="en-GB" sz="4000"/>
              <a:t>Why Socrates? </a:t>
            </a: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1DE889C7-FAD6-4397-98E2-05D5034844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1083484"/>
            <a:ext cx="355196" cy="673460"/>
            <a:chOff x="0" y="823811"/>
            <a:chExt cx="355196" cy="673460"/>
          </a:xfrm>
        </p:grpSpPr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F399A70F-F8CD-4992-9EF5-6CF15472E7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823811"/>
              <a:ext cx="87363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48F4FEDC-6D80-458C-A665-075D9B9500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59341" y="823811"/>
              <a:ext cx="195855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0" name="Rectangle 19">
            <a:extLst>
              <a:ext uri="{FF2B5EF4-FFF2-40B4-BE49-F238E27FC236}">
                <a16:creationId xmlns:a16="http://schemas.microsoft.com/office/drawing/2014/main" id="{3873B707-463F-40B0-8227-E8CC6C67EB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65085" y="2123821"/>
            <a:ext cx="4975066" cy="2743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02CA38-1CE1-445B-86BD-96524473CD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0719" y="2330505"/>
            <a:ext cx="5278066" cy="3979585"/>
          </a:xfrm>
        </p:spPr>
        <p:txBody>
          <a:bodyPr anchor="ctr">
            <a:normAutofit/>
          </a:bodyPr>
          <a:lstStyle/>
          <a:p>
            <a:r>
              <a:rPr lang="en-GB" sz="2000" dirty="0"/>
              <a:t>Socrates is, for many people, THE philosopher. </a:t>
            </a:r>
          </a:p>
          <a:p>
            <a:r>
              <a:rPr lang="en-GB" sz="2000" dirty="0"/>
              <a:t>If you study philosophy at University or read a philosophy book everyone before Socrates is called a Pre-Socratic. </a:t>
            </a:r>
          </a:p>
          <a:p>
            <a:r>
              <a:rPr lang="en-GB" sz="2000" dirty="0"/>
              <a:t>Before Socrates the world still had philosophers but there are too many to count. </a:t>
            </a:r>
          </a:p>
          <a:p>
            <a:r>
              <a:rPr lang="en-GB" sz="2000" dirty="0"/>
              <a:t>One in particular that you will all learn about in high school was a guy called Pythagoras. </a:t>
            </a:r>
          </a:p>
          <a:p>
            <a:r>
              <a:rPr lang="en-GB" sz="2000" dirty="0"/>
              <a:t>Anyway, Socrates was born in 470bc and died in 399bc (he lived for 71 years) 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C13237C8-E62C-4F0D-A318-BD6FB6C2D1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0697670" y="0"/>
            <a:ext cx="149433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19C9EAEA-39D0-4B0E-A0EB-51E7B2674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49687" y="357447"/>
            <a:ext cx="4845488" cy="292358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Text&#10;&#10;Description automatically generated">
            <a:extLst>
              <a:ext uri="{FF2B5EF4-FFF2-40B4-BE49-F238E27FC236}">
                <a16:creationId xmlns:a16="http://schemas.microsoft.com/office/drawing/2014/main" id="{0B804E55-0A22-4D8E-BB28-2085F1F262A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t="10205" r="4" b="16599"/>
          <a:stretch/>
        </p:blipFill>
        <p:spPr>
          <a:xfrm>
            <a:off x="7083423" y="581892"/>
            <a:ext cx="4397433" cy="2518756"/>
          </a:xfrm>
          <a:prstGeom prst="rect">
            <a:avLst/>
          </a:prstGeom>
        </p:spPr>
      </p:pic>
      <p:sp>
        <p:nvSpPr>
          <p:cNvPr id="26" name="Rectangle 25">
            <a:extLst>
              <a:ext uri="{FF2B5EF4-FFF2-40B4-BE49-F238E27FC236}">
                <a16:creationId xmlns:a16="http://schemas.microsoft.com/office/drawing/2014/main" id="{8CB5D2D7-DF65-4E86-BFBA-FFB9B5ACEB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49687" y="3505479"/>
            <a:ext cx="4845488" cy="292358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Diagram&#10;&#10;Description automatically generated">
            <a:extLst>
              <a:ext uri="{FF2B5EF4-FFF2-40B4-BE49-F238E27FC236}">
                <a16:creationId xmlns:a16="http://schemas.microsoft.com/office/drawing/2014/main" id="{B9DF2310-B0EC-4B64-AD5D-B221B3BFC40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rcRect r="1" b="776"/>
          <a:stretch/>
        </p:blipFill>
        <p:spPr>
          <a:xfrm>
            <a:off x="7083423" y="3707894"/>
            <a:ext cx="4395569" cy="251875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55F2035-DFBD-46A6-99A3-DCCB99D1DBCA}"/>
              </a:ext>
            </a:extLst>
          </p:cNvPr>
          <p:cNvSpPr txBox="1"/>
          <p:nvPr/>
        </p:nvSpPr>
        <p:spPr>
          <a:xfrm>
            <a:off x="9021529" y="2900593"/>
            <a:ext cx="2459327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n-GB" sz="700">
                <a:solidFill>
                  <a:srgbClr val="FFFFFF"/>
                </a:solidFill>
                <a:hlinkClick r:id="rId3" tooltip="https://www.ovimagazine.com/art/1203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This Photo</a:t>
            </a:r>
            <a:r>
              <a:rPr lang="en-GB" sz="700">
                <a:solidFill>
                  <a:srgbClr val="FFFFFF"/>
                </a:solidFill>
              </a:rPr>
              <a:t> by Unknown Author is licensed under </a:t>
            </a:r>
            <a:r>
              <a:rPr lang="en-GB" sz="700">
                <a:solidFill>
                  <a:srgbClr val="FFFFFF"/>
                </a:solidFill>
                <a:hlinkClick r:id="rId6" tooltip="https://creativecommons.org/licenses/by-nc-nd/3.0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BY-NC-ND</a:t>
            </a:r>
            <a:endParaRPr lang="en-GB" sz="700">
              <a:solidFill>
                <a:srgbClr val="FFFFFF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5BCC4B9-1392-4626-B0E4-BAAECA06BB35}"/>
              </a:ext>
            </a:extLst>
          </p:cNvPr>
          <p:cNvSpPr txBox="1"/>
          <p:nvPr/>
        </p:nvSpPr>
        <p:spPr>
          <a:xfrm>
            <a:off x="9038901" y="6026595"/>
            <a:ext cx="2440091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n-GB" sz="700">
                <a:solidFill>
                  <a:srgbClr val="FFFFFF"/>
                </a:solidFill>
                <a:hlinkClick r:id="rId5" tooltip="https://spmath81708.blogspot.com/2009/02/pythagoras-pythagorean-theorem.html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This Photo</a:t>
            </a:r>
            <a:r>
              <a:rPr lang="en-GB" sz="700">
                <a:solidFill>
                  <a:srgbClr val="FFFFFF"/>
                </a:solidFill>
              </a:rPr>
              <a:t> by Unknown Author is licensed under </a:t>
            </a:r>
            <a:r>
              <a:rPr lang="en-GB" sz="700">
                <a:solidFill>
                  <a:srgbClr val="FFFFFF"/>
                </a:solidFill>
                <a:hlinkClick r:id="rId7" tooltip="https://creativecommons.org/licenses/by-nc-sa/3.0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BY-SA-NC</a:t>
            </a:r>
            <a:endParaRPr lang="en-GB" sz="7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88813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B3684CCF-CEBB-4D8E-A366-95E43D4C79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BEB0C25-6AA0-4672-9AD5-0FA18F5B31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345810"/>
            <a:ext cx="4960945" cy="1325563"/>
          </a:xfrm>
        </p:spPr>
        <p:txBody>
          <a:bodyPr>
            <a:normAutofit/>
          </a:bodyPr>
          <a:lstStyle/>
          <a:p>
            <a:r>
              <a:rPr lang="en-GB" dirty="0"/>
              <a:t>Who? When?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EF5B0D-C6FF-4F43-B21A-0ECF8FB5B7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1825625"/>
            <a:ext cx="4933462" cy="4351338"/>
          </a:xfrm>
        </p:spPr>
        <p:txBody>
          <a:bodyPr>
            <a:normAutofit/>
          </a:bodyPr>
          <a:lstStyle/>
          <a:p>
            <a:r>
              <a:rPr lang="en-GB" sz="1800"/>
              <a:t>He was a soldier</a:t>
            </a:r>
          </a:p>
          <a:p>
            <a:r>
              <a:rPr lang="en-GB" sz="1800"/>
              <a:t>He was a philosopher</a:t>
            </a:r>
          </a:p>
          <a:p>
            <a:r>
              <a:rPr lang="en-GB" sz="1800"/>
              <a:t>He famously didn’t like his own wife! </a:t>
            </a:r>
          </a:p>
          <a:p>
            <a:r>
              <a:rPr lang="en-GB" sz="1800"/>
              <a:t>He was said to have immense abilities like staying out all night in the snow with only summer clothes on and not feeling a thing! </a:t>
            </a:r>
          </a:p>
          <a:p>
            <a:r>
              <a:rPr lang="en-GB" sz="1800"/>
              <a:t>He was also called the ‘wisest man in Athens’ by the Oracle at Delphi. This meant that lots of people asked him all sorts of questions about life…which got him thinking.</a:t>
            </a:r>
          </a:p>
          <a:p>
            <a:r>
              <a:rPr lang="en-GB" sz="1800"/>
              <a:t>He believed in the soul – the spirit that lives in our bodies and leaves to go to heaven when we die (this is a very Christian idea) </a:t>
            </a:r>
          </a:p>
        </p:txBody>
      </p:sp>
      <p:pic>
        <p:nvPicPr>
          <p:cNvPr id="11" name="Picture 10" descr="A picture containing logo&#10;&#10;Description automatically generated">
            <a:extLst>
              <a:ext uri="{FF2B5EF4-FFF2-40B4-BE49-F238E27FC236}">
                <a16:creationId xmlns:a16="http://schemas.microsoft.com/office/drawing/2014/main" id="{C852440C-5EC5-4BA9-8312-A90761CEE15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t="3143" r="-4" b="4515"/>
          <a:stretch/>
        </p:blipFill>
        <p:spPr>
          <a:xfrm>
            <a:off x="6863996" y="3154859"/>
            <a:ext cx="4030579" cy="3703141"/>
          </a:xfrm>
          <a:custGeom>
            <a:avLst/>
            <a:gdLst/>
            <a:ahLst/>
            <a:cxnLst/>
            <a:rect l="l" t="t" r="r" b="b"/>
            <a:pathLst>
              <a:path w="4030579" h="3703141">
                <a:moveTo>
                  <a:pt x="2015289" y="0"/>
                </a:moveTo>
                <a:cubicBezTo>
                  <a:pt x="3128303" y="0"/>
                  <a:pt x="4030579" y="902277"/>
                  <a:pt x="4030579" y="2015290"/>
                </a:cubicBezTo>
                <a:cubicBezTo>
                  <a:pt x="4030579" y="2710923"/>
                  <a:pt x="3678127" y="3324237"/>
                  <a:pt x="3142057" y="3686399"/>
                </a:cubicBezTo>
                <a:lnTo>
                  <a:pt x="3114499" y="3703141"/>
                </a:lnTo>
                <a:lnTo>
                  <a:pt x="916080" y="3703141"/>
                </a:lnTo>
                <a:lnTo>
                  <a:pt x="888522" y="3686399"/>
                </a:lnTo>
                <a:cubicBezTo>
                  <a:pt x="352452" y="3324237"/>
                  <a:pt x="0" y="2710923"/>
                  <a:pt x="0" y="2015290"/>
                </a:cubicBezTo>
                <a:cubicBezTo>
                  <a:pt x="0" y="902277"/>
                  <a:pt x="902277" y="0"/>
                  <a:pt x="2015289" y="0"/>
                </a:cubicBezTo>
                <a:close/>
              </a:path>
            </a:pathLst>
          </a:custGeom>
        </p:spPr>
      </p:pic>
      <p:sp>
        <p:nvSpPr>
          <p:cNvPr id="19" name="Arc 18">
            <a:extLst>
              <a:ext uri="{FF2B5EF4-FFF2-40B4-BE49-F238E27FC236}">
                <a16:creationId xmlns:a16="http://schemas.microsoft.com/office/drawing/2014/main" id="{70BEB1E7-2F88-40BC-B73D-42E5B6F80B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4759070" flipV="1">
            <a:off x="6010869" y="-729072"/>
            <a:ext cx="4083433" cy="4083433"/>
          </a:xfrm>
          <a:prstGeom prst="arc">
            <a:avLst>
              <a:gd name="adj1" fmla="val 16200000"/>
              <a:gd name="adj2" fmla="val 20093138"/>
            </a:avLst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8" name="Picture 7" descr="A picture containing building, outdoor, grass, sky&#10;&#10;Description automatically generated">
            <a:extLst>
              <a:ext uri="{FF2B5EF4-FFF2-40B4-BE49-F238E27FC236}">
                <a16:creationId xmlns:a16="http://schemas.microsoft.com/office/drawing/2014/main" id="{EABEC37C-B61E-4664-ABC8-2E14F42246BF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rcRect l="9058" r="13431" b="4"/>
          <a:stretch/>
        </p:blipFill>
        <p:spPr>
          <a:xfrm>
            <a:off x="6305807" y="1"/>
            <a:ext cx="3519312" cy="3007909"/>
          </a:xfrm>
          <a:custGeom>
            <a:avLst/>
            <a:gdLst/>
            <a:ahLst/>
            <a:cxnLst/>
            <a:rect l="l" t="t" r="r" b="b"/>
            <a:pathLst>
              <a:path w="3519312" h="3007909">
                <a:moveTo>
                  <a:pt x="519780" y="0"/>
                </a:moveTo>
                <a:lnTo>
                  <a:pt x="2999532" y="0"/>
                </a:lnTo>
                <a:lnTo>
                  <a:pt x="3003921" y="3989"/>
                </a:lnTo>
                <a:cubicBezTo>
                  <a:pt x="3322356" y="322424"/>
                  <a:pt x="3519312" y="762338"/>
                  <a:pt x="3519312" y="1248253"/>
                </a:cubicBezTo>
                <a:cubicBezTo>
                  <a:pt x="3519312" y="2220084"/>
                  <a:pt x="2731487" y="3007909"/>
                  <a:pt x="1759656" y="3007909"/>
                </a:cubicBezTo>
                <a:cubicBezTo>
                  <a:pt x="787826" y="3007909"/>
                  <a:pt x="0" y="2220084"/>
                  <a:pt x="0" y="1248253"/>
                </a:cubicBezTo>
                <a:cubicBezTo>
                  <a:pt x="0" y="762338"/>
                  <a:pt x="196957" y="322424"/>
                  <a:pt x="515392" y="3989"/>
                </a:cubicBezTo>
                <a:close/>
              </a:path>
            </a:pathLst>
          </a:cu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7921780-3462-4A30-830D-6E728DFE6721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7"/>
              </a:ext>
            </a:extLst>
          </a:blip>
          <a:srcRect l="13688" r="22197"/>
          <a:stretch/>
        </p:blipFill>
        <p:spPr>
          <a:xfrm>
            <a:off x="9933462" y="372217"/>
            <a:ext cx="2258539" cy="3554668"/>
          </a:xfrm>
          <a:custGeom>
            <a:avLst/>
            <a:gdLst/>
            <a:ahLst/>
            <a:cxnLst/>
            <a:rect l="l" t="t" r="r" b="b"/>
            <a:pathLst>
              <a:path w="2258539" h="3554668">
                <a:moveTo>
                  <a:pt x="1777334" y="0"/>
                </a:moveTo>
                <a:cubicBezTo>
                  <a:pt x="1900033" y="0"/>
                  <a:pt x="2019829" y="12434"/>
                  <a:pt x="2135529" y="36109"/>
                </a:cubicBezTo>
                <a:lnTo>
                  <a:pt x="2258539" y="67738"/>
                </a:lnTo>
                <a:lnTo>
                  <a:pt x="2258539" y="3486930"/>
                </a:lnTo>
                <a:lnTo>
                  <a:pt x="2135529" y="3518559"/>
                </a:lnTo>
                <a:cubicBezTo>
                  <a:pt x="2019829" y="3542235"/>
                  <a:pt x="1900033" y="3554668"/>
                  <a:pt x="1777334" y="3554668"/>
                </a:cubicBezTo>
                <a:cubicBezTo>
                  <a:pt x="795739" y="3554668"/>
                  <a:pt x="0" y="2758929"/>
                  <a:pt x="0" y="1777334"/>
                </a:cubicBezTo>
                <a:cubicBezTo>
                  <a:pt x="0" y="795740"/>
                  <a:pt x="795739" y="0"/>
                  <a:pt x="1777334" y="0"/>
                </a:cubicBezTo>
                <a:close/>
              </a:path>
            </a:pathLst>
          </a:cu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AC5FFFF-E9FD-4B01-AEBB-97C26D9C5E1D}"/>
              </a:ext>
            </a:extLst>
          </p:cNvPr>
          <p:cNvSpPr txBox="1"/>
          <p:nvPr/>
        </p:nvSpPr>
        <p:spPr>
          <a:xfrm>
            <a:off x="9884958" y="6870700"/>
            <a:ext cx="2307042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n-GB" sz="700">
                <a:solidFill>
                  <a:srgbClr val="FFFFFF"/>
                </a:solidFill>
                <a:hlinkClick r:id="rId7" tooltip="https://en.wikipedia.org/wiki/Hoplite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This Photo</a:t>
            </a:r>
            <a:r>
              <a:rPr lang="en-GB" sz="700">
                <a:solidFill>
                  <a:srgbClr val="FFFFFF"/>
                </a:solidFill>
              </a:rPr>
              <a:t> by Unknown Author is licensed under </a:t>
            </a:r>
            <a:r>
              <a:rPr lang="en-GB" sz="700">
                <a:solidFill>
                  <a:srgbClr val="FFFFFF"/>
                </a:solidFill>
                <a:hlinkClick r:id="rId8" tooltip="https://creativecommons.org/licenses/by-sa/3.0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BY-SA</a:t>
            </a:r>
            <a:endParaRPr lang="en-GB" sz="700">
              <a:solidFill>
                <a:srgbClr val="FFFFFF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A4767CF-B4CB-48AB-A97D-A74FA4CC8124}"/>
              </a:ext>
            </a:extLst>
          </p:cNvPr>
          <p:cNvSpPr txBox="1"/>
          <p:nvPr/>
        </p:nvSpPr>
        <p:spPr>
          <a:xfrm>
            <a:off x="7412930" y="6870700"/>
            <a:ext cx="2459328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n-GB" sz="700">
                <a:solidFill>
                  <a:srgbClr val="FFFFFF"/>
                </a:solidFill>
                <a:hlinkClick r:id="rId5" tooltip="https://nomadicniko.com/2013/11/10/athens-agora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This Photo</a:t>
            </a:r>
            <a:r>
              <a:rPr lang="en-GB" sz="700">
                <a:solidFill>
                  <a:srgbClr val="FFFFFF"/>
                </a:solidFill>
              </a:rPr>
              <a:t> by Unknown Author is licensed under </a:t>
            </a:r>
            <a:r>
              <a:rPr lang="en-GB" sz="700">
                <a:solidFill>
                  <a:srgbClr val="FFFFFF"/>
                </a:solidFill>
                <a:hlinkClick r:id="rId9" tooltip="https://creativecommons.org/licenses/by-nc-nd/3.0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BY-NC-ND</a:t>
            </a:r>
            <a:endParaRPr lang="en-GB" sz="700">
              <a:solidFill>
                <a:srgbClr val="FFFFFF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3D7E827-545E-4E97-A079-D6305C8D8A1F}"/>
              </a:ext>
            </a:extLst>
          </p:cNvPr>
          <p:cNvSpPr txBox="1"/>
          <p:nvPr/>
        </p:nvSpPr>
        <p:spPr>
          <a:xfrm>
            <a:off x="5080364" y="6870700"/>
            <a:ext cx="2319866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n-GB" sz="700">
                <a:solidFill>
                  <a:srgbClr val="FFFFFF"/>
                </a:solidFill>
                <a:hlinkClick r:id="rId3" tooltip="https://classical-inquiries.chs.harvard.edu/some-jottings-on-the-pronouncements-of-the-delphic-oracle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This Photo</a:t>
            </a:r>
            <a:r>
              <a:rPr lang="en-GB" sz="700">
                <a:solidFill>
                  <a:srgbClr val="FFFFFF"/>
                </a:solidFill>
              </a:rPr>
              <a:t> by Unknown Author is licensed under </a:t>
            </a:r>
            <a:r>
              <a:rPr lang="en-GB" sz="700">
                <a:solidFill>
                  <a:srgbClr val="FFFFFF"/>
                </a:solidFill>
                <a:hlinkClick r:id="rId10" tooltip="https://creativecommons.org/licenses/by-nc/3.0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BY-NC</a:t>
            </a:r>
            <a:endParaRPr lang="en-GB" sz="7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85937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FF2529-14D7-4CCD-905A-54DA9A5BDF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Why was he famous?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C07B81-69FA-4CCD-8E7A-0A6F957ECBA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Socrates was famous for destroying other people’s beliefs. </a:t>
            </a:r>
          </a:p>
          <a:p>
            <a:r>
              <a:rPr lang="en-GB" dirty="0"/>
              <a:t>He was nicknamed the Torpedo because he used to stun people into silence so that they couldn’t argue any longer. </a:t>
            </a:r>
          </a:p>
          <a:p>
            <a:r>
              <a:rPr lang="en-GB" dirty="0"/>
              <a:t>He is famous for saying: </a:t>
            </a:r>
          </a:p>
          <a:p>
            <a:endParaRPr lang="en-GB" dirty="0"/>
          </a:p>
          <a:p>
            <a:pPr marL="0" indent="0">
              <a:buNone/>
            </a:pPr>
            <a:endParaRPr lang="en-GB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120E125-3C2C-4C11-B4D3-89CA7E6C2292}"/>
              </a:ext>
            </a:extLst>
          </p:cNvPr>
          <p:cNvSpPr/>
          <p:nvPr/>
        </p:nvSpPr>
        <p:spPr>
          <a:xfrm>
            <a:off x="1731011" y="4001294"/>
            <a:ext cx="9213739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The only true knowledge is knowing you know nothing. </a:t>
            </a:r>
          </a:p>
        </p:txBody>
      </p:sp>
    </p:spTree>
    <p:extLst>
      <p:ext uri="{BB962C8B-B14F-4D97-AF65-F5344CB8AC3E}">
        <p14:creationId xmlns:p14="http://schemas.microsoft.com/office/powerpoint/2010/main" val="32399039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D2B783EE-0239-4717-BBEA-8C9EAC61C8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BE7FD0A-AF1F-4CC6-992C-4197E6EF09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345810"/>
            <a:ext cx="5120561" cy="1325563"/>
          </a:xfrm>
        </p:spPr>
        <p:txBody>
          <a:bodyPr>
            <a:normAutofit/>
          </a:bodyPr>
          <a:lstStyle/>
          <a:p>
            <a:r>
              <a:rPr lang="en-GB"/>
              <a:t>Why did he do it?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7142AF-BE39-4CF7-9829-7AB699D252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1825625"/>
            <a:ext cx="5092194" cy="4351338"/>
          </a:xfrm>
        </p:spPr>
        <p:txBody>
          <a:bodyPr>
            <a:normAutofit/>
          </a:bodyPr>
          <a:lstStyle/>
          <a:p>
            <a:r>
              <a:rPr lang="en-GB" sz="2000" dirty="0"/>
              <a:t>In Socrates’ time Greece was full of people called ‘Sophists’, they were kind of like the lawyers and politicians of today. </a:t>
            </a:r>
          </a:p>
          <a:p>
            <a:r>
              <a:rPr lang="en-GB" sz="2000" dirty="0"/>
              <a:t>Socrates hated them because he saw criminals going free because they had the best lawyers and bad politicians winning votes because they were good at arguing. </a:t>
            </a:r>
          </a:p>
          <a:p>
            <a:pPr lvl="1"/>
            <a:r>
              <a:rPr lang="en-GB" sz="2000" dirty="0"/>
              <a:t>Sound familiar? </a:t>
            </a:r>
          </a:p>
          <a:p>
            <a:r>
              <a:rPr lang="en-GB" sz="2000" dirty="0"/>
              <a:t>So Socrates went out into the Agora (the public square) and talked to people, asking them questions. </a:t>
            </a:r>
          </a:p>
          <a:p>
            <a:r>
              <a:rPr lang="en-GB" sz="2000" dirty="0"/>
              <a:t>He is credited with creating the Socratic Method.  </a:t>
            </a: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A7B99495-F43F-4D80-A44F-2CB4764EB9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20569" y="1364732"/>
            <a:ext cx="947488" cy="921785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2DF0685-9F7F-43DB-8288-35B925F8D55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t="11062" r="3" b="21317"/>
          <a:stretch/>
        </p:blipFill>
        <p:spPr>
          <a:xfrm>
            <a:off x="7901259" y="2727729"/>
            <a:ext cx="4290741" cy="4130271"/>
          </a:xfrm>
          <a:custGeom>
            <a:avLst/>
            <a:gdLst/>
            <a:ahLst/>
            <a:cxnLst/>
            <a:rect l="l" t="t" r="r" b="b"/>
            <a:pathLst>
              <a:path w="4290741" h="4130271">
                <a:moveTo>
                  <a:pt x="2503809" y="0"/>
                </a:moveTo>
                <a:cubicBezTo>
                  <a:pt x="3157405" y="0"/>
                  <a:pt x="3752509" y="250434"/>
                  <a:pt x="4198398" y="660580"/>
                </a:cubicBezTo>
                <a:lnTo>
                  <a:pt x="4290741" y="751286"/>
                </a:lnTo>
                <a:lnTo>
                  <a:pt x="4290741" y="4130271"/>
                </a:lnTo>
                <a:lnTo>
                  <a:pt x="604508" y="4130271"/>
                </a:lnTo>
                <a:lnTo>
                  <a:pt x="461940" y="3953232"/>
                </a:lnTo>
                <a:cubicBezTo>
                  <a:pt x="171051" y="3544183"/>
                  <a:pt x="0" y="3043971"/>
                  <a:pt x="0" y="2503809"/>
                </a:cubicBezTo>
                <a:cubicBezTo>
                  <a:pt x="0" y="1120992"/>
                  <a:pt x="1120992" y="0"/>
                  <a:pt x="2503809" y="0"/>
                </a:cubicBezTo>
                <a:close/>
              </a:path>
            </a:pathLst>
          </a:custGeom>
        </p:spPr>
      </p:pic>
      <p:sp>
        <p:nvSpPr>
          <p:cNvPr id="20" name="Arc 19">
            <a:extLst>
              <a:ext uri="{FF2B5EF4-FFF2-40B4-BE49-F238E27FC236}">
                <a16:creationId xmlns:a16="http://schemas.microsoft.com/office/drawing/2014/main" id="{70BEB1E7-2F88-40BC-B73D-42E5B6F80B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4759070" flipV="1">
            <a:off x="6034138" y="-673140"/>
            <a:ext cx="4021193" cy="4021193"/>
          </a:xfrm>
          <a:prstGeom prst="arc">
            <a:avLst>
              <a:gd name="adj1" fmla="val 16200000"/>
              <a:gd name="adj2" fmla="val 20093138"/>
            </a:avLst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755EF2B-9610-4559-A2D7-FA16D540BAB7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rcRect l="16347" r="5848" b="1"/>
          <a:stretch/>
        </p:blipFill>
        <p:spPr>
          <a:xfrm>
            <a:off x="6261607" y="1"/>
            <a:ext cx="3519312" cy="3007909"/>
          </a:xfrm>
          <a:custGeom>
            <a:avLst/>
            <a:gdLst/>
            <a:ahLst/>
            <a:cxnLst/>
            <a:rect l="l" t="t" r="r" b="b"/>
            <a:pathLst>
              <a:path w="3519312" h="3007909">
                <a:moveTo>
                  <a:pt x="519780" y="0"/>
                </a:moveTo>
                <a:lnTo>
                  <a:pt x="2999532" y="0"/>
                </a:lnTo>
                <a:lnTo>
                  <a:pt x="3003921" y="3989"/>
                </a:lnTo>
                <a:cubicBezTo>
                  <a:pt x="3322356" y="322424"/>
                  <a:pt x="3519312" y="762338"/>
                  <a:pt x="3519312" y="1248253"/>
                </a:cubicBezTo>
                <a:cubicBezTo>
                  <a:pt x="3519312" y="2220084"/>
                  <a:pt x="2731487" y="3007909"/>
                  <a:pt x="1759656" y="3007909"/>
                </a:cubicBezTo>
                <a:cubicBezTo>
                  <a:pt x="787826" y="3007909"/>
                  <a:pt x="0" y="2220084"/>
                  <a:pt x="0" y="1248253"/>
                </a:cubicBezTo>
                <a:cubicBezTo>
                  <a:pt x="0" y="762338"/>
                  <a:pt x="196957" y="322424"/>
                  <a:pt x="515392" y="3989"/>
                </a:cubicBezTo>
                <a:close/>
              </a:path>
            </a:pathLst>
          </a:cu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DFD684F-5290-4230-B52F-F656DB3334F1}"/>
              </a:ext>
            </a:extLst>
          </p:cNvPr>
          <p:cNvSpPr txBox="1"/>
          <p:nvPr/>
        </p:nvSpPr>
        <p:spPr>
          <a:xfrm>
            <a:off x="10005184" y="6870700"/>
            <a:ext cx="2186816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n-GB" sz="700">
                <a:solidFill>
                  <a:srgbClr val="FFFFFF"/>
                </a:solidFill>
                <a:hlinkClick r:id="rId5" tooltip="http://www.interelge2015.com/just-another-brick-in-the-wall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This Photo</a:t>
            </a:r>
            <a:r>
              <a:rPr lang="en-GB" sz="700">
                <a:solidFill>
                  <a:srgbClr val="FFFFFF"/>
                </a:solidFill>
              </a:rPr>
              <a:t> by Unknown Author is licensed under </a:t>
            </a:r>
            <a:r>
              <a:rPr lang="en-GB" sz="700">
                <a:solidFill>
                  <a:srgbClr val="FFFFFF"/>
                </a:solidFill>
                <a:hlinkClick r:id="rId6" tooltip="https://creativecommons.org/licenses/by/3.0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</a:t>
            </a:r>
            <a:endParaRPr lang="en-GB" sz="700">
              <a:solidFill>
                <a:srgbClr val="FFFFFF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636001B-C6DA-4577-9211-296509302F40}"/>
              </a:ext>
            </a:extLst>
          </p:cNvPr>
          <p:cNvSpPr txBox="1"/>
          <p:nvPr/>
        </p:nvSpPr>
        <p:spPr>
          <a:xfrm>
            <a:off x="7685442" y="6870700"/>
            <a:ext cx="2307042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n-GB" sz="700">
                <a:solidFill>
                  <a:srgbClr val="FFFFFF"/>
                </a:solidFill>
                <a:hlinkClick r:id="rId3" tooltip="https://fi.wikipedia.org/wiki/Valehtelija,_valehtelija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This Photo</a:t>
            </a:r>
            <a:r>
              <a:rPr lang="en-GB" sz="700">
                <a:solidFill>
                  <a:srgbClr val="FFFFFF"/>
                </a:solidFill>
              </a:rPr>
              <a:t> by Unknown Author is licensed under </a:t>
            </a:r>
            <a:r>
              <a:rPr lang="en-GB" sz="700">
                <a:solidFill>
                  <a:srgbClr val="FFFFFF"/>
                </a:solidFill>
                <a:hlinkClick r:id="rId7" tooltip="https://creativecommons.org/licenses/by-sa/3.0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BY-SA</a:t>
            </a:r>
            <a:endParaRPr lang="en-GB" sz="7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92032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BB867FF-FC45-48F7-8104-F89BE54909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8BB56887-D0D5-4F0C-9E19-7247EB83C8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208695" y="1"/>
            <a:ext cx="1135066" cy="477997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61A1C0F-00A9-414C-A2B3-E42D0AB8CE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GB" sz="3400"/>
              <a:t>How did he do it? </a:t>
            </a:r>
            <a:br>
              <a:rPr lang="en-GB" sz="3400"/>
            </a:br>
            <a:r>
              <a:rPr lang="en-GB" sz="3400"/>
              <a:t>Socratic Method – this one is on wrong ideas about gravity</a:t>
            </a: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V="1">
            <a:off x="555710" y="2183223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C53325-73D6-419F-944A-C9C7D22772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>
            <a:normAutofit/>
          </a:bodyPr>
          <a:lstStyle/>
          <a:p>
            <a:r>
              <a:rPr lang="en-GB" sz="2600" b="1"/>
              <a:t>1. Ask a question - </a:t>
            </a:r>
            <a:r>
              <a:rPr lang="en-GB" sz="2600"/>
              <a:t>Why do things fall when we drop them? </a:t>
            </a:r>
          </a:p>
          <a:p>
            <a:r>
              <a:rPr lang="en-GB" sz="2600" b="1"/>
              <a:t>2. Form a hypothesis</a:t>
            </a:r>
            <a:r>
              <a:rPr lang="en-GB" sz="2600"/>
              <a:t> – Things drop to the ground because there is something in the air pushing them down. </a:t>
            </a:r>
          </a:p>
          <a:p>
            <a:r>
              <a:rPr lang="en-GB" sz="2600" b="1"/>
              <a:t>3. Test the hypothesis</a:t>
            </a:r>
            <a:r>
              <a:rPr lang="en-GB" sz="2600"/>
              <a:t> – What about under water? Things still sink to the bottom when there’s no air. </a:t>
            </a:r>
          </a:p>
          <a:p>
            <a:r>
              <a:rPr lang="en-GB" sz="2600" b="1"/>
              <a:t>4. Accept/reject according to testing</a:t>
            </a:r>
            <a:r>
              <a:rPr lang="en-GB" sz="2600"/>
              <a:t> – So if things fall to earth, or down, even when there’s no air around then perhaps it doesn’t work that way. </a:t>
            </a:r>
          </a:p>
          <a:p>
            <a:r>
              <a:rPr lang="en-GB" sz="2600" b="1"/>
              <a:t>5. Act accordingly</a:t>
            </a:r>
            <a:r>
              <a:rPr lang="en-GB" sz="2600"/>
              <a:t> – There must be some other force that pulls things down instead – I will think about this.</a:t>
            </a:r>
          </a:p>
          <a:p>
            <a:endParaRPr lang="en-GB" sz="2600"/>
          </a:p>
        </p:txBody>
      </p:sp>
    </p:spTree>
    <p:extLst>
      <p:ext uri="{BB962C8B-B14F-4D97-AF65-F5344CB8AC3E}">
        <p14:creationId xmlns:p14="http://schemas.microsoft.com/office/powerpoint/2010/main" val="21121842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The death of Socrates">
            <a:extLst>
              <a:ext uri="{FF2B5EF4-FFF2-40B4-BE49-F238E27FC236}">
                <a16:creationId xmlns:a16="http://schemas.microsoft.com/office/drawing/2014/main" id="{AA1E3223-4EA7-40FC-8985-8A2A84D9864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14982" r="23715"/>
          <a:stretch/>
        </p:blipFill>
        <p:spPr>
          <a:xfrm>
            <a:off x="5797543" y="10"/>
            <a:ext cx="6394152" cy="685799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54DDEBDD-D8BD-41A6-8A0D-B00E3768B0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 flipV="1"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E19D85E-D23F-44A7-8618-C52B763368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998" y="798445"/>
            <a:ext cx="4803636" cy="1311664"/>
          </a:xfrm>
        </p:spPr>
        <p:txBody>
          <a:bodyPr>
            <a:normAutofit/>
          </a:bodyPr>
          <a:lstStyle/>
          <a:p>
            <a:r>
              <a:rPr lang="en-GB" sz="3400">
                <a:solidFill>
                  <a:srgbClr val="000000"/>
                </a:solidFill>
              </a:rPr>
              <a:t>What is his legacy? (Why is he still important?)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E2EB0FC-FA0F-431E-8909-25CD69FD36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4997" y="2272143"/>
            <a:ext cx="4706803" cy="3788830"/>
          </a:xfrm>
        </p:spPr>
        <p:txBody>
          <a:bodyPr anchor="ctr">
            <a:normAutofit/>
          </a:bodyPr>
          <a:lstStyle/>
          <a:p>
            <a:r>
              <a:rPr lang="en-GB" sz="1900">
                <a:solidFill>
                  <a:srgbClr val="000000"/>
                </a:solidFill>
              </a:rPr>
              <a:t>Socrates invented a way of understanding things and rooting out nonsense. </a:t>
            </a:r>
          </a:p>
          <a:p>
            <a:r>
              <a:rPr lang="en-GB" sz="1900">
                <a:solidFill>
                  <a:srgbClr val="000000"/>
                </a:solidFill>
              </a:rPr>
              <a:t>He made philosophy seriously cool – he was a very famous guy at the time. </a:t>
            </a:r>
          </a:p>
          <a:p>
            <a:r>
              <a:rPr lang="en-GB" sz="1900">
                <a:solidFill>
                  <a:srgbClr val="000000"/>
                </a:solidFill>
              </a:rPr>
              <a:t>He was executed (I’ll tell you about that in a minute) and because of that he made sure that people were dedicated to his legacy. </a:t>
            </a:r>
          </a:p>
          <a:p>
            <a:r>
              <a:rPr lang="en-GB" sz="1900">
                <a:solidFill>
                  <a:srgbClr val="000000"/>
                </a:solidFill>
              </a:rPr>
              <a:t>He left behind some very important people – including Plato (next week’s Philosopher). </a:t>
            </a:r>
          </a:p>
          <a:p>
            <a:r>
              <a:rPr lang="en-GB" sz="1900">
                <a:solidFill>
                  <a:srgbClr val="000000"/>
                </a:solidFill>
              </a:rPr>
              <a:t>He became a character in Plato’s work and so became quite a famous literary figure.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C6FE93A-9D26-4A4A-80D2-63CC178A46BB}"/>
              </a:ext>
            </a:extLst>
          </p:cNvPr>
          <p:cNvSpPr txBox="1"/>
          <p:nvPr/>
        </p:nvSpPr>
        <p:spPr>
          <a:xfrm>
            <a:off x="9751604" y="6657945"/>
            <a:ext cx="2440091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n-GB" sz="700">
                <a:solidFill>
                  <a:srgbClr val="FFFFFF"/>
                </a:solidFill>
                <a:hlinkClick r:id="rId3" tooltip="http://brewminate.com/socratic-citizenship-platos-apology-and-crito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This Photo</a:t>
            </a:r>
            <a:r>
              <a:rPr lang="en-GB" sz="700">
                <a:solidFill>
                  <a:srgbClr val="FFFFFF"/>
                </a:solidFill>
              </a:rPr>
              <a:t> by Unknown Author is licensed under </a:t>
            </a:r>
            <a:r>
              <a:rPr lang="en-GB" sz="700">
                <a:solidFill>
                  <a:srgbClr val="FFFFFF"/>
                </a:solidFill>
                <a:hlinkClick r:id="rId5" tooltip="https://creativecommons.org/licenses/by-nc-sa/3.0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BY-SA-NC</a:t>
            </a:r>
            <a:endParaRPr lang="en-GB" sz="7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51071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Text&#10;&#10;Description automatically generated">
            <a:extLst>
              <a:ext uri="{FF2B5EF4-FFF2-40B4-BE49-F238E27FC236}">
                <a16:creationId xmlns:a16="http://schemas.microsoft.com/office/drawing/2014/main" id="{F76F74CC-2CAC-4E75-97F0-EE44F39B275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2439"/>
          <a:stretch/>
        </p:blipFill>
        <p:spPr>
          <a:xfrm>
            <a:off x="321733" y="321733"/>
            <a:ext cx="11548534" cy="621453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C826BAF-7FC8-497F-822E-994F694880F1}"/>
              </a:ext>
            </a:extLst>
          </p:cNvPr>
          <p:cNvSpPr txBox="1"/>
          <p:nvPr/>
        </p:nvSpPr>
        <p:spPr>
          <a:xfrm>
            <a:off x="9683451" y="6336212"/>
            <a:ext cx="2186816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n-GB" sz="700">
                <a:solidFill>
                  <a:srgbClr val="FFFFFF"/>
                </a:solidFill>
                <a:hlinkClick r:id="rId3" tooltip="http://www.thinkinghumanity.com/2014/07/motivation-15-best-socrates-picture-quotes.html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This Photo</a:t>
            </a:r>
            <a:r>
              <a:rPr lang="en-GB" sz="700">
                <a:solidFill>
                  <a:srgbClr val="FFFFFF"/>
                </a:solidFill>
              </a:rPr>
              <a:t> by Unknown Author is licensed under </a:t>
            </a:r>
            <a:r>
              <a:rPr lang="en-GB" sz="700">
                <a:solidFill>
                  <a:srgbClr val="FFFFFF"/>
                </a:solidFill>
                <a:hlinkClick r:id="rId4" tooltip="https://creativecommons.org/licenses/by/3.0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</a:t>
            </a:r>
            <a:endParaRPr lang="en-GB" sz="7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880387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6753252F-4873-4F63-801D-CC719279A7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47C8CCB-F95D-4249-92DD-651249D353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013557" cy="6858000"/>
          </a:xfrm>
          <a:prstGeom prst="rect">
            <a:avLst/>
          </a:prstGeom>
          <a:solidFill>
            <a:srgbClr val="585A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Content Placeholder 4" descr="A picture containing text, person, person, outdoor&#10;&#10;Description automatically generated">
            <a:extLst>
              <a:ext uri="{FF2B5EF4-FFF2-40B4-BE49-F238E27FC236}">
                <a16:creationId xmlns:a16="http://schemas.microsoft.com/office/drawing/2014/main" id="{31602246-98B5-44FC-B731-BD190F69C89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4038600" y="952500"/>
            <a:ext cx="7162800" cy="4927600"/>
          </a:xfr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8188D16-0ED8-48EC-B92F-A28B990D66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2074363"/>
            <a:ext cx="2752354" cy="2709275"/>
          </a:xfrm>
          <a:prstGeom prst="ellipse">
            <a:avLst/>
          </a:prstGeom>
          <a:solidFill>
            <a:srgbClr val="262626"/>
          </a:solidFill>
          <a:ln w="174625" cmpd="thinThick">
            <a:solidFill>
              <a:srgbClr val="262626"/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26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He was big on education of the young.</a:t>
            </a:r>
          </a:p>
        </p:txBody>
      </p:sp>
    </p:spTree>
    <p:extLst>
      <p:ext uri="{BB962C8B-B14F-4D97-AF65-F5344CB8AC3E}">
        <p14:creationId xmlns:p14="http://schemas.microsoft.com/office/powerpoint/2010/main" val="141367278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C6CB87D18E8E64782977B9B21043EAF" ma:contentTypeVersion="13" ma:contentTypeDescription="Create a new document." ma:contentTypeScope="" ma:versionID="43d68d3606f67813f71bb1f4596312d1">
  <xsd:schema xmlns:xsd="http://www.w3.org/2001/XMLSchema" xmlns:xs="http://www.w3.org/2001/XMLSchema" xmlns:p="http://schemas.microsoft.com/office/2006/metadata/properties" xmlns:ns3="f4eb1f02-d472-42cb-8014-437b77d0cdb1" xmlns:ns4="7433d9f1-a9e0-41f5-8b7e-30f379d56353" targetNamespace="http://schemas.microsoft.com/office/2006/metadata/properties" ma:root="true" ma:fieldsID="ee7eb1bcba493c2698ab64a3305d916d" ns3:_="" ns4:_="">
    <xsd:import namespace="f4eb1f02-d472-42cb-8014-437b77d0cdb1"/>
    <xsd:import namespace="7433d9f1-a9e0-41f5-8b7e-30f379d56353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Location" minOccurs="0"/>
                <xsd:element ref="ns4:SharingHintHash" minOccurs="0"/>
                <xsd:element ref="ns4:SharedWithUsers" minOccurs="0"/>
                <xsd:element ref="ns4:SharedWithDetails" minOccurs="0"/>
                <xsd:element ref="ns3:MediaServiceAutoKeyPoints" minOccurs="0"/>
                <xsd:element ref="ns3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4eb1f02-d472-42cb-8014-437b77d0cdb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AutoKeyPoints" ma:index="1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433d9f1-a9e0-41f5-8b7e-30f379d56353" elementFormDefault="qualified">
    <xsd:import namespace="http://schemas.microsoft.com/office/2006/documentManagement/types"/>
    <xsd:import namespace="http://schemas.microsoft.com/office/infopath/2007/PartnerControls"/>
    <xsd:element name="SharingHintHash" ma:index="16" nillable="true" ma:displayName="Sharing Hint Hash" ma:hidden="true" ma:internalName="SharingHintHash" ma:readOnly="true">
      <xsd:simpleType>
        <xsd:restriction base="dms:Text"/>
      </xsd:simpleType>
    </xsd:element>
    <xsd:element name="SharedWithUsers" ma:index="1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0F559466-F01C-4CEA-8828-442DE989E542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E01F6B60-38F2-43D0-B1DA-36BCCFDC1BA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4eb1f02-d472-42cb-8014-437b77d0cdb1"/>
    <ds:schemaRef ds:uri="7433d9f1-a9e0-41f5-8b7e-30f379d5635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35E4840E-2264-42EF-BAAE-A530D461CBDB}">
  <ds:schemaRefs>
    <ds:schemaRef ds:uri="http://schemas.microsoft.com/office/2006/metadata/properties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783</Words>
  <Application>Microsoft Office PowerPoint</Application>
  <PresentationFormat>Widescreen</PresentationFormat>
  <Paragraphs>56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Calibri</vt:lpstr>
      <vt:lpstr>Calibri Light</vt:lpstr>
      <vt:lpstr>Office Theme</vt:lpstr>
      <vt:lpstr>Socrates</vt:lpstr>
      <vt:lpstr>Why Socrates? </vt:lpstr>
      <vt:lpstr>Who? When? </vt:lpstr>
      <vt:lpstr>Why was he famous? </vt:lpstr>
      <vt:lpstr>Why did he do it? </vt:lpstr>
      <vt:lpstr>How did he do it?  Socratic Method – this one is on wrong ideas about gravity</vt:lpstr>
      <vt:lpstr>What is his legacy? (Why is he still important?) </vt:lpstr>
      <vt:lpstr>PowerPoint Presentation</vt:lpstr>
      <vt:lpstr>He was big on education of the young.</vt:lpstr>
      <vt:lpstr>PowerPoint Presentation</vt:lpstr>
      <vt:lpstr>What other ideas did Socrates have?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Socrates</dc:title>
  <dc:creator>J Semmens</dc:creator>
  <cp:lastModifiedBy>J Semmens</cp:lastModifiedBy>
  <cp:revision>1</cp:revision>
  <dcterms:created xsi:type="dcterms:W3CDTF">2021-01-14T08:45:50Z</dcterms:created>
  <dcterms:modified xsi:type="dcterms:W3CDTF">2021-01-19T13:57:54Z</dcterms:modified>
</cp:coreProperties>
</file>