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75" d="100"/>
          <a:sy n="75" d="100"/>
        </p:scale>
        <p:origin x="27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Semmens" userId="880da4ff-bc01-442b-8efd-13b3aa398a74" providerId="ADAL" clId="{097155C0-6365-4501-BF0D-8E76D1B93CB6}"/>
    <pc:docChg chg="addSld delSld modSld">
      <pc:chgData name="J Semmens" userId="880da4ff-bc01-442b-8efd-13b3aa398a74" providerId="ADAL" clId="{097155C0-6365-4501-BF0D-8E76D1B93CB6}" dt="2021-01-21T12:15:16.806" v="6" actId="2696"/>
      <pc:docMkLst>
        <pc:docMk/>
      </pc:docMkLst>
      <pc:sldChg chg="modSp mod">
        <pc:chgData name="J Semmens" userId="880da4ff-bc01-442b-8efd-13b3aa398a74" providerId="ADAL" clId="{097155C0-6365-4501-BF0D-8E76D1B93CB6}" dt="2021-01-21T12:12:28.369" v="2" actId="20577"/>
        <pc:sldMkLst>
          <pc:docMk/>
          <pc:sldMk cId="2750011292" sldId="260"/>
        </pc:sldMkLst>
        <pc:spChg chg="mod">
          <ac:chgData name="J Semmens" userId="880da4ff-bc01-442b-8efd-13b3aa398a74" providerId="ADAL" clId="{097155C0-6365-4501-BF0D-8E76D1B93CB6}" dt="2021-01-21T12:12:28.369" v="2" actId="20577"/>
          <ac:spMkLst>
            <pc:docMk/>
            <pc:sldMk cId="2750011292" sldId="260"/>
            <ac:spMk id="3" creationId="{CD825276-0522-4377-850D-383A02FD8F1F}"/>
          </ac:spMkLst>
        </pc:spChg>
      </pc:sldChg>
      <pc:sldChg chg="modSp mod">
        <pc:chgData name="J Semmens" userId="880da4ff-bc01-442b-8efd-13b3aa398a74" providerId="ADAL" clId="{097155C0-6365-4501-BF0D-8E76D1B93CB6}" dt="2021-01-21T12:14:31.209" v="4" actId="20577"/>
        <pc:sldMkLst>
          <pc:docMk/>
          <pc:sldMk cId="1870937057" sldId="261"/>
        </pc:sldMkLst>
        <pc:spChg chg="mod">
          <ac:chgData name="J Semmens" userId="880da4ff-bc01-442b-8efd-13b3aa398a74" providerId="ADAL" clId="{097155C0-6365-4501-BF0D-8E76D1B93CB6}" dt="2021-01-21T12:14:31.209" v="4" actId="20577"/>
          <ac:spMkLst>
            <pc:docMk/>
            <pc:sldMk cId="1870937057" sldId="261"/>
            <ac:spMk id="3" creationId="{D38AC012-D9F6-47EC-96F1-32B616E14555}"/>
          </ac:spMkLst>
        </pc:spChg>
      </pc:sldChg>
      <pc:sldChg chg="new del">
        <pc:chgData name="J Semmens" userId="880da4ff-bc01-442b-8efd-13b3aa398a74" providerId="ADAL" clId="{097155C0-6365-4501-BF0D-8E76D1B93CB6}" dt="2021-01-21T12:15:16.806" v="6" actId="2696"/>
        <pc:sldMkLst>
          <pc:docMk/>
          <pc:sldMk cId="2716608087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DB13-0145-4950-B51E-0A1B7AFF6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CB8E9-65EE-471B-B6FC-DBF7AFA48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5E666-8D0D-44A9-96C3-8E34C671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8733-D3C0-48B4-BBE2-9A284933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8F596-587C-43DF-A8EB-5DAC9E0D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4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091B-8937-49A7-9C36-85F6FDE7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B799A-6EC1-4ABB-AE51-2639B3296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0B402-2D27-4FF7-A4D8-9D9C07E1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F2BDA-4F17-4543-8960-82F7D4A5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8169D-655F-4CF0-81D3-3372C9C8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32666-6869-4926-BCBA-BF44671AB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19CAD-36EF-4EDE-A999-71A92AC3B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6D8-61B7-42C7-A0BB-29A5836D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36A2-9894-4F72-8468-7E192C08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78C62-0840-4AAA-8194-8C1C0DDD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91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73E2-7F11-4302-9FBC-4ADAA03C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EB9B-F17B-43F4-A2FF-EFDDD5A7B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A29D0-1A5A-41C2-B288-752F031F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78936-3732-43C1-8A30-7B0C5DD8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9B3EB-3F1E-4D93-8F71-814AB3AB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6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A3E3-FBD9-4F3E-AB24-61EC808D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382AD-CBC9-4C40-8972-007F09BA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9FD4E-8563-4193-BEB8-05F062E8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B24D9-624D-4279-8E0A-5421C3F2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89455-AE24-49CF-A3D7-A79F7E5E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79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655B-3E02-419A-BB37-D5F61F36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0D721-A38D-4085-9DEE-CE8225B48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C32B6-C3BC-4D17-A599-F1F0E21FB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C8289-64C5-4A91-9ED5-C62047C9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97CC0-08E6-45D1-8D10-91740D62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9FC8A-9A9F-441D-991D-593AFE28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29A1-037A-4B16-B170-EDFCE47C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DA441-B364-474B-9516-4CFED43C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F94E9-4D85-4269-B69C-C75794FEB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E917A-F8AE-472A-A5C5-D81DE12D2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E8427-308E-41C8-AF3C-C661424E7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C4CFD-662C-467A-8C67-9281DF1C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BB279-6925-412B-B9B4-0077C339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BB0BD-FFE2-4583-9281-7BB2B23B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6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CA00-08D3-452B-AFBB-CEB678D2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CFE6B-E73E-48AF-8D81-9CDCCF7C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B72FC-3AE8-4826-9ABD-19138E8A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B2E46-9861-4069-A1E2-B314CD7F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3854E-4040-4ADF-8BF1-DE1A8055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169D0-40A0-42E1-8346-8E82ACCB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1F29C-D674-49CE-A3E4-D671FECA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6487-108F-4A84-A3B7-12781EF4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D8FB-26F0-4CF8-A7F9-AA676429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76727-186F-460D-8F47-0DFDF268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AA148-6D78-4110-98C9-58318518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9AB7A-BC5E-472F-A248-4A5B185F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CA06C-7301-4770-8B30-A1113B61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2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E35D-A4D9-486C-8DE1-06661BDC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BA795-057A-4691-930C-8F0E9B9B4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1FF93-5D9F-4E01-B4AC-D331961AF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B7CFB-3EC8-41A1-A7D0-9027ADE7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919DD-5250-4B9B-84E9-4B35BFBC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C919D-0CFA-46C7-86B3-77BC0B16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0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D0E96-1FD1-46CA-86AD-E4DD9440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CB24A-359C-44E5-954C-0792B6E75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A9609-60FD-4C6C-AB84-63A9CD562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18C9-44B4-4583-8E52-2101855896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A7D1E-FC94-4099-B8AA-5F63F1CE7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B7BE-D4BE-4A42-BE43-F2D2D6C6D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900A-9985-43B5-9132-D43D68062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rtrait_of_Plato;_bust._Wellcome_M000561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geeffects.net/immigration-refugee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socratic-citizenship-platos-apology-and-crito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rhthemag.com/2016/02/01/a-word-from-the-editor-building-homeopathic-practic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://www.braintrainingtools.org/skills/education-is-a-weapon-whose-effects-depend-on-who-holds-it-in-his-hands-quote/" TargetMode="External"/><Relationship Id="rId7" Type="http://schemas.openxmlformats.org/officeDocument/2006/relationships/hyperlink" Target="http://bookshelffantasies.com/2014/05/02/bookish-confessions-i-buy-books-after-ive-read-the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://www.nuovenarrazioni.it/about/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www.feelquotes.com/quote/plato-tyranny_naturally_arises_out_of_democracy_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science-with-aristotle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bunyk.wordpress.com/2010/09/26/socrates-plato-aristotle/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burning-of-the-library-of-alexandri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ient_Greek_philosoph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69F7GhASOd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thesociologicalcinema.com/videos/platos-allegory-of-the-cave-and-the-social-construction-of-real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oston_public_library/772759277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human_body._A_beginner's_text-book_of_anatomy,_physiology_and_hygiene_(1884)_(14782797292)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devil.it/2019/08/24/soul-pixar-prime-immagini-nuovi-dettagli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it.wikipedia.org/wiki/Soul_(film)" TargetMode="External"/><Relationship Id="rId7" Type="http://schemas.openxmlformats.org/officeDocument/2006/relationships/hyperlink" Target="https://en.wikipedia.org/wiki/Soul_(2020_film)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nerdevil.it/2019/08/24/soul-pixar-prime-immagini-nuovi-dettagli/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C5800-F41C-4C81-B716-8D0D81C3E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The Great Philosophers: Plato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4424E-DCF0-4EAF-A63E-CBC12147F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What can we learn from the Great Philosophers?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011AB-CE06-4C4C-97DE-8180C7461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34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B58E4-AA43-481C-B978-9A0F8ECA93FB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ommons.wikimedia.org/wiki/File:Portrait_of_Plato;_bust._Wellcome_M0005618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1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C235-5F49-48DF-A6DD-B8A79223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Plato and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B666-2011-4A8B-A576-289C9049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724525" cy="3907470"/>
          </a:xfrm>
        </p:spPr>
        <p:txBody>
          <a:bodyPr anchor="t">
            <a:normAutofit/>
          </a:bodyPr>
          <a:lstStyle/>
          <a:p>
            <a:r>
              <a:rPr lang="en-GB" sz="1800" dirty="0"/>
              <a:t>For Plato and his followers the world was something to live through…</a:t>
            </a:r>
          </a:p>
          <a:p>
            <a:r>
              <a:rPr lang="en-GB" sz="1800" dirty="0"/>
              <a:t>Heaven was somewhere to get back to…</a:t>
            </a:r>
          </a:p>
          <a:p>
            <a:r>
              <a:rPr lang="en-GB" sz="1800" dirty="0"/>
              <a:t>This idea influenced Christians and their ideas about the afterlife….</a:t>
            </a:r>
          </a:p>
          <a:p>
            <a:r>
              <a:rPr lang="en-GB" sz="1800" dirty="0"/>
              <a:t>It also led to a lot of people accepting that this life might be rubbish and they might have a rubbish place in it. </a:t>
            </a:r>
          </a:p>
          <a:p>
            <a:r>
              <a:rPr lang="en-GB" sz="1800" dirty="0"/>
              <a:t>That they should also not worry about this world was a very catchy idea….</a:t>
            </a:r>
          </a:p>
          <a:p>
            <a:r>
              <a:rPr lang="en-GB" sz="1800" dirty="0"/>
              <a:t>It makes it easier to live through all the hard times if you know they don’t matter…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9A236-438F-4212-A545-89DEFE470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43" r="16484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A9435F-6895-4D2B-9565-BAAE52F0A3AD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dgeeffects.net/immigration-refuge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10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death of Socrates">
            <a:extLst>
              <a:ext uri="{FF2B5EF4-FFF2-40B4-BE49-F238E27FC236}">
                <a16:creationId xmlns:a16="http://schemas.microsoft.com/office/drawing/2014/main" id="{BB20BE0F-CA9F-4DC5-AE43-2822EBABC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82" r="2371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0303C-6E81-41EE-8B84-886897C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Plato and Aristotle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5262-BF26-4F27-AA13-04ECB9FC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fontScale="925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Plato was the teacher and hoped to take over the Academy. </a:t>
            </a:r>
          </a:p>
          <a:p>
            <a:r>
              <a:rPr lang="en-GB" dirty="0">
                <a:solidFill>
                  <a:srgbClr val="000000"/>
                </a:solidFill>
              </a:rPr>
              <a:t>When Plato died it was left to someone else and so Aristotle packed up and left! </a:t>
            </a:r>
          </a:p>
          <a:p>
            <a:r>
              <a:rPr lang="en-GB" dirty="0">
                <a:solidFill>
                  <a:srgbClr val="000000"/>
                </a:solidFill>
              </a:rPr>
              <a:t>As a result his philosophy could not be more different from Plato’s work. This  was great for Science…We’ll look at Aristotle next week.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3CE6D-5C08-42A3-899F-C1F5A9E697D0}"/>
              </a:ext>
            </a:extLst>
          </p:cNvPr>
          <p:cNvSpPr txBox="1"/>
          <p:nvPr/>
        </p:nvSpPr>
        <p:spPr>
          <a:xfrm>
            <a:off x="9751604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brewminate.com/socratic-citizenship-platos-apology-and-crit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EC8DA18-C33D-47EA-8306-7821E7557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62" r="-1" b="1747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BF3705-33E7-4B3E-BB5F-FC5479A08E23}"/>
              </a:ext>
            </a:extLst>
          </p:cNvPr>
          <p:cNvSpPr txBox="1"/>
          <p:nvPr/>
        </p:nvSpPr>
        <p:spPr>
          <a:xfrm>
            <a:off x="9410940" y="6336212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leverhthemag.com/2016/02/01/a-word-from-the-editor-building-homeopathic-practi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62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7540-9194-4A80-89F2-039DD4E7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Plato Quotes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E2D1B8-0887-4D2B-8C42-99904013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2ADA794-08CA-4F1F-9A64-92877D177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366" y="1077510"/>
            <a:ext cx="3483526" cy="174176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085277-BAF7-40CC-A608-B030CA969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CEA228E-E606-4DDB-AC75-077DEAABF0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9" b="1"/>
          <a:stretch/>
        </p:blipFill>
        <p:spPr>
          <a:xfrm>
            <a:off x="5090338" y="1145275"/>
            <a:ext cx="2804299" cy="160623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4009F90-86BF-44AE-B0EB-D68140E0E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66A5B17C-F5C9-4C6E-B3C9-293953CF7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229379" y="628649"/>
            <a:ext cx="1977406" cy="2639484"/>
          </a:xfrm>
          <a:prstGeom prst="rect">
            <a:avLst/>
          </a:prstGeom>
        </p:spPr>
      </p:pic>
      <p:pic>
        <p:nvPicPr>
          <p:cNvPr id="8" name="Picture 7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56CCCCAB-2E1C-456E-9566-F3B9157E1B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836" r="-4" b="-4"/>
          <a:stretch/>
        </p:blipFill>
        <p:spPr>
          <a:xfrm>
            <a:off x="639366" y="3814161"/>
            <a:ext cx="3483526" cy="199613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254369-4B26-4D6A-A4CD-BE3438297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9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01ADC02-4FFB-4A70-B944-C4733969D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BDF7CF8-088C-4E6F-B0FD-047CD4E7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C12B82-826E-4D2B-BFBC-D11C8BCB9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6A760-1034-406E-B187-E58DBADC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4334175"/>
            <a:ext cx="9031484" cy="115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Week…Aristotle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DA53CE5-675F-438B-901D-C2A484DA7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0303"/>
            <a:ext cx="12192000" cy="320590"/>
          </a:xfrm>
          <a:custGeom>
            <a:avLst/>
            <a:gdLst>
              <a:gd name="connsiteX0" fmla="*/ 619389 w 12192000"/>
              <a:gd name="connsiteY0" fmla="*/ 0 h 320590"/>
              <a:gd name="connsiteX1" fmla="*/ 687652 w 12192000"/>
              <a:gd name="connsiteY1" fmla="*/ 3175 h 320590"/>
              <a:gd name="connsiteX2" fmla="*/ 747977 w 12192000"/>
              <a:gd name="connsiteY2" fmla="*/ 9525 h 320590"/>
              <a:gd name="connsiteX3" fmla="*/ 800364 w 12192000"/>
              <a:gd name="connsiteY3" fmla="*/ 20637 h 320590"/>
              <a:gd name="connsiteX4" fmla="*/ 846402 w 12192000"/>
              <a:gd name="connsiteY4" fmla="*/ 36512 h 320590"/>
              <a:gd name="connsiteX5" fmla="*/ 887677 w 12192000"/>
              <a:gd name="connsiteY5" fmla="*/ 52387 h 320590"/>
              <a:gd name="connsiteX6" fmla="*/ 924189 w 12192000"/>
              <a:gd name="connsiteY6" fmla="*/ 68262 h 320590"/>
              <a:gd name="connsiteX7" fmla="*/ 962289 w 12192000"/>
              <a:gd name="connsiteY7" fmla="*/ 87312 h 320590"/>
              <a:gd name="connsiteX8" fmla="*/ 1000389 w 12192000"/>
              <a:gd name="connsiteY8" fmla="*/ 106362 h 320590"/>
              <a:gd name="connsiteX9" fmla="*/ 1036902 w 12192000"/>
              <a:gd name="connsiteY9" fmla="*/ 125412 h 320590"/>
              <a:gd name="connsiteX10" fmla="*/ 1078177 w 12192000"/>
              <a:gd name="connsiteY10" fmla="*/ 141287 h 320590"/>
              <a:gd name="connsiteX11" fmla="*/ 1124214 w 12192000"/>
              <a:gd name="connsiteY11" fmla="*/ 155575 h 320590"/>
              <a:gd name="connsiteX12" fmla="*/ 1176602 w 12192000"/>
              <a:gd name="connsiteY12" fmla="*/ 166687 h 320590"/>
              <a:gd name="connsiteX13" fmla="*/ 1236927 w 12192000"/>
              <a:gd name="connsiteY13" fmla="*/ 174625 h 320590"/>
              <a:gd name="connsiteX14" fmla="*/ 1305189 w 12192000"/>
              <a:gd name="connsiteY14" fmla="*/ 176212 h 320590"/>
              <a:gd name="connsiteX15" fmla="*/ 1373452 w 12192000"/>
              <a:gd name="connsiteY15" fmla="*/ 174625 h 320590"/>
              <a:gd name="connsiteX16" fmla="*/ 1433777 w 12192000"/>
              <a:gd name="connsiteY16" fmla="*/ 166687 h 320590"/>
              <a:gd name="connsiteX17" fmla="*/ 1486164 w 12192000"/>
              <a:gd name="connsiteY17" fmla="*/ 155575 h 320590"/>
              <a:gd name="connsiteX18" fmla="*/ 1532202 w 12192000"/>
              <a:gd name="connsiteY18" fmla="*/ 141287 h 320590"/>
              <a:gd name="connsiteX19" fmla="*/ 1573477 w 12192000"/>
              <a:gd name="connsiteY19" fmla="*/ 125412 h 320590"/>
              <a:gd name="connsiteX20" fmla="*/ 1609989 w 12192000"/>
              <a:gd name="connsiteY20" fmla="*/ 106362 h 320590"/>
              <a:gd name="connsiteX21" fmla="*/ 1648089 w 12192000"/>
              <a:gd name="connsiteY21" fmla="*/ 87312 h 320590"/>
              <a:gd name="connsiteX22" fmla="*/ 1686189 w 12192000"/>
              <a:gd name="connsiteY22" fmla="*/ 68262 h 320590"/>
              <a:gd name="connsiteX23" fmla="*/ 1722702 w 12192000"/>
              <a:gd name="connsiteY23" fmla="*/ 52387 h 320590"/>
              <a:gd name="connsiteX24" fmla="*/ 1763977 w 12192000"/>
              <a:gd name="connsiteY24" fmla="*/ 36512 h 320590"/>
              <a:gd name="connsiteX25" fmla="*/ 1810014 w 12192000"/>
              <a:gd name="connsiteY25" fmla="*/ 20637 h 320590"/>
              <a:gd name="connsiteX26" fmla="*/ 1862402 w 12192000"/>
              <a:gd name="connsiteY26" fmla="*/ 9525 h 320590"/>
              <a:gd name="connsiteX27" fmla="*/ 1922727 w 12192000"/>
              <a:gd name="connsiteY27" fmla="*/ 3175 h 320590"/>
              <a:gd name="connsiteX28" fmla="*/ 1990989 w 12192000"/>
              <a:gd name="connsiteY28" fmla="*/ 0 h 320590"/>
              <a:gd name="connsiteX29" fmla="*/ 2059252 w 12192000"/>
              <a:gd name="connsiteY29" fmla="*/ 3175 h 320590"/>
              <a:gd name="connsiteX30" fmla="*/ 2119577 w 12192000"/>
              <a:gd name="connsiteY30" fmla="*/ 9525 h 320590"/>
              <a:gd name="connsiteX31" fmla="*/ 2171964 w 12192000"/>
              <a:gd name="connsiteY31" fmla="*/ 20637 h 320590"/>
              <a:gd name="connsiteX32" fmla="*/ 2218002 w 12192000"/>
              <a:gd name="connsiteY32" fmla="*/ 36512 h 320590"/>
              <a:gd name="connsiteX33" fmla="*/ 2259277 w 12192000"/>
              <a:gd name="connsiteY33" fmla="*/ 52387 h 320590"/>
              <a:gd name="connsiteX34" fmla="*/ 2295789 w 12192000"/>
              <a:gd name="connsiteY34" fmla="*/ 68262 h 320590"/>
              <a:gd name="connsiteX35" fmla="*/ 2333889 w 12192000"/>
              <a:gd name="connsiteY35" fmla="*/ 87312 h 320590"/>
              <a:gd name="connsiteX36" fmla="*/ 2371989 w 12192000"/>
              <a:gd name="connsiteY36" fmla="*/ 106362 h 320590"/>
              <a:gd name="connsiteX37" fmla="*/ 2408502 w 12192000"/>
              <a:gd name="connsiteY37" fmla="*/ 125412 h 320590"/>
              <a:gd name="connsiteX38" fmla="*/ 2449777 w 12192000"/>
              <a:gd name="connsiteY38" fmla="*/ 141287 h 320590"/>
              <a:gd name="connsiteX39" fmla="*/ 2495814 w 12192000"/>
              <a:gd name="connsiteY39" fmla="*/ 155575 h 320590"/>
              <a:gd name="connsiteX40" fmla="*/ 2548202 w 12192000"/>
              <a:gd name="connsiteY40" fmla="*/ 166687 h 320590"/>
              <a:gd name="connsiteX41" fmla="*/ 2608527 w 12192000"/>
              <a:gd name="connsiteY41" fmla="*/ 174625 h 320590"/>
              <a:gd name="connsiteX42" fmla="*/ 2676789 w 12192000"/>
              <a:gd name="connsiteY42" fmla="*/ 176212 h 320590"/>
              <a:gd name="connsiteX43" fmla="*/ 2745052 w 12192000"/>
              <a:gd name="connsiteY43" fmla="*/ 174625 h 320590"/>
              <a:gd name="connsiteX44" fmla="*/ 2805377 w 12192000"/>
              <a:gd name="connsiteY44" fmla="*/ 166687 h 320590"/>
              <a:gd name="connsiteX45" fmla="*/ 2857764 w 12192000"/>
              <a:gd name="connsiteY45" fmla="*/ 155575 h 320590"/>
              <a:gd name="connsiteX46" fmla="*/ 2903802 w 12192000"/>
              <a:gd name="connsiteY46" fmla="*/ 141287 h 320590"/>
              <a:gd name="connsiteX47" fmla="*/ 2945077 w 12192000"/>
              <a:gd name="connsiteY47" fmla="*/ 125412 h 320590"/>
              <a:gd name="connsiteX48" fmla="*/ 2981589 w 12192000"/>
              <a:gd name="connsiteY48" fmla="*/ 106362 h 320590"/>
              <a:gd name="connsiteX49" fmla="*/ 3019689 w 12192000"/>
              <a:gd name="connsiteY49" fmla="*/ 87312 h 320590"/>
              <a:gd name="connsiteX50" fmla="*/ 3057789 w 12192000"/>
              <a:gd name="connsiteY50" fmla="*/ 68262 h 320590"/>
              <a:gd name="connsiteX51" fmla="*/ 3094302 w 12192000"/>
              <a:gd name="connsiteY51" fmla="*/ 52387 h 320590"/>
              <a:gd name="connsiteX52" fmla="*/ 3135577 w 12192000"/>
              <a:gd name="connsiteY52" fmla="*/ 36512 h 320590"/>
              <a:gd name="connsiteX53" fmla="*/ 3181614 w 12192000"/>
              <a:gd name="connsiteY53" fmla="*/ 20637 h 320590"/>
              <a:gd name="connsiteX54" fmla="*/ 3234002 w 12192000"/>
              <a:gd name="connsiteY54" fmla="*/ 9525 h 320590"/>
              <a:gd name="connsiteX55" fmla="*/ 3294327 w 12192000"/>
              <a:gd name="connsiteY55" fmla="*/ 3175 h 320590"/>
              <a:gd name="connsiteX56" fmla="*/ 3361002 w 12192000"/>
              <a:gd name="connsiteY56" fmla="*/ 0 h 320590"/>
              <a:gd name="connsiteX57" fmla="*/ 3430852 w 12192000"/>
              <a:gd name="connsiteY57" fmla="*/ 3175 h 320590"/>
              <a:gd name="connsiteX58" fmla="*/ 3491177 w 12192000"/>
              <a:gd name="connsiteY58" fmla="*/ 9525 h 320590"/>
              <a:gd name="connsiteX59" fmla="*/ 3543564 w 12192000"/>
              <a:gd name="connsiteY59" fmla="*/ 20637 h 320590"/>
              <a:gd name="connsiteX60" fmla="*/ 3589602 w 12192000"/>
              <a:gd name="connsiteY60" fmla="*/ 36512 h 320590"/>
              <a:gd name="connsiteX61" fmla="*/ 3630877 w 12192000"/>
              <a:gd name="connsiteY61" fmla="*/ 52387 h 320590"/>
              <a:gd name="connsiteX62" fmla="*/ 3667389 w 12192000"/>
              <a:gd name="connsiteY62" fmla="*/ 68262 h 320590"/>
              <a:gd name="connsiteX63" fmla="*/ 3705489 w 12192000"/>
              <a:gd name="connsiteY63" fmla="*/ 87312 h 320590"/>
              <a:gd name="connsiteX64" fmla="*/ 3743589 w 12192000"/>
              <a:gd name="connsiteY64" fmla="*/ 106362 h 320590"/>
              <a:gd name="connsiteX65" fmla="*/ 3780102 w 12192000"/>
              <a:gd name="connsiteY65" fmla="*/ 125412 h 320590"/>
              <a:gd name="connsiteX66" fmla="*/ 3821377 w 12192000"/>
              <a:gd name="connsiteY66" fmla="*/ 141287 h 320590"/>
              <a:gd name="connsiteX67" fmla="*/ 3867414 w 12192000"/>
              <a:gd name="connsiteY67" fmla="*/ 155575 h 320590"/>
              <a:gd name="connsiteX68" fmla="*/ 3919802 w 12192000"/>
              <a:gd name="connsiteY68" fmla="*/ 166687 h 320590"/>
              <a:gd name="connsiteX69" fmla="*/ 3980127 w 12192000"/>
              <a:gd name="connsiteY69" fmla="*/ 174625 h 320590"/>
              <a:gd name="connsiteX70" fmla="*/ 4048389 w 12192000"/>
              <a:gd name="connsiteY70" fmla="*/ 176212 h 320590"/>
              <a:gd name="connsiteX71" fmla="*/ 4116652 w 12192000"/>
              <a:gd name="connsiteY71" fmla="*/ 174625 h 320590"/>
              <a:gd name="connsiteX72" fmla="*/ 4176977 w 12192000"/>
              <a:gd name="connsiteY72" fmla="*/ 166687 h 320590"/>
              <a:gd name="connsiteX73" fmla="*/ 4229364 w 12192000"/>
              <a:gd name="connsiteY73" fmla="*/ 155575 h 320590"/>
              <a:gd name="connsiteX74" fmla="*/ 4275402 w 12192000"/>
              <a:gd name="connsiteY74" fmla="*/ 141287 h 320590"/>
              <a:gd name="connsiteX75" fmla="*/ 4316677 w 12192000"/>
              <a:gd name="connsiteY75" fmla="*/ 125412 h 320590"/>
              <a:gd name="connsiteX76" fmla="*/ 4353189 w 12192000"/>
              <a:gd name="connsiteY76" fmla="*/ 106362 h 320590"/>
              <a:gd name="connsiteX77" fmla="*/ 4429389 w 12192000"/>
              <a:gd name="connsiteY77" fmla="*/ 68262 h 320590"/>
              <a:gd name="connsiteX78" fmla="*/ 4465902 w 12192000"/>
              <a:gd name="connsiteY78" fmla="*/ 52387 h 320590"/>
              <a:gd name="connsiteX79" fmla="*/ 4507177 w 12192000"/>
              <a:gd name="connsiteY79" fmla="*/ 36512 h 320590"/>
              <a:gd name="connsiteX80" fmla="*/ 4553215 w 12192000"/>
              <a:gd name="connsiteY80" fmla="*/ 20637 h 320590"/>
              <a:gd name="connsiteX81" fmla="*/ 4605602 w 12192000"/>
              <a:gd name="connsiteY81" fmla="*/ 9525 h 320590"/>
              <a:gd name="connsiteX82" fmla="*/ 4665928 w 12192000"/>
              <a:gd name="connsiteY82" fmla="*/ 3175 h 320590"/>
              <a:gd name="connsiteX83" fmla="*/ 4734189 w 12192000"/>
              <a:gd name="connsiteY83" fmla="*/ 0 h 320590"/>
              <a:gd name="connsiteX84" fmla="*/ 4802453 w 12192000"/>
              <a:gd name="connsiteY84" fmla="*/ 3175 h 320590"/>
              <a:gd name="connsiteX85" fmla="*/ 4862777 w 12192000"/>
              <a:gd name="connsiteY85" fmla="*/ 9525 h 320590"/>
              <a:gd name="connsiteX86" fmla="*/ 4915165 w 12192000"/>
              <a:gd name="connsiteY86" fmla="*/ 20637 h 320590"/>
              <a:gd name="connsiteX87" fmla="*/ 4961201 w 12192000"/>
              <a:gd name="connsiteY87" fmla="*/ 36512 h 320590"/>
              <a:gd name="connsiteX88" fmla="*/ 5002477 w 12192000"/>
              <a:gd name="connsiteY88" fmla="*/ 52387 h 320590"/>
              <a:gd name="connsiteX89" fmla="*/ 5038989 w 12192000"/>
              <a:gd name="connsiteY89" fmla="*/ 68262 h 320590"/>
              <a:gd name="connsiteX90" fmla="*/ 5077090 w 12192000"/>
              <a:gd name="connsiteY90" fmla="*/ 87312 h 320590"/>
              <a:gd name="connsiteX91" fmla="*/ 5115189 w 12192000"/>
              <a:gd name="connsiteY91" fmla="*/ 106362 h 320590"/>
              <a:gd name="connsiteX92" fmla="*/ 5151701 w 12192000"/>
              <a:gd name="connsiteY92" fmla="*/ 125412 h 320590"/>
              <a:gd name="connsiteX93" fmla="*/ 5192977 w 12192000"/>
              <a:gd name="connsiteY93" fmla="*/ 141287 h 320590"/>
              <a:gd name="connsiteX94" fmla="*/ 5239014 w 12192000"/>
              <a:gd name="connsiteY94" fmla="*/ 155575 h 320590"/>
              <a:gd name="connsiteX95" fmla="*/ 5291401 w 12192000"/>
              <a:gd name="connsiteY95" fmla="*/ 166687 h 320590"/>
              <a:gd name="connsiteX96" fmla="*/ 5351727 w 12192000"/>
              <a:gd name="connsiteY96" fmla="*/ 174625 h 320590"/>
              <a:gd name="connsiteX97" fmla="*/ 5410199 w 12192000"/>
              <a:gd name="connsiteY97" fmla="*/ 175985 h 320590"/>
              <a:gd name="connsiteX98" fmla="*/ 5468671 w 12192000"/>
              <a:gd name="connsiteY98" fmla="*/ 174625 h 320590"/>
              <a:gd name="connsiteX99" fmla="*/ 5528996 w 12192000"/>
              <a:gd name="connsiteY99" fmla="*/ 166687 h 320590"/>
              <a:gd name="connsiteX100" fmla="*/ 5581383 w 12192000"/>
              <a:gd name="connsiteY100" fmla="*/ 155575 h 320590"/>
              <a:gd name="connsiteX101" fmla="*/ 5627421 w 12192000"/>
              <a:gd name="connsiteY101" fmla="*/ 141287 h 320590"/>
              <a:gd name="connsiteX102" fmla="*/ 5668696 w 12192000"/>
              <a:gd name="connsiteY102" fmla="*/ 125412 h 320590"/>
              <a:gd name="connsiteX103" fmla="*/ 5705209 w 12192000"/>
              <a:gd name="connsiteY103" fmla="*/ 106362 h 320590"/>
              <a:gd name="connsiteX104" fmla="*/ 5743308 w 12192000"/>
              <a:gd name="connsiteY104" fmla="*/ 87312 h 320590"/>
              <a:gd name="connsiteX105" fmla="*/ 5781408 w 12192000"/>
              <a:gd name="connsiteY105" fmla="*/ 68262 h 320590"/>
              <a:gd name="connsiteX106" fmla="*/ 5817921 w 12192000"/>
              <a:gd name="connsiteY106" fmla="*/ 52387 h 320590"/>
              <a:gd name="connsiteX107" fmla="*/ 5859196 w 12192000"/>
              <a:gd name="connsiteY107" fmla="*/ 36512 h 320590"/>
              <a:gd name="connsiteX108" fmla="*/ 5905234 w 12192000"/>
              <a:gd name="connsiteY108" fmla="*/ 20637 h 320590"/>
              <a:gd name="connsiteX109" fmla="*/ 5957621 w 12192000"/>
              <a:gd name="connsiteY109" fmla="*/ 9525 h 320590"/>
              <a:gd name="connsiteX110" fmla="*/ 6017947 w 12192000"/>
              <a:gd name="connsiteY110" fmla="*/ 3175 h 320590"/>
              <a:gd name="connsiteX111" fmla="*/ 6086209 w 12192000"/>
              <a:gd name="connsiteY111" fmla="*/ 0 h 320590"/>
              <a:gd name="connsiteX112" fmla="*/ 6095999 w 12192000"/>
              <a:gd name="connsiteY112" fmla="*/ 455 h 320590"/>
              <a:gd name="connsiteX113" fmla="*/ 6105789 w 12192000"/>
              <a:gd name="connsiteY113" fmla="*/ 0 h 320590"/>
              <a:gd name="connsiteX114" fmla="*/ 6174052 w 12192000"/>
              <a:gd name="connsiteY114" fmla="*/ 3175 h 320590"/>
              <a:gd name="connsiteX115" fmla="*/ 6234377 w 12192000"/>
              <a:gd name="connsiteY115" fmla="*/ 9525 h 320590"/>
              <a:gd name="connsiteX116" fmla="*/ 6286764 w 12192000"/>
              <a:gd name="connsiteY116" fmla="*/ 20637 h 320590"/>
              <a:gd name="connsiteX117" fmla="*/ 6332802 w 12192000"/>
              <a:gd name="connsiteY117" fmla="*/ 36512 h 320590"/>
              <a:gd name="connsiteX118" fmla="*/ 6374077 w 12192000"/>
              <a:gd name="connsiteY118" fmla="*/ 52387 h 320590"/>
              <a:gd name="connsiteX119" fmla="*/ 6410589 w 12192000"/>
              <a:gd name="connsiteY119" fmla="*/ 68262 h 320590"/>
              <a:gd name="connsiteX120" fmla="*/ 6448689 w 12192000"/>
              <a:gd name="connsiteY120" fmla="*/ 87312 h 320590"/>
              <a:gd name="connsiteX121" fmla="*/ 6486789 w 12192000"/>
              <a:gd name="connsiteY121" fmla="*/ 106362 h 320590"/>
              <a:gd name="connsiteX122" fmla="*/ 6523302 w 12192000"/>
              <a:gd name="connsiteY122" fmla="*/ 125412 h 320590"/>
              <a:gd name="connsiteX123" fmla="*/ 6564577 w 12192000"/>
              <a:gd name="connsiteY123" fmla="*/ 141287 h 320590"/>
              <a:gd name="connsiteX124" fmla="*/ 6610614 w 12192000"/>
              <a:gd name="connsiteY124" fmla="*/ 155575 h 320590"/>
              <a:gd name="connsiteX125" fmla="*/ 6663002 w 12192000"/>
              <a:gd name="connsiteY125" fmla="*/ 166687 h 320590"/>
              <a:gd name="connsiteX126" fmla="*/ 6723327 w 12192000"/>
              <a:gd name="connsiteY126" fmla="*/ 174625 h 320590"/>
              <a:gd name="connsiteX127" fmla="*/ 6781799 w 12192000"/>
              <a:gd name="connsiteY127" fmla="*/ 175985 h 320590"/>
              <a:gd name="connsiteX128" fmla="*/ 6840271 w 12192000"/>
              <a:gd name="connsiteY128" fmla="*/ 174625 h 320590"/>
              <a:gd name="connsiteX129" fmla="*/ 6900596 w 12192000"/>
              <a:gd name="connsiteY129" fmla="*/ 166687 h 320590"/>
              <a:gd name="connsiteX130" fmla="*/ 6952983 w 12192000"/>
              <a:gd name="connsiteY130" fmla="*/ 155575 h 320590"/>
              <a:gd name="connsiteX131" fmla="*/ 6999021 w 12192000"/>
              <a:gd name="connsiteY131" fmla="*/ 141287 h 320590"/>
              <a:gd name="connsiteX132" fmla="*/ 7040296 w 12192000"/>
              <a:gd name="connsiteY132" fmla="*/ 125412 h 320590"/>
              <a:gd name="connsiteX133" fmla="*/ 7076808 w 12192000"/>
              <a:gd name="connsiteY133" fmla="*/ 106362 h 320590"/>
              <a:gd name="connsiteX134" fmla="*/ 7114908 w 12192000"/>
              <a:gd name="connsiteY134" fmla="*/ 87312 h 320590"/>
              <a:gd name="connsiteX135" fmla="*/ 7153008 w 12192000"/>
              <a:gd name="connsiteY135" fmla="*/ 68262 h 320590"/>
              <a:gd name="connsiteX136" fmla="*/ 7189521 w 12192000"/>
              <a:gd name="connsiteY136" fmla="*/ 52387 h 320590"/>
              <a:gd name="connsiteX137" fmla="*/ 7230796 w 12192000"/>
              <a:gd name="connsiteY137" fmla="*/ 36512 h 320590"/>
              <a:gd name="connsiteX138" fmla="*/ 7276833 w 12192000"/>
              <a:gd name="connsiteY138" fmla="*/ 20637 h 320590"/>
              <a:gd name="connsiteX139" fmla="*/ 7329221 w 12192000"/>
              <a:gd name="connsiteY139" fmla="*/ 9525 h 320590"/>
              <a:gd name="connsiteX140" fmla="*/ 7389546 w 12192000"/>
              <a:gd name="connsiteY140" fmla="*/ 3175 h 320590"/>
              <a:gd name="connsiteX141" fmla="*/ 7457808 w 12192000"/>
              <a:gd name="connsiteY141" fmla="*/ 0 h 320590"/>
              <a:gd name="connsiteX142" fmla="*/ 7526071 w 12192000"/>
              <a:gd name="connsiteY142" fmla="*/ 3175 h 320590"/>
              <a:gd name="connsiteX143" fmla="*/ 7586396 w 12192000"/>
              <a:gd name="connsiteY143" fmla="*/ 9525 h 320590"/>
              <a:gd name="connsiteX144" fmla="*/ 7638783 w 12192000"/>
              <a:gd name="connsiteY144" fmla="*/ 20637 h 320590"/>
              <a:gd name="connsiteX145" fmla="*/ 7684821 w 12192000"/>
              <a:gd name="connsiteY145" fmla="*/ 36512 h 320590"/>
              <a:gd name="connsiteX146" fmla="*/ 7726096 w 12192000"/>
              <a:gd name="connsiteY146" fmla="*/ 52387 h 320590"/>
              <a:gd name="connsiteX147" fmla="*/ 7762608 w 12192000"/>
              <a:gd name="connsiteY147" fmla="*/ 68262 h 320590"/>
              <a:gd name="connsiteX148" fmla="*/ 7800708 w 12192000"/>
              <a:gd name="connsiteY148" fmla="*/ 87312 h 320590"/>
              <a:gd name="connsiteX149" fmla="*/ 7838808 w 12192000"/>
              <a:gd name="connsiteY149" fmla="*/ 106362 h 320590"/>
              <a:gd name="connsiteX150" fmla="*/ 7875321 w 12192000"/>
              <a:gd name="connsiteY150" fmla="*/ 125412 h 320590"/>
              <a:gd name="connsiteX151" fmla="*/ 7916596 w 12192000"/>
              <a:gd name="connsiteY151" fmla="*/ 141287 h 320590"/>
              <a:gd name="connsiteX152" fmla="*/ 7962633 w 12192000"/>
              <a:gd name="connsiteY152" fmla="*/ 155575 h 320590"/>
              <a:gd name="connsiteX153" fmla="*/ 8015021 w 12192000"/>
              <a:gd name="connsiteY153" fmla="*/ 166687 h 320590"/>
              <a:gd name="connsiteX154" fmla="*/ 8075346 w 12192000"/>
              <a:gd name="connsiteY154" fmla="*/ 174625 h 320590"/>
              <a:gd name="connsiteX155" fmla="*/ 8143608 w 12192000"/>
              <a:gd name="connsiteY155" fmla="*/ 176212 h 320590"/>
              <a:gd name="connsiteX156" fmla="*/ 8211871 w 12192000"/>
              <a:gd name="connsiteY156" fmla="*/ 174625 h 320590"/>
              <a:gd name="connsiteX157" fmla="*/ 8272196 w 12192000"/>
              <a:gd name="connsiteY157" fmla="*/ 166687 h 320590"/>
              <a:gd name="connsiteX158" fmla="*/ 8324583 w 12192000"/>
              <a:gd name="connsiteY158" fmla="*/ 155575 h 320590"/>
              <a:gd name="connsiteX159" fmla="*/ 8370621 w 12192000"/>
              <a:gd name="connsiteY159" fmla="*/ 141287 h 320590"/>
              <a:gd name="connsiteX160" fmla="*/ 8411896 w 12192000"/>
              <a:gd name="connsiteY160" fmla="*/ 125412 h 320590"/>
              <a:gd name="connsiteX161" fmla="*/ 8448408 w 12192000"/>
              <a:gd name="connsiteY161" fmla="*/ 106362 h 320590"/>
              <a:gd name="connsiteX162" fmla="*/ 8486508 w 12192000"/>
              <a:gd name="connsiteY162" fmla="*/ 87312 h 320590"/>
              <a:gd name="connsiteX163" fmla="*/ 8524608 w 12192000"/>
              <a:gd name="connsiteY163" fmla="*/ 68262 h 320590"/>
              <a:gd name="connsiteX164" fmla="*/ 8561120 w 12192000"/>
              <a:gd name="connsiteY164" fmla="*/ 52387 h 320590"/>
              <a:gd name="connsiteX165" fmla="*/ 8602396 w 12192000"/>
              <a:gd name="connsiteY165" fmla="*/ 36512 h 320590"/>
              <a:gd name="connsiteX166" fmla="*/ 8648432 w 12192000"/>
              <a:gd name="connsiteY166" fmla="*/ 20637 h 320590"/>
              <a:gd name="connsiteX167" fmla="*/ 8700820 w 12192000"/>
              <a:gd name="connsiteY167" fmla="*/ 9525 h 320590"/>
              <a:gd name="connsiteX168" fmla="*/ 8761146 w 12192000"/>
              <a:gd name="connsiteY168" fmla="*/ 3175 h 320590"/>
              <a:gd name="connsiteX169" fmla="*/ 8827820 w 12192000"/>
              <a:gd name="connsiteY169" fmla="*/ 0 h 320590"/>
              <a:gd name="connsiteX170" fmla="*/ 8897670 w 12192000"/>
              <a:gd name="connsiteY170" fmla="*/ 3175 h 320590"/>
              <a:gd name="connsiteX171" fmla="*/ 8957996 w 12192000"/>
              <a:gd name="connsiteY171" fmla="*/ 9525 h 320590"/>
              <a:gd name="connsiteX172" fmla="*/ 9010382 w 12192000"/>
              <a:gd name="connsiteY172" fmla="*/ 20637 h 320590"/>
              <a:gd name="connsiteX173" fmla="*/ 9056420 w 12192000"/>
              <a:gd name="connsiteY173" fmla="*/ 36512 h 320590"/>
              <a:gd name="connsiteX174" fmla="*/ 9097696 w 12192000"/>
              <a:gd name="connsiteY174" fmla="*/ 52387 h 320590"/>
              <a:gd name="connsiteX175" fmla="*/ 9134208 w 12192000"/>
              <a:gd name="connsiteY175" fmla="*/ 68262 h 320590"/>
              <a:gd name="connsiteX176" fmla="*/ 9172308 w 12192000"/>
              <a:gd name="connsiteY176" fmla="*/ 87312 h 320590"/>
              <a:gd name="connsiteX177" fmla="*/ 9210408 w 12192000"/>
              <a:gd name="connsiteY177" fmla="*/ 106362 h 320590"/>
              <a:gd name="connsiteX178" fmla="*/ 9246920 w 12192000"/>
              <a:gd name="connsiteY178" fmla="*/ 125412 h 320590"/>
              <a:gd name="connsiteX179" fmla="*/ 9288196 w 12192000"/>
              <a:gd name="connsiteY179" fmla="*/ 141287 h 320590"/>
              <a:gd name="connsiteX180" fmla="*/ 9334232 w 12192000"/>
              <a:gd name="connsiteY180" fmla="*/ 155575 h 320590"/>
              <a:gd name="connsiteX181" fmla="*/ 9386620 w 12192000"/>
              <a:gd name="connsiteY181" fmla="*/ 166687 h 320590"/>
              <a:gd name="connsiteX182" fmla="*/ 9446946 w 12192000"/>
              <a:gd name="connsiteY182" fmla="*/ 174625 h 320590"/>
              <a:gd name="connsiteX183" fmla="*/ 9515208 w 12192000"/>
              <a:gd name="connsiteY183" fmla="*/ 176212 h 320590"/>
              <a:gd name="connsiteX184" fmla="*/ 9583470 w 12192000"/>
              <a:gd name="connsiteY184" fmla="*/ 174625 h 320590"/>
              <a:gd name="connsiteX185" fmla="*/ 9643796 w 12192000"/>
              <a:gd name="connsiteY185" fmla="*/ 166687 h 320590"/>
              <a:gd name="connsiteX186" fmla="*/ 9696182 w 12192000"/>
              <a:gd name="connsiteY186" fmla="*/ 155575 h 320590"/>
              <a:gd name="connsiteX187" fmla="*/ 9742220 w 12192000"/>
              <a:gd name="connsiteY187" fmla="*/ 141287 h 320590"/>
              <a:gd name="connsiteX188" fmla="*/ 9783496 w 12192000"/>
              <a:gd name="connsiteY188" fmla="*/ 125412 h 320590"/>
              <a:gd name="connsiteX189" fmla="*/ 9820008 w 12192000"/>
              <a:gd name="connsiteY189" fmla="*/ 106362 h 320590"/>
              <a:gd name="connsiteX190" fmla="*/ 9896208 w 12192000"/>
              <a:gd name="connsiteY190" fmla="*/ 68262 h 320590"/>
              <a:gd name="connsiteX191" fmla="*/ 9932720 w 12192000"/>
              <a:gd name="connsiteY191" fmla="*/ 52387 h 320590"/>
              <a:gd name="connsiteX192" fmla="*/ 9973996 w 12192000"/>
              <a:gd name="connsiteY192" fmla="*/ 36512 h 320590"/>
              <a:gd name="connsiteX193" fmla="*/ 10020032 w 12192000"/>
              <a:gd name="connsiteY193" fmla="*/ 20637 h 320590"/>
              <a:gd name="connsiteX194" fmla="*/ 10072420 w 12192000"/>
              <a:gd name="connsiteY194" fmla="*/ 9525 h 320590"/>
              <a:gd name="connsiteX195" fmla="*/ 10132746 w 12192000"/>
              <a:gd name="connsiteY195" fmla="*/ 3175 h 320590"/>
              <a:gd name="connsiteX196" fmla="*/ 10201008 w 12192000"/>
              <a:gd name="connsiteY196" fmla="*/ 0 h 320590"/>
              <a:gd name="connsiteX197" fmla="*/ 10269270 w 12192000"/>
              <a:gd name="connsiteY197" fmla="*/ 3175 h 320590"/>
              <a:gd name="connsiteX198" fmla="*/ 10329596 w 12192000"/>
              <a:gd name="connsiteY198" fmla="*/ 9525 h 320590"/>
              <a:gd name="connsiteX199" fmla="*/ 10381982 w 12192000"/>
              <a:gd name="connsiteY199" fmla="*/ 20637 h 320590"/>
              <a:gd name="connsiteX200" fmla="*/ 10428020 w 12192000"/>
              <a:gd name="connsiteY200" fmla="*/ 36512 h 320590"/>
              <a:gd name="connsiteX201" fmla="*/ 10469296 w 12192000"/>
              <a:gd name="connsiteY201" fmla="*/ 52387 h 320590"/>
              <a:gd name="connsiteX202" fmla="*/ 10505808 w 12192000"/>
              <a:gd name="connsiteY202" fmla="*/ 68262 h 320590"/>
              <a:gd name="connsiteX203" fmla="*/ 10543908 w 12192000"/>
              <a:gd name="connsiteY203" fmla="*/ 87312 h 320590"/>
              <a:gd name="connsiteX204" fmla="*/ 10582008 w 12192000"/>
              <a:gd name="connsiteY204" fmla="*/ 106362 h 320590"/>
              <a:gd name="connsiteX205" fmla="*/ 10618520 w 12192000"/>
              <a:gd name="connsiteY205" fmla="*/ 125412 h 320590"/>
              <a:gd name="connsiteX206" fmla="*/ 10659796 w 12192000"/>
              <a:gd name="connsiteY206" fmla="*/ 141287 h 320590"/>
              <a:gd name="connsiteX207" fmla="*/ 10705832 w 12192000"/>
              <a:gd name="connsiteY207" fmla="*/ 155575 h 320590"/>
              <a:gd name="connsiteX208" fmla="*/ 10758220 w 12192000"/>
              <a:gd name="connsiteY208" fmla="*/ 166687 h 320590"/>
              <a:gd name="connsiteX209" fmla="*/ 10818546 w 12192000"/>
              <a:gd name="connsiteY209" fmla="*/ 174625 h 320590"/>
              <a:gd name="connsiteX210" fmla="*/ 10886808 w 12192000"/>
              <a:gd name="connsiteY210" fmla="*/ 176212 h 320590"/>
              <a:gd name="connsiteX211" fmla="*/ 10955070 w 12192000"/>
              <a:gd name="connsiteY211" fmla="*/ 174625 h 320590"/>
              <a:gd name="connsiteX212" fmla="*/ 11015396 w 12192000"/>
              <a:gd name="connsiteY212" fmla="*/ 166687 h 320590"/>
              <a:gd name="connsiteX213" fmla="*/ 11067782 w 12192000"/>
              <a:gd name="connsiteY213" fmla="*/ 155575 h 320590"/>
              <a:gd name="connsiteX214" fmla="*/ 11113820 w 12192000"/>
              <a:gd name="connsiteY214" fmla="*/ 141287 h 320590"/>
              <a:gd name="connsiteX215" fmla="*/ 11155096 w 12192000"/>
              <a:gd name="connsiteY215" fmla="*/ 125412 h 320590"/>
              <a:gd name="connsiteX216" fmla="*/ 11191608 w 12192000"/>
              <a:gd name="connsiteY216" fmla="*/ 106362 h 320590"/>
              <a:gd name="connsiteX217" fmla="*/ 11229708 w 12192000"/>
              <a:gd name="connsiteY217" fmla="*/ 87312 h 320590"/>
              <a:gd name="connsiteX218" fmla="*/ 11267808 w 12192000"/>
              <a:gd name="connsiteY218" fmla="*/ 68262 h 320590"/>
              <a:gd name="connsiteX219" fmla="*/ 11304320 w 12192000"/>
              <a:gd name="connsiteY219" fmla="*/ 52387 h 320590"/>
              <a:gd name="connsiteX220" fmla="*/ 11345596 w 12192000"/>
              <a:gd name="connsiteY220" fmla="*/ 36512 h 320590"/>
              <a:gd name="connsiteX221" fmla="*/ 11391632 w 12192000"/>
              <a:gd name="connsiteY221" fmla="*/ 20637 h 320590"/>
              <a:gd name="connsiteX222" fmla="*/ 11444020 w 12192000"/>
              <a:gd name="connsiteY222" fmla="*/ 9525 h 320590"/>
              <a:gd name="connsiteX223" fmla="*/ 11504346 w 12192000"/>
              <a:gd name="connsiteY223" fmla="*/ 3175 h 320590"/>
              <a:gd name="connsiteX224" fmla="*/ 11572608 w 12192000"/>
              <a:gd name="connsiteY224" fmla="*/ 0 h 320590"/>
              <a:gd name="connsiteX225" fmla="*/ 11640870 w 12192000"/>
              <a:gd name="connsiteY225" fmla="*/ 3175 h 320590"/>
              <a:gd name="connsiteX226" fmla="*/ 11701196 w 12192000"/>
              <a:gd name="connsiteY226" fmla="*/ 9525 h 320590"/>
              <a:gd name="connsiteX227" fmla="*/ 11753582 w 12192000"/>
              <a:gd name="connsiteY227" fmla="*/ 20637 h 320590"/>
              <a:gd name="connsiteX228" fmla="*/ 11799620 w 12192000"/>
              <a:gd name="connsiteY228" fmla="*/ 36512 h 320590"/>
              <a:gd name="connsiteX229" fmla="*/ 11840896 w 12192000"/>
              <a:gd name="connsiteY229" fmla="*/ 52387 h 320590"/>
              <a:gd name="connsiteX230" fmla="*/ 11877408 w 12192000"/>
              <a:gd name="connsiteY230" fmla="*/ 68262 h 320590"/>
              <a:gd name="connsiteX231" fmla="*/ 11915508 w 12192000"/>
              <a:gd name="connsiteY231" fmla="*/ 87312 h 320590"/>
              <a:gd name="connsiteX232" fmla="*/ 11953608 w 12192000"/>
              <a:gd name="connsiteY232" fmla="*/ 106362 h 320590"/>
              <a:gd name="connsiteX233" fmla="*/ 11990120 w 12192000"/>
              <a:gd name="connsiteY233" fmla="*/ 125412 h 320590"/>
              <a:gd name="connsiteX234" fmla="*/ 12031396 w 12192000"/>
              <a:gd name="connsiteY234" fmla="*/ 141287 h 320590"/>
              <a:gd name="connsiteX235" fmla="*/ 12077432 w 12192000"/>
              <a:gd name="connsiteY235" fmla="*/ 155575 h 320590"/>
              <a:gd name="connsiteX236" fmla="*/ 12129820 w 12192000"/>
              <a:gd name="connsiteY236" fmla="*/ 166688 h 320590"/>
              <a:gd name="connsiteX237" fmla="*/ 12190146 w 12192000"/>
              <a:gd name="connsiteY237" fmla="*/ 174625 h 320590"/>
              <a:gd name="connsiteX238" fmla="*/ 12192000 w 12192000"/>
              <a:gd name="connsiteY238" fmla="*/ 174668 h 320590"/>
              <a:gd name="connsiteX239" fmla="*/ 12192000 w 12192000"/>
              <a:gd name="connsiteY239" fmla="*/ 319046 h 320590"/>
              <a:gd name="connsiteX240" fmla="*/ 12190146 w 12192000"/>
              <a:gd name="connsiteY240" fmla="*/ 319003 h 320590"/>
              <a:gd name="connsiteX241" fmla="*/ 12129820 w 12192000"/>
              <a:gd name="connsiteY241" fmla="*/ 311066 h 320590"/>
              <a:gd name="connsiteX242" fmla="*/ 12077432 w 12192000"/>
              <a:gd name="connsiteY242" fmla="*/ 299953 h 320590"/>
              <a:gd name="connsiteX243" fmla="*/ 12031396 w 12192000"/>
              <a:gd name="connsiteY243" fmla="*/ 285665 h 320590"/>
              <a:gd name="connsiteX244" fmla="*/ 11990120 w 12192000"/>
              <a:gd name="connsiteY244" fmla="*/ 269790 h 320590"/>
              <a:gd name="connsiteX245" fmla="*/ 11953608 w 12192000"/>
              <a:gd name="connsiteY245" fmla="*/ 250740 h 320590"/>
              <a:gd name="connsiteX246" fmla="*/ 11915508 w 12192000"/>
              <a:gd name="connsiteY246" fmla="*/ 231690 h 320590"/>
              <a:gd name="connsiteX247" fmla="*/ 11877408 w 12192000"/>
              <a:gd name="connsiteY247" fmla="*/ 212640 h 320590"/>
              <a:gd name="connsiteX248" fmla="*/ 11840896 w 12192000"/>
              <a:gd name="connsiteY248" fmla="*/ 196765 h 320590"/>
              <a:gd name="connsiteX249" fmla="*/ 11799620 w 12192000"/>
              <a:gd name="connsiteY249" fmla="*/ 180890 h 320590"/>
              <a:gd name="connsiteX250" fmla="*/ 11753582 w 12192000"/>
              <a:gd name="connsiteY250" fmla="*/ 165015 h 320590"/>
              <a:gd name="connsiteX251" fmla="*/ 11701196 w 12192000"/>
              <a:gd name="connsiteY251" fmla="*/ 153903 h 320590"/>
              <a:gd name="connsiteX252" fmla="*/ 11640870 w 12192000"/>
              <a:gd name="connsiteY252" fmla="*/ 147553 h 320590"/>
              <a:gd name="connsiteX253" fmla="*/ 11572608 w 12192000"/>
              <a:gd name="connsiteY253" fmla="*/ 144378 h 320590"/>
              <a:gd name="connsiteX254" fmla="*/ 11504346 w 12192000"/>
              <a:gd name="connsiteY254" fmla="*/ 147553 h 320590"/>
              <a:gd name="connsiteX255" fmla="*/ 11444020 w 12192000"/>
              <a:gd name="connsiteY255" fmla="*/ 153903 h 320590"/>
              <a:gd name="connsiteX256" fmla="*/ 11391632 w 12192000"/>
              <a:gd name="connsiteY256" fmla="*/ 165015 h 320590"/>
              <a:gd name="connsiteX257" fmla="*/ 11345596 w 12192000"/>
              <a:gd name="connsiteY257" fmla="*/ 180890 h 320590"/>
              <a:gd name="connsiteX258" fmla="*/ 11304320 w 12192000"/>
              <a:gd name="connsiteY258" fmla="*/ 196765 h 320590"/>
              <a:gd name="connsiteX259" fmla="*/ 11267808 w 12192000"/>
              <a:gd name="connsiteY259" fmla="*/ 212640 h 320590"/>
              <a:gd name="connsiteX260" fmla="*/ 11229708 w 12192000"/>
              <a:gd name="connsiteY260" fmla="*/ 231690 h 320590"/>
              <a:gd name="connsiteX261" fmla="*/ 11191608 w 12192000"/>
              <a:gd name="connsiteY261" fmla="*/ 250740 h 320590"/>
              <a:gd name="connsiteX262" fmla="*/ 11155096 w 12192000"/>
              <a:gd name="connsiteY262" fmla="*/ 269790 h 320590"/>
              <a:gd name="connsiteX263" fmla="*/ 11113820 w 12192000"/>
              <a:gd name="connsiteY263" fmla="*/ 285665 h 320590"/>
              <a:gd name="connsiteX264" fmla="*/ 11067782 w 12192000"/>
              <a:gd name="connsiteY264" fmla="*/ 299953 h 320590"/>
              <a:gd name="connsiteX265" fmla="*/ 11015396 w 12192000"/>
              <a:gd name="connsiteY265" fmla="*/ 311065 h 320590"/>
              <a:gd name="connsiteX266" fmla="*/ 10955070 w 12192000"/>
              <a:gd name="connsiteY266" fmla="*/ 319003 h 320590"/>
              <a:gd name="connsiteX267" fmla="*/ 10886808 w 12192000"/>
              <a:gd name="connsiteY267" fmla="*/ 320590 h 320590"/>
              <a:gd name="connsiteX268" fmla="*/ 10818546 w 12192000"/>
              <a:gd name="connsiteY268" fmla="*/ 319003 h 320590"/>
              <a:gd name="connsiteX269" fmla="*/ 10758220 w 12192000"/>
              <a:gd name="connsiteY269" fmla="*/ 311065 h 320590"/>
              <a:gd name="connsiteX270" fmla="*/ 10705832 w 12192000"/>
              <a:gd name="connsiteY270" fmla="*/ 299953 h 320590"/>
              <a:gd name="connsiteX271" fmla="*/ 10659796 w 12192000"/>
              <a:gd name="connsiteY271" fmla="*/ 285665 h 320590"/>
              <a:gd name="connsiteX272" fmla="*/ 10618520 w 12192000"/>
              <a:gd name="connsiteY272" fmla="*/ 269790 h 320590"/>
              <a:gd name="connsiteX273" fmla="*/ 10582008 w 12192000"/>
              <a:gd name="connsiteY273" fmla="*/ 250740 h 320590"/>
              <a:gd name="connsiteX274" fmla="*/ 10543908 w 12192000"/>
              <a:gd name="connsiteY274" fmla="*/ 231690 h 320590"/>
              <a:gd name="connsiteX275" fmla="*/ 10505808 w 12192000"/>
              <a:gd name="connsiteY275" fmla="*/ 212640 h 320590"/>
              <a:gd name="connsiteX276" fmla="*/ 10469296 w 12192000"/>
              <a:gd name="connsiteY276" fmla="*/ 196765 h 320590"/>
              <a:gd name="connsiteX277" fmla="*/ 10428020 w 12192000"/>
              <a:gd name="connsiteY277" fmla="*/ 180890 h 320590"/>
              <a:gd name="connsiteX278" fmla="*/ 10381982 w 12192000"/>
              <a:gd name="connsiteY278" fmla="*/ 165015 h 320590"/>
              <a:gd name="connsiteX279" fmla="*/ 10329596 w 12192000"/>
              <a:gd name="connsiteY279" fmla="*/ 153903 h 320590"/>
              <a:gd name="connsiteX280" fmla="*/ 10269270 w 12192000"/>
              <a:gd name="connsiteY280" fmla="*/ 147553 h 320590"/>
              <a:gd name="connsiteX281" fmla="*/ 10201008 w 12192000"/>
              <a:gd name="connsiteY281" fmla="*/ 144378 h 320590"/>
              <a:gd name="connsiteX282" fmla="*/ 10132746 w 12192000"/>
              <a:gd name="connsiteY282" fmla="*/ 147553 h 320590"/>
              <a:gd name="connsiteX283" fmla="*/ 10072420 w 12192000"/>
              <a:gd name="connsiteY283" fmla="*/ 153903 h 320590"/>
              <a:gd name="connsiteX284" fmla="*/ 10020032 w 12192000"/>
              <a:gd name="connsiteY284" fmla="*/ 165015 h 320590"/>
              <a:gd name="connsiteX285" fmla="*/ 9973996 w 12192000"/>
              <a:gd name="connsiteY285" fmla="*/ 180890 h 320590"/>
              <a:gd name="connsiteX286" fmla="*/ 9932720 w 12192000"/>
              <a:gd name="connsiteY286" fmla="*/ 196765 h 320590"/>
              <a:gd name="connsiteX287" fmla="*/ 9896208 w 12192000"/>
              <a:gd name="connsiteY287" fmla="*/ 212640 h 320590"/>
              <a:gd name="connsiteX288" fmla="*/ 9820008 w 12192000"/>
              <a:gd name="connsiteY288" fmla="*/ 250740 h 320590"/>
              <a:gd name="connsiteX289" fmla="*/ 9783496 w 12192000"/>
              <a:gd name="connsiteY289" fmla="*/ 269790 h 320590"/>
              <a:gd name="connsiteX290" fmla="*/ 9742220 w 12192000"/>
              <a:gd name="connsiteY290" fmla="*/ 285665 h 320590"/>
              <a:gd name="connsiteX291" fmla="*/ 9696182 w 12192000"/>
              <a:gd name="connsiteY291" fmla="*/ 299953 h 320590"/>
              <a:gd name="connsiteX292" fmla="*/ 9643796 w 12192000"/>
              <a:gd name="connsiteY292" fmla="*/ 311065 h 320590"/>
              <a:gd name="connsiteX293" fmla="*/ 9583470 w 12192000"/>
              <a:gd name="connsiteY293" fmla="*/ 319003 h 320590"/>
              <a:gd name="connsiteX294" fmla="*/ 9515208 w 12192000"/>
              <a:gd name="connsiteY294" fmla="*/ 320590 h 320590"/>
              <a:gd name="connsiteX295" fmla="*/ 9446946 w 12192000"/>
              <a:gd name="connsiteY295" fmla="*/ 319003 h 320590"/>
              <a:gd name="connsiteX296" fmla="*/ 9386620 w 12192000"/>
              <a:gd name="connsiteY296" fmla="*/ 311065 h 320590"/>
              <a:gd name="connsiteX297" fmla="*/ 9334232 w 12192000"/>
              <a:gd name="connsiteY297" fmla="*/ 299953 h 320590"/>
              <a:gd name="connsiteX298" fmla="*/ 9288196 w 12192000"/>
              <a:gd name="connsiteY298" fmla="*/ 285665 h 320590"/>
              <a:gd name="connsiteX299" fmla="*/ 9246920 w 12192000"/>
              <a:gd name="connsiteY299" fmla="*/ 269790 h 320590"/>
              <a:gd name="connsiteX300" fmla="*/ 9210408 w 12192000"/>
              <a:gd name="connsiteY300" fmla="*/ 250740 h 320590"/>
              <a:gd name="connsiteX301" fmla="*/ 9172308 w 12192000"/>
              <a:gd name="connsiteY301" fmla="*/ 231690 h 320590"/>
              <a:gd name="connsiteX302" fmla="*/ 9134208 w 12192000"/>
              <a:gd name="connsiteY302" fmla="*/ 212640 h 320590"/>
              <a:gd name="connsiteX303" fmla="*/ 9097696 w 12192000"/>
              <a:gd name="connsiteY303" fmla="*/ 196765 h 320590"/>
              <a:gd name="connsiteX304" fmla="*/ 9056420 w 12192000"/>
              <a:gd name="connsiteY304" fmla="*/ 180890 h 320590"/>
              <a:gd name="connsiteX305" fmla="*/ 9010382 w 12192000"/>
              <a:gd name="connsiteY305" fmla="*/ 165015 h 320590"/>
              <a:gd name="connsiteX306" fmla="*/ 8957996 w 12192000"/>
              <a:gd name="connsiteY306" fmla="*/ 153903 h 320590"/>
              <a:gd name="connsiteX307" fmla="*/ 8897670 w 12192000"/>
              <a:gd name="connsiteY307" fmla="*/ 147553 h 320590"/>
              <a:gd name="connsiteX308" fmla="*/ 8827820 w 12192000"/>
              <a:gd name="connsiteY308" fmla="*/ 144378 h 320590"/>
              <a:gd name="connsiteX309" fmla="*/ 8761146 w 12192000"/>
              <a:gd name="connsiteY309" fmla="*/ 147553 h 320590"/>
              <a:gd name="connsiteX310" fmla="*/ 8700820 w 12192000"/>
              <a:gd name="connsiteY310" fmla="*/ 153903 h 320590"/>
              <a:gd name="connsiteX311" fmla="*/ 8648432 w 12192000"/>
              <a:gd name="connsiteY311" fmla="*/ 165015 h 320590"/>
              <a:gd name="connsiteX312" fmla="*/ 8602396 w 12192000"/>
              <a:gd name="connsiteY312" fmla="*/ 180890 h 320590"/>
              <a:gd name="connsiteX313" fmla="*/ 8561120 w 12192000"/>
              <a:gd name="connsiteY313" fmla="*/ 196765 h 320590"/>
              <a:gd name="connsiteX314" fmla="*/ 8524608 w 12192000"/>
              <a:gd name="connsiteY314" fmla="*/ 212640 h 320590"/>
              <a:gd name="connsiteX315" fmla="*/ 8486508 w 12192000"/>
              <a:gd name="connsiteY315" fmla="*/ 231690 h 320590"/>
              <a:gd name="connsiteX316" fmla="*/ 8448408 w 12192000"/>
              <a:gd name="connsiteY316" fmla="*/ 250740 h 320590"/>
              <a:gd name="connsiteX317" fmla="*/ 8411896 w 12192000"/>
              <a:gd name="connsiteY317" fmla="*/ 269790 h 320590"/>
              <a:gd name="connsiteX318" fmla="*/ 8370621 w 12192000"/>
              <a:gd name="connsiteY318" fmla="*/ 285665 h 320590"/>
              <a:gd name="connsiteX319" fmla="*/ 8324583 w 12192000"/>
              <a:gd name="connsiteY319" fmla="*/ 299953 h 320590"/>
              <a:gd name="connsiteX320" fmla="*/ 8272196 w 12192000"/>
              <a:gd name="connsiteY320" fmla="*/ 311065 h 320590"/>
              <a:gd name="connsiteX321" fmla="*/ 8211871 w 12192000"/>
              <a:gd name="connsiteY321" fmla="*/ 319003 h 320590"/>
              <a:gd name="connsiteX322" fmla="*/ 8143608 w 12192000"/>
              <a:gd name="connsiteY322" fmla="*/ 320590 h 320590"/>
              <a:gd name="connsiteX323" fmla="*/ 8075346 w 12192000"/>
              <a:gd name="connsiteY323" fmla="*/ 319003 h 320590"/>
              <a:gd name="connsiteX324" fmla="*/ 8015021 w 12192000"/>
              <a:gd name="connsiteY324" fmla="*/ 311065 h 320590"/>
              <a:gd name="connsiteX325" fmla="*/ 7962633 w 12192000"/>
              <a:gd name="connsiteY325" fmla="*/ 299953 h 320590"/>
              <a:gd name="connsiteX326" fmla="*/ 7916596 w 12192000"/>
              <a:gd name="connsiteY326" fmla="*/ 285665 h 320590"/>
              <a:gd name="connsiteX327" fmla="*/ 7875321 w 12192000"/>
              <a:gd name="connsiteY327" fmla="*/ 269790 h 320590"/>
              <a:gd name="connsiteX328" fmla="*/ 7838808 w 12192000"/>
              <a:gd name="connsiteY328" fmla="*/ 250740 h 320590"/>
              <a:gd name="connsiteX329" fmla="*/ 7800708 w 12192000"/>
              <a:gd name="connsiteY329" fmla="*/ 231690 h 320590"/>
              <a:gd name="connsiteX330" fmla="*/ 7762608 w 12192000"/>
              <a:gd name="connsiteY330" fmla="*/ 212640 h 320590"/>
              <a:gd name="connsiteX331" fmla="*/ 7726096 w 12192000"/>
              <a:gd name="connsiteY331" fmla="*/ 196765 h 320590"/>
              <a:gd name="connsiteX332" fmla="*/ 7684821 w 12192000"/>
              <a:gd name="connsiteY332" fmla="*/ 180890 h 320590"/>
              <a:gd name="connsiteX333" fmla="*/ 7638783 w 12192000"/>
              <a:gd name="connsiteY333" fmla="*/ 165015 h 320590"/>
              <a:gd name="connsiteX334" fmla="*/ 7586396 w 12192000"/>
              <a:gd name="connsiteY334" fmla="*/ 153903 h 320590"/>
              <a:gd name="connsiteX335" fmla="*/ 7526071 w 12192000"/>
              <a:gd name="connsiteY335" fmla="*/ 147553 h 320590"/>
              <a:gd name="connsiteX336" fmla="*/ 7457808 w 12192000"/>
              <a:gd name="connsiteY336" fmla="*/ 144378 h 320590"/>
              <a:gd name="connsiteX337" fmla="*/ 7389546 w 12192000"/>
              <a:gd name="connsiteY337" fmla="*/ 147553 h 320590"/>
              <a:gd name="connsiteX338" fmla="*/ 7329221 w 12192000"/>
              <a:gd name="connsiteY338" fmla="*/ 153903 h 320590"/>
              <a:gd name="connsiteX339" fmla="*/ 7276833 w 12192000"/>
              <a:gd name="connsiteY339" fmla="*/ 165015 h 320590"/>
              <a:gd name="connsiteX340" fmla="*/ 7230796 w 12192000"/>
              <a:gd name="connsiteY340" fmla="*/ 180890 h 320590"/>
              <a:gd name="connsiteX341" fmla="*/ 7189521 w 12192000"/>
              <a:gd name="connsiteY341" fmla="*/ 196765 h 320590"/>
              <a:gd name="connsiteX342" fmla="*/ 7153008 w 12192000"/>
              <a:gd name="connsiteY342" fmla="*/ 212640 h 320590"/>
              <a:gd name="connsiteX343" fmla="*/ 7114908 w 12192000"/>
              <a:gd name="connsiteY343" fmla="*/ 231690 h 320590"/>
              <a:gd name="connsiteX344" fmla="*/ 7076808 w 12192000"/>
              <a:gd name="connsiteY344" fmla="*/ 250740 h 320590"/>
              <a:gd name="connsiteX345" fmla="*/ 7040296 w 12192000"/>
              <a:gd name="connsiteY345" fmla="*/ 269790 h 320590"/>
              <a:gd name="connsiteX346" fmla="*/ 6999021 w 12192000"/>
              <a:gd name="connsiteY346" fmla="*/ 285665 h 320590"/>
              <a:gd name="connsiteX347" fmla="*/ 6952983 w 12192000"/>
              <a:gd name="connsiteY347" fmla="*/ 299953 h 320590"/>
              <a:gd name="connsiteX348" fmla="*/ 6900596 w 12192000"/>
              <a:gd name="connsiteY348" fmla="*/ 311065 h 320590"/>
              <a:gd name="connsiteX349" fmla="*/ 6840271 w 12192000"/>
              <a:gd name="connsiteY349" fmla="*/ 319003 h 320590"/>
              <a:gd name="connsiteX350" fmla="*/ 6781799 w 12192000"/>
              <a:gd name="connsiteY350" fmla="*/ 320363 h 320590"/>
              <a:gd name="connsiteX351" fmla="*/ 6723327 w 12192000"/>
              <a:gd name="connsiteY351" fmla="*/ 319003 h 320590"/>
              <a:gd name="connsiteX352" fmla="*/ 6663002 w 12192000"/>
              <a:gd name="connsiteY352" fmla="*/ 311065 h 320590"/>
              <a:gd name="connsiteX353" fmla="*/ 6610614 w 12192000"/>
              <a:gd name="connsiteY353" fmla="*/ 299953 h 320590"/>
              <a:gd name="connsiteX354" fmla="*/ 6564577 w 12192000"/>
              <a:gd name="connsiteY354" fmla="*/ 285665 h 320590"/>
              <a:gd name="connsiteX355" fmla="*/ 6523302 w 12192000"/>
              <a:gd name="connsiteY355" fmla="*/ 269790 h 320590"/>
              <a:gd name="connsiteX356" fmla="*/ 6486789 w 12192000"/>
              <a:gd name="connsiteY356" fmla="*/ 250740 h 320590"/>
              <a:gd name="connsiteX357" fmla="*/ 6448689 w 12192000"/>
              <a:gd name="connsiteY357" fmla="*/ 231690 h 320590"/>
              <a:gd name="connsiteX358" fmla="*/ 6410589 w 12192000"/>
              <a:gd name="connsiteY358" fmla="*/ 212640 h 320590"/>
              <a:gd name="connsiteX359" fmla="*/ 6374077 w 12192000"/>
              <a:gd name="connsiteY359" fmla="*/ 196765 h 320590"/>
              <a:gd name="connsiteX360" fmla="*/ 6332802 w 12192000"/>
              <a:gd name="connsiteY360" fmla="*/ 180890 h 320590"/>
              <a:gd name="connsiteX361" fmla="*/ 6286764 w 12192000"/>
              <a:gd name="connsiteY361" fmla="*/ 165015 h 320590"/>
              <a:gd name="connsiteX362" fmla="*/ 6234377 w 12192000"/>
              <a:gd name="connsiteY362" fmla="*/ 153903 h 320590"/>
              <a:gd name="connsiteX363" fmla="*/ 6174052 w 12192000"/>
              <a:gd name="connsiteY363" fmla="*/ 147553 h 320590"/>
              <a:gd name="connsiteX364" fmla="*/ 6105789 w 12192000"/>
              <a:gd name="connsiteY364" fmla="*/ 144378 h 320590"/>
              <a:gd name="connsiteX365" fmla="*/ 6095999 w 12192000"/>
              <a:gd name="connsiteY365" fmla="*/ 144833 h 320590"/>
              <a:gd name="connsiteX366" fmla="*/ 6086209 w 12192000"/>
              <a:gd name="connsiteY366" fmla="*/ 144378 h 320590"/>
              <a:gd name="connsiteX367" fmla="*/ 6017947 w 12192000"/>
              <a:gd name="connsiteY367" fmla="*/ 147553 h 320590"/>
              <a:gd name="connsiteX368" fmla="*/ 5957621 w 12192000"/>
              <a:gd name="connsiteY368" fmla="*/ 153903 h 320590"/>
              <a:gd name="connsiteX369" fmla="*/ 5905234 w 12192000"/>
              <a:gd name="connsiteY369" fmla="*/ 165015 h 320590"/>
              <a:gd name="connsiteX370" fmla="*/ 5859196 w 12192000"/>
              <a:gd name="connsiteY370" fmla="*/ 180890 h 320590"/>
              <a:gd name="connsiteX371" fmla="*/ 5817921 w 12192000"/>
              <a:gd name="connsiteY371" fmla="*/ 196765 h 320590"/>
              <a:gd name="connsiteX372" fmla="*/ 5781408 w 12192000"/>
              <a:gd name="connsiteY372" fmla="*/ 212640 h 320590"/>
              <a:gd name="connsiteX373" fmla="*/ 5743308 w 12192000"/>
              <a:gd name="connsiteY373" fmla="*/ 231690 h 320590"/>
              <a:gd name="connsiteX374" fmla="*/ 5705209 w 12192000"/>
              <a:gd name="connsiteY374" fmla="*/ 250740 h 320590"/>
              <a:gd name="connsiteX375" fmla="*/ 5668696 w 12192000"/>
              <a:gd name="connsiteY375" fmla="*/ 269790 h 320590"/>
              <a:gd name="connsiteX376" fmla="*/ 5627421 w 12192000"/>
              <a:gd name="connsiteY376" fmla="*/ 285665 h 320590"/>
              <a:gd name="connsiteX377" fmla="*/ 5581383 w 12192000"/>
              <a:gd name="connsiteY377" fmla="*/ 299953 h 320590"/>
              <a:gd name="connsiteX378" fmla="*/ 5528996 w 12192000"/>
              <a:gd name="connsiteY378" fmla="*/ 311065 h 320590"/>
              <a:gd name="connsiteX379" fmla="*/ 5468671 w 12192000"/>
              <a:gd name="connsiteY379" fmla="*/ 319003 h 320590"/>
              <a:gd name="connsiteX380" fmla="*/ 5410199 w 12192000"/>
              <a:gd name="connsiteY380" fmla="*/ 320363 h 320590"/>
              <a:gd name="connsiteX381" fmla="*/ 5351727 w 12192000"/>
              <a:gd name="connsiteY381" fmla="*/ 319003 h 320590"/>
              <a:gd name="connsiteX382" fmla="*/ 5291401 w 12192000"/>
              <a:gd name="connsiteY382" fmla="*/ 311065 h 320590"/>
              <a:gd name="connsiteX383" fmla="*/ 5239014 w 12192000"/>
              <a:gd name="connsiteY383" fmla="*/ 299953 h 320590"/>
              <a:gd name="connsiteX384" fmla="*/ 5192977 w 12192000"/>
              <a:gd name="connsiteY384" fmla="*/ 285665 h 320590"/>
              <a:gd name="connsiteX385" fmla="*/ 5151701 w 12192000"/>
              <a:gd name="connsiteY385" fmla="*/ 269790 h 320590"/>
              <a:gd name="connsiteX386" fmla="*/ 5115189 w 12192000"/>
              <a:gd name="connsiteY386" fmla="*/ 250740 h 320590"/>
              <a:gd name="connsiteX387" fmla="*/ 5077090 w 12192000"/>
              <a:gd name="connsiteY387" fmla="*/ 231690 h 320590"/>
              <a:gd name="connsiteX388" fmla="*/ 5038989 w 12192000"/>
              <a:gd name="connsiteY388" fmla="*/ 212640 h 320590"/>
              <a:gd name="connsiteX389" fmla="*/ 5002477 w 12192000"/>
              <a:gd name="connsiteY389" fmla="*/ 196765 h 320590"/>
              <a:gd name="connsiteX390" fmla="*/ 4961201 w 12192000"/>
              <a:gd name="connsiteY390" fmla="*/ 180890 h 320590"/>
              <a:gd name="connsiteX391" fmla="*/ 4915165 w 12192000"/>
              <a:gd name="connsiteY391" fmla="*/ 165015 h 320590"/>
              <a:gd name="connsiteX392" fmla="*/ 4862777 w 12192000"/>
              <a:gd name="connsiteY392" fmla="*/ 153903 h 320590"/>
              <a:gd name="connsiteX393" fmla="*/ 4802453 w 12192000"/>
              <a:gd name="connsiteY393" fmla="*/ 147553 h 320590"/>
              <a:gd name="connsiteX394" fmla="*/ 4734189 w 12192000"/>
              <a:gd name="connsiteY394" fmla="*/ 144378 h 320590"/>
              <a:gd name="connsiteX395" fmla="*/ 4665928 w 12192000"/>
              <a:gd name="connsiteY395" fmla="*/ 147553 h 320590"/>
              <a:gd name="connsiteX396" fmla="*/ 4605602 w 12192000"/>
              <a:gd name="connsiteY396" fmla="*/ 153903 h 320590"/>
              <a:gd name="connsiteX397" fmla="*/ 4553215 w 12192000"/>
              <a:gd name="connsiteY397" fmla="*/ 165015 h 320590"/>
              <a:gd name="connsiteX398" fmla="*/ 4507177 w 12192000"/>
              <a:gd name="connsiteY398" fmla="*/ 180890 h 320590"/>
              <a:gd name="connsiteX399" fmla="*/ 4465902 w 12192000"/>
              <a:gd name="connsiteY399" fmla="*/ 196765 h 320590"/>
              <a:gd name="connsiteX400" fmla="*/ 4429389 w 12192000"/>
              <a:gd name="connsiteY400" fmla="*/ 212640 h 320590"/>
              <a:gd name="connsiteX401" fmla="*/ 4353189 w 12192000"/>
              <a:gd name="connsiteY401" fmla="*/ 250740 h 320590"/>
              <a:gd name="connsiteX402" fmla="*/ 4316677 w 12192000"/>
              <a:gd name="connsiteY402" fmla="*/ 269790 h 320590"/>
              <a:gd name="connsiteX403" fmla="*/ 4275402 w 12192000"/>
              <a:gd name="connsiteY403" fmla="*/ 285665 h 320590"/>
              <a:gd name="connsiteX404" fmla="*/ 4229364 w 12192000"/>
              <a:gd name="connsiteY404" fmla="*/ 299953 h 320590"/>
              <a:gd name="connsiteX405" fmla="*/ 4176977 w 12192000"/>
              <a:gd name="connsiteY405" fmla="*/ 311065 h 320590"/>
              <a:gd name="connsiteX406" fmla="*/ 4116652 w 12192000"/>
              <a:gd name="connsiteY406" fmla="*/ 319003 h 320590"/>
              <a:gd name="connsiteX407" fmla="*/ 4048389 w 12192000"/>
              <a:gd name="connsiteY407" fmla="*/ 320590 h 320590"/>
              <a:gd name="connsiteX408" fmla="*/ 3980127 w 12192000"/>
              <a:gd name="connsiteY408" fmla="*/ 319003 h 320590"/>
              <a:gd name="connsiteX409" fmla="*/ 3919802 w 12192000"/>
              <a:gd name="connsiteY409" fmla="*/ 311065 h 320590"/>
              <a:gd name="connsiteX410" fmla="*/ 3867414 w 12192000"/>
              <a:gd name="connsiteY410" fmla="*/ 299953 h 320590"/>
              <a:gd name="connsiteX411" fmla="*/ 3821377 w 12192000"/>
              <a:gd name="connsiteY411" fmla="*/ 285665 h 320590"/>
              <a:gd name="connsiteX412" fmla="*/ 3780102 w 12192000"/>
              <a:gd name="connsiteY412" fmla="*/ 269790 h 320590"/>
              <a:gd name="connsiteX413" fmla="*/ 3743589 w 12192000"/>
              <a:gd name="connsiteY413" fmla="*/ 250740 h 320590"/>
              <a:gd name="connsiteX414" fmla="*/ 3705489 w 12192000"/>
              <a:gd name="connsiteY414" fmla="*/ 231690 h 320590"/>
              <a:gd name="connsiteX415" fmla="*/ 3667389 w 12192000"/>
              <a:gd name="connsiteY415" fmla="*/ 212640 h 320590"/>
              <a:gd name="connsiteX416" fmla="*/ 3630877 w 12192000"/>
              <a:gd name="connsiteY416" fmla="*/ 196765 h 320590"/>
              <a:gd name="connsiteX417" fmla="*/ 3589602 w 12192000"/>
              <a:gd name="connsiteY417" fmla="*/ 180890 h 320590"/>
              <a:gd name="connsiteX418" fmla="*/ 3543564 w 12192000"/>
              <a:gd name="connsiteY418" fmla="*/ 165015 h 320590"/>
              <a:gd name="connsiteX419" fmla="*/ 3491177 w 12192000"/>
              <a:gd name="connsiteY419" fmla="*/ 153903 h 320590"/>
              <a:gd name="connsiteX420" fmla="*/ 3430852 w 12192000"/>
              <a:gd name="connsiteY420" fmla="*/ 147553 h 320590"/>
              <a:gd name="connsiteX421" fmla="*/ 3361002 w 12192000"/>
              <a:gd name="connsiteY421" fmla="*/ 144378 h 320590"/>
              <a:gd name="connsiteX422" fmla="*/ 3294327 w 12192000"/>
              <a:gd name="connsiteY422" fmla="*/ 147553 h 320590"/>
              <a:gd name="connsiteX423" fmla="*/ 3234002 w 12192000"/>
              <a:gd name="connsiteY423" fmla="*/ 153903 h 320590"/>
              <a:gd name="connsiteX424" fmla="*/ 3181614 w 12192000"/>
              <a:gd name="connsiteY424" fmla="*/ 165015 h 320590"/>
              <a:gd name="connsiteX425" fmla="*/ 3135577 w 12192000"/>
              <a:gd name="connsiteY425" fmla="*/ 180890 h 320590"/>
              <a:gd name="connsiteX426" fmla="*/ 3094302 w 12192000"/>
              <a:gd name="connsiteY426" fmla="*/ 196765 h 320590"/>
              <a:gd name="connsiteX427" fmla="*/ 3057789 w 12192000"/>
              <a:gd name="connsiteY427" fmla="*/ 212640 h 320590"/>
              <a:gd name="connsiteX428" fmla="*/ 3019689 w 12192000"/>
              <a:gd name="connsiteY428" fmla="*/ 231690 h 320590"/>
              <a:gd name="connsiteX429" fmla="*/ 2981589 w 12192000"/>
              <a:gd name="connsiteY429" fmla="*/ 250740 h 320590"/>
              <a:gd name="connsiteX430" fmla="*/ 2945077 w 12192000"/>
              <a:gd name="connsiteY430" fmla="*/ 269790 h 320590"/>
              <a:gd name="connsiteX431" fmla="*/ 2903802 w 12192000"/>
              <a:gd name="connsiteY431" fmla="*/ 285665 h 320590"/>
              <a:gd name="connsiteX432" fmla="*/ 2857764 w 12192000"/>
              <a:gd name="connsiteY432" fmla="*/ 299953 h 320590"/>
              <a:gd name="connsiteX433" fmla="*/ 2805377 w 12192000"/>
              <a:gd name="connsiteY433" fmla="*/ 311065 h 320590"/>
              <a:gd name="connsiteX434" fmla="*/ 2745052 w 12192000"/>
              <a:gd name="connsiteY434" fmla="*/ 319003 h 320590"/>
              <a:gd name="connsiteX435" fmla="*/ 2676789 w 12192000"/>
              <a:gd name="connsiteY435" fmla="*/ 320590 h 320590"/>
              <a:gd name="connsiteX436" fmla="*/ 2608527 w 12192000"/>
              <a:gd name="connsiteY436" fmla="*/ 319003 h 320590"/>
              <a:gd name="connsiteX437" fmla="*/ 2548202 w 12192000"/>
              <a:gd name="connsiteY437" fmla="*/ 311065 h 320590"/>
              <a:gd name="connsiteX438" fmla="*/ 2495814 w 12192000"/>
              <a:gd name="connsiteY438" fmla="*/ 299953 h 320590"/>
              <a:gd name="connsiteX439" fmla="*/ 2449777 w 12192000"/>
              <a:gd name="connsiteY439" fmla="*/ 285665 h 320590"/>
              <a:gd name="connsiteX440" fmla="*/ 2408502 w 12192000"/>
              <a:gd name="connsiteY440" fmla="*/ 269790 h 320590"/>
              <a:gd name="connsiteX441" fmla="*/ 2371989 w 12192000"/>
              <a:gd name="connsiteY441" fmla="*/ 250740 h 320590"/>
              <a:gd name="connsiteX442" fmla="*/ 2333889 w 12192000"/>
              <a:gd name="connsiteY442" fmla="*/ 231690 h 320590"/>
              <a:gd name="connsiteX443" fmla="*/ 2295789 w 12192000"/>
              <a:gd name="connsiteY443" fmla="*/ 212640 h 320590"/>
              <a:gd name="connsiteX444" fmla="*/ 2259277 w 12192000"/>
              <a:gd name="connsiteY444" fmla="*/ 196765 h 320590"/>
              <a:gd name="connsiteX445" fmla="*/ 2218002 w 12192000"/>
              <a:gd name="connsiteY445" fmla="*/ 180890 h 320590"/>
              <a:gd name="connsiteX446" fmla="*/ 2171964 w 12192000"/>
              <a:gd name="connsiteY446" fmla="*/ 165015 h 320590"/>
              <a:gd name="connsiteX447" fmla="*/ 2119577 w 12192000"/>
              <a:gd name="connsiteY447" fmla="*/ 153903 h 320590"/>
              <a:gd name="connsiteX448" fmla="*/ 2059252 w 12192000"/>
              <a:gd name="connsiteY448" fmla="*/ 147553 h 320590"/>
              <a:gd name="connsiteX449" fmla="*/ 1990989 w 12192000"/>
              <a:gd name="connsiteY449" fmla="*/ 144378 h 320590"/>
              <a:gd name="connsiteX450" fmla="*/ 1922727 w 12192000"/>
              <a:gd name="connsiteY450" fmla="*/ 147553 h 320590"/>
              <a:gd name="connsiteX451" fmla="*/ 1862402 w 12192000"/>
              <a:gd name="connsiteY451" fmla="*/ 153903 h 320590"/>
              <a:gd name="connsiteX452" fmla="*/ 1810014 w 12192000"/>
              <a:gd name="connsiteY452" fmla="*/ 165015 h 320590"/>
              <a:gd name="connsiteX453" fmla="*/ 1763977 w 12192000"/>
              <a:gd name="connsiteY453" fmla="*/ 180890 h 320590"/>
              <a:gd name="connsiteX454" fmla="*/ 1722702 w 12192000"/>
              <a:gd name="connsiteY454" fmla="*/ 196765 h 320590"/>
              <a:gd name="connsiteX455" fmla="*/ 1686189 w 12192000"/>
              <a:gd name="connsiteY455" fmla="*/ 212640 h 320590"/>
              <a:gd name="connsiteX456" fmla="*/ 1648089 w 12192000"/>
              <a:gd name="connsiteY456" fmla="*/ 231690 h 320590"/>
              <a:gd name="connsiteX457" fmla="*/ 1609989 w 12192000"/>
              <a:gd name="connsiteY457" fmla="*/ 250740 h 320590"/>
              <a:gd name="connsiteX458" fmla="*/ 1573477 w 12192000"/>
              <a:gd name="connsiteY458" fmla="*/ 269790 h 320590"/>
              <a:gd name="connsiteX459" fmla="*/ 1532202 w 12192000"/>
              <a:gd name="connsiteY459" fmla="*/ 285665 h 320590"/>
              <a:gd name="connsiteX460" fmla="*/ 1486164 w 12192000"/>
              <a:gd name="connsiteY460" fmla="*/ 299953 h 320590"/>
              <a:gd name="connsiteX461" fmla="*/ 1433777 w 12192000"/>
              <a:gd name="connsiteY461" fmla="*/ 311065 h 320590"/>
              <a:gd name="connsiteX462" fmla="*/ 1373452 w 12192000"/>
              <a:gd name="connsiteY462" fmla="*/ 319003 h 320590"/>
              <a:gd name="connsiteX463" fmla="*/ 1305189 w 12192000"/>
              <a:gd name="connsiteY463" fmla="*/ 320590 h 320590"/>
              <a:gd name="connsiteX464" fmla="*/ 1236927 w 12192000"/>
              <a:gd name="connsiteY464" fmla="*/ 319003 h 320590"/>
              <a:gd name="connsiteX465" fmla="*/ 1176602 w 12192000"/>
              <a:gd name="connsiteY465" fmla="*/ 311065 h 320590"/>
              <a:gd name="connsiteX466" fmla="*/ 1124214 w 12192000"/>
              <a:gd name="connsiteY466" fmla="*/ 299953 h 320590"/>
              <a:gd name="connsiteX467" fmla="*/ 1078177 w 12192000"/>
              <a:gd name="connsiteY467" fmla="*/ 285665 h 320590"/>
              <a:gd name="connsiteX468" fmla="*/ 1036902 w 12192000"/>
              <a:gd name="connsiteY468" fmla="*/ 269790 h 320590"/>
              <a:gd name="connsiteX469" fmla="*/ 1000389 w 12192000"/>
              <a:gd name="connsiteY469" fmla="*/ 250740 h 320590"/>
              <a:gd name="connsiteX470" fmla="*/ 962289 w 12192000"/>
              <a:gd name="connsiteY470" fmla="*/ 231690 h 320590"/>
              <a:gd name="connsiteX471" fmla="*/ 924189 w 12192000"/>
              <a:gd name="connsiteY471" fmla="*/ 212640 h 320590"/>
              <a:gd name="connsiteX472" fmla="*/ 887677 w 12192000"/>
              <a:gd name="connsiteY472" fmla="*/ 196765 h 320590"/>
              <a:gd name="connsiteX473" fmla="*/ 846402 w 12192000"/>
              <a:gd name="connsiteY473" fmla="*/ 180890 h 320590"/>
              <a:gd name="connsiteX474" fmla="*/ 800364 w 12192000"/>
              <a:gd name="connsiteY474" fmla="*/ 165015 h 320590"/>
              <a:gd name="connsiteX475" fmla="*/ 747977 w 12192000"/>
              <a:gd name="connsiteY475" fmla="*/ 153903 h 320590"/>
              <a:gd name="connsiteX476" fmla="*/ 687652 w 12192000"/>
              <a:gd name="connsiteY476" fmla="*/ 147553 h 320590"/>
              <a:gd name="connsiteX477" fmla="*/ 619389 w 12192000"/>
              <a:gd name="connsiteY477" fmla="*/ 144378 h 320590"/>
              <a:gd name="connsiteX478" fmla="*/ 551127 w 12192000"/>
              <a:gd name="connsiteY478" fmla="*/ 147553 h 320590"/>
              <a:gd name="connsiteX479" fmla="*/ 490802 w 12192000"/>
              <a:gd name="connsiteY479" fmla="*/ 153903 h 320590"/>
              <a:gd name="connsiteX480" fmla="*/ 438414 w 12192000"/>
              <a:gd name="connsiteY480" fmla="*/ 165015 h 320590"/>
              <a:gd name="connsiteX481" fmla="*/ 392377 w 12192000"/>
              <a:gd name="connsiteY481" fmla="*/ 180890 h 320590"/>
              <a:gd name="connsiteX482" fmla="*/ 351102 w 12192000"/>
              <a:gd name="connsiteY482" fmla="*/ 196765 h 320590"/>
              <a:gd name="connsiteX483" fmla="*/ 314589 w 12192000"/>
              <a:gd name="connsiteY483" fmla="*/ 212640 h 320590"/>
              <a:gd name="connsiteX484" fmla="*/ 276489 w 12192000"/>
              <a:gd name="connsiteY484" fmla="*/ 231690 h 320590"/>
              <a:gd name="connsiteX485" fmla="*/ 238389 w 12192000"/>
              <a:gd name="connsiteY485" fmla="*/ 250740 h 320590"/>
              <a:gd name="connsiteX486" fmla="*/ 201877 w 12192000"/>
              <a:gd name="connsiteY486" fmla="*/ 269790 h 320590"/>
              <a:gd name="connsiteX487" fmla="*/ 160602 w 12192000"/>
              <a:gd name="connsiteY487" fmla="*/ 285665 h 320590"/>
              <a:gd name="connsiteX488" fmla="*/ 114564 w 12192000"/>
              <a:gd name="connsiteY488" fmla="*/ 299953 h 320590"/>
              <a:gd name="connsiteX489" fmla="*/ 62177 w 12192000"/>
              <a:gd name="connsiteY489" fmla="*/ 311065 h 320590"/>
              <a:gd name="connsiteX490" fmla="*/ 1852 w 12192000"/>
              <a:gd name="connsiteY490" fmla="*/ 319003 h 320590"/>
              <a:gd name="connsiteX491" fmla="*/ 0 w 12192000"/>
              <a:gd name="connsiteY491" fmla="*/ 319046 h 320590"/>
              <a:gd name="connsiteX492" fmla="*/ 0 w 12192000"/>
              <a:gd name="connsiteY492" fmla="*/ 174668 h 320590"/>
              <a:gd name="connsiteX493" fmla="*/ 1852 w 12192000"/>
              <a:gd name="connsiteY493" fmla="*/ 174625 h 320590"/>
              <a:gd name="connsiteX494" fmla="*/ 62177 w 12192000"/>
              <a:gd name="connsiteY494" fmla="*/ 166687 h 320590"/>
              <a:gd name="connsiteX495" fmla="*/ 114564 w 12192000"/>
              <a:gd name="connsiteY495" fmla="*/ 155575 h 320590"/>
              <a:gd name="connsiteX496" fmla="*/ 160602 w 12192000"/>
              <a:gd name="connsiteY496" fmla="*/ 141287 h 320590"/>
              <a:gd name="connsiteX497" fmla="*/ 201877 w 12192000"/>
              <a:gd name="connsiteY497" fmla="*/ 125412 h 320590"/>
              <a:gd name="connsiteX498" fmla="*/ 238389 w 12192000"/>
              <a:gd name="connsiteY498" fmla="*/ 106362 h 320590"/>
              <a:gd name="connsiteX499" fmla="*/ 276489 w 12192000"/>
              <a:gd name="connsiteY499" fmla="*/ 87312 h 320590"/>
              <a:gd name="connsiteX500" fmla="*/ 314589 w 12192000"/>
              <a:gd name="connsiteY500" fmla="*/ 68262 h 320590"/>
              <a:gd name="connsiteX501" fmla="*/ 351102 w 12192000"/>
              <a:gd name="connsiteY501" fmla="*/ 52387 h 320590"/>
              <a:gd name="connsiteX502" fmla="*/ 392377 w 12192000"/>
              <a:gd name="connsiteY502" fmla="*/ 36512 h 320590"/>
              <a:gd name="connsiteX503" fmla="*/ 438414 w 12192000"/>
              <a:gd name="connsiteY503" fmla="*/ 20637 h 320590"/>
              <a:gd name="connsiteX504" fmla="*/ 490802 w 12192000"/>
              <a:gd name="connsiteY504" fmla="*/ 9525 h 320590"/>
              <a:gd name="connsiteX505" fmla="*/ 551127 w 12192000"/>
              <a:gd name="connsiteY505" fmla="*/ 3175 h 320590"/>
              <a:gd name="connsiteX506" fmla="*/ 619389 w 12192000"/>
              <a:gd name="connsiteY506" fmla="*/ 0 h 3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2000" h="320590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6"/>
                </a:lnTo>
                <a:lnTo>
                  <a:pt x="12190146" y="319003"/>
                </a:lnTo>
                <a:lnTo>
                  <a:pt x="12129820" y="311066"/>
                </a:lnTo>
                <a:lnTo>
                  <a:pt x="12077432" y="299953"/>
                </a:lnTo>
                <a:lnTo>
                  <a:pt x="12031396" y="285665"/>
                </a:lnTo>
                <a:lnTo>
                  <a:pt x="11990120" y="269790"/>
                </a:lnTo>
                <a:lnTo>
                  <a:pt x="11953608" y="250740"/>
                </a:lnTo>
                <a:lnTo>
                  <a:pt x="11915508" y="231690"/>
                </a:lnTo>
                <a:lnTo>
                  <a:pt x="11877408" y="212640"/>
                </a:lnTo>
                <a:lnTo>
                  <a:pt x="11840896" y="196765"/>
                </a:lnTo>
                <a:lnTo>
                  <a:pt x="11799620" y="180890"/>
                </a:lnTo>
                <a:lnTo>
                  <a:pt x="11753582" y="165015"/>
                </a:lnTo>
                <a:lnTo>
                  <a:pt x="11701196" y="153903"/>
                </a:lnTo>
                <a:lnTo>
                  <a:pt x="11640870" y="147553"/>
                </a:lnTo>
                <a:lnTo>
                  <a:pt x="11572608" y="144378"/>
                </a:lnTo>
                <a:lnTo>
                  <a:pt x="11504346" y="147553"/>
                </a:lnTo>
                <a:lnTo>
                  <a:pt x="11444020" y="153903"/>
                </a:lnTo>
                <a:lnTo>
                  <a:pt x="11391632" y="165015"/>
                </a:lnTo>
                <a:lnTo>
                  <a:pt x="11345596" y="180890"/>
                </a:lnTo>
                <a:lnTo>
                  <a:pt x="11304320" y="196765"/>
                </a:lnTo>
                <a:lnTo>
                  <a:pt x="11267808" y="212640"/>
                </a:lnTo>
                <a:lnTo>
                  <a:pt x="11229708" y="231690"/>
                </a:lnTo>
                <a:lnTo>
                  <a:pt x="11191608" y="250740"/>
                </a:lnTo>
                <a:lnTo>
                  <a:pt x="11155096" y="269790"/>
                </a:lnTo>
                <a:lnTo>
                  <a:pt x="11113820" y="285665"/>
                </a:lnTo>
                <a:lnTo>
                  <a:pt x="11067782" y="299953"/>
                </a:lnTo>
                <a:lnTo>
                  <a:pt x="11015396" y="311065"/>
                </a:lnTo>
                <a:lnTo>
                  <a:pt x="10955070" y="319003"/>
                </a:lnTo>
                <a:lnTo>
                  <a:pt x="10886808" y="320590"/>
                </a:lnTo>
                <a:lnTo>
                  <a:pt x="10818546" y="319003"/>
                </a:lnTo>
                <a:lnTo>
                  <a:pt x="10758220" y="311065"/>
                </a:lnTo>
                <a:lnTo>
                  <a:pt x="10705832" y="299953"/>
                </a:lnTo>
                <a:lnTo>
                  <a:pt x="10659796" y="285665"/>
                </a:lnTo>
                <a:lnTo>
                  <a:pt x="10618520" y="269790"/>
                </a:lnTo>
                <a:lnTo>
                  <a:pt x="10582008" y="250740"/>
                </a:lnTo>
                <a:lnTo>
                  <a:pt x="10543908" y="231690"/>
                </a:lnTo>
                <a:lnTo>
                  <a:pt x="10505808" y="212640"/>
                </a:lnTo>
                <a:lnTo>
                  <a:pt x="10469296" y="196765"/>
                </a:lnTo>
                <a:lnTo>
                  <a:pt x="10428020" y="180890"/>
                </a:lnTo>
                <a:lnTo>
                  <a:pt x="10381982" y="165015"/>
                </a:lnTo>
                <a:lnTo>
                  <a:pt x="10329596" y="153903"/>
                </a:lnTo>
                <a:lnTo>
                  <a:pt x="10269270" y="147553"/>
                </a:lnTo>
                <a:lnTo>
                  <a:pt x="10201008" y="144378"/>
                </a:lnTo>
                <a:lnTo>
                  <a:pt x="10132746" y="147553"/>
                </a:lnTo>
                <a:lnTo>
                  <a:pt x="10072420" y="153903"/>
                </a:lnTo>
                <a:lnTo>
                  <a:pt x="10020032" y="165015"/>
                </a:lnTo>
                <a:lnTo>
                  <a:pt x="9973996" y="180890"/>
                </a:lnTo>
                <a:lnTo>
                  <a:pt x="9932720" y="196765"/>
                </a:lnTo>
                <a:lnTo>
                  <a:pt x="9896208" y="212640"/>
                </a:lnTo>
                <a:lnTo>
                  <a:pt x="9820008" y="250740"/>
                </a:lnTo>
                <a:lnTo>
                  <a:pt x="9783496" y="269790"/>
                </a:lnTo>
                <a:lnTo>
                  <a:pt x="9742220" y="285665"/>
                </a:lnTo>
                <a:lnTo>
                  <a:pt x="9696182" y="299953"/>
                </a:lnTo>
                <a:lnTo>
                  <a:pt x="9643796" y="311065"/>
                </a:lnTo>
                <a:lnTo>
                  <a:pt x="9583470" y="319003"/>
                </a:lnTo>
                <a:lnTo>
                  <a:pt x="9515208" y="320590"/>
                </a:lnTo>
                <a:lnTo>
                  <a:pt x="9446946" y="319003"/>
                </a:lnTo>
                <a:lnTo>
                  <a:pt x="9386620" y="311065"/>
                </a:lnTo>
                <a:lnTo>
                  <a:pt x="9334232" y="299953"/>
                </a:lnTo>
                <a:lnTo>
                  <a:pt x="9288196" y="285665"/>
                </a:lnTo>
                <a:lnTo>
                  <a:pt x="9246920" y="269790"/>
                </a:lnTo>
                <a:lnTo>
                  <a:pt x="9210408" y="250740"/>
                </a:lnTo>
                <a:lnTo>
                  <a:pt x="9172308" y="231690"/>
                </a:lnTo>
                <a:lnTo>
                  <a:pt x="9134208" y="212640"/>
                </a:lnTo>
                <a:lnTo>
                  <a:pt x="9097696" y="196765"/>
                </a:lnTo>
                <a:lnTo>
                  <a:pt x="9056420" y="180890"/>
                </a:lnTo>
                <a:lnTo>
                  <a:pt x="9010382" y="165015"/>
                </a:lnTo>
                <a:lnTo>
                  <a:pt x="8957996" y="153903"/>
                </a:lnTo>
                <a:lnTo>
                  <a:pt x="8897670" y="147553"/>
                </a:lnTo>
                <a:lnTo>
                  <a:pt x="8827820" y="144378"/>
                </a:lnTo>
                <a:lnTo>
                  <a:pt x="8761146" y="147553"/>
                </a:lnTo>
                <a:lnTo>
                  <a:pt x="8700820" y="153903"/>
                </a:lnTo>
                <a:lnTo>
                  <a:pt x="8648432" y="165015"/>
                </a:lnTo>
                <a:lnTo>
                  <a:pt x="8602396" y="180890"/>
                </a:lnTo>
                <a:lnTo>
                  <a:pt x="8561120" y="196765"/>
                </a:lnTo>
                <a:lnTo>
                  <a:pt x="8524608" y="212640"/>
                </a:lnTo>
                <a:lnTo>
                  <a:pt x="8486508" y="231690"/>
                </a:lnTo>
                <a:lnTo>
                  <a:pt x="8448408" y="250740"/>
                </a:lnTo>
                <a:lnTo>
                  <a:pt x="8411896" y="269790"/>
                </a:lnTo>
                <a:lnTo>
                  <a:pt x="8370621" y="285665"/>
                </a:lnTo>
                <a:lnTo>
                  <a:pt x="8324583" y="299953"/>
                </a:lnTo>
                <a:lnTo>
                  <a:pt x="8272196" y="311065"/>
                </a:lnTo>
                <a:lnTo>
                  <a:pt x="8211871" y="319003"/>
                </a:lnTo>
                <a:lnTo>
                  <a:pt x="8143608" y="320590"/>
                </a:lnTo>
                <a:lnTo>
                  <a:pt x="8075346" y="319003"/>
                </a:lnTo>
                <a:lnTo>
                  <a:pt x="8015021" y="311065"/>
                </a:lnTo>
                <a:lnTo>
                  <a:pt x="7962633" y="299953"/>
                </a:lnTo>
                <a:lnTo>
                  <a:pt x="7916596" y="285665"/>
                </a:lnTo>
                <a:lnTo>
                  <a:pt x="7875321" y="269790"/>
                </a:lnTo>
                <a:lnTo>
                  <a:pt x="7838808" y="250740"/>
                </a:lnTo>
                <a:lnTo>
                  <a:pt x="7800708" y="231690"/>
                </a:lnTo>
                <a:lnTo>
                  <a:pt x="7762608" y="212640"/>
                </a:lnTo>
                <a:lnTo>
                  <a:pt x="7726096" y="196765"/>
                </a:lnTo>
                <a:lnTo>
                  <a:pt x="7684821" y="180890"/>
                </a:lnTo>
                <a:lnTo>
                  <a:pt x="7638783" y="165015"/>
                </a:lnTo>
                <a:lnTo>
                  <a:pt x="7586396" y="153903"/>
                </a:lnTo>
                <a:lnTo>
                  <a:pt x="7526071" y="147553"/>
                </a:lnTo>
                <a:lnTo>
                  <a:pt x="7457808" y="144378"/>
                </a:lnTo>
                <a:lnTo>
                  <a:pt x="7389546" y="147553"/>
                </a:lnTo>
                <a:lnTo>
                  <a:pt x="7329221" y="153903"/>
                </a:lnTo>
                <a:lnTo>
                  <a:pt x="7276833" y="165015"/>
                </a:lnTo>
                <a:lnTo>
                  <a:pt x="7230796" y="180890"/>
                </a:lnTo>
                <a:lnTo>
                  <a:pt x="7189521" y="196765"/>
                </a:lnTo>
                <a:lnTo>
                  <a:pt x="7153008" y="212640"/>
                </a:lnTo>
                <a:lnTo>
                  <a:pt x="7114908" y="231690"/>
                </a:lnTo>
                <a:lnTo>
                  <a:pt x="7076808" y="250740"/>
                </a:lnTo>
                <a:lnTo>
                  <a:pt x="7040296" y="269790"/>
                </a:lnTo>
                <a:lnTo>
                  <a:pt x="6999021" y="285665"/>
                </a:lnTo>
                <a:lnTo>
                  <a:pt x="6952983" y="299953"/>
                </a:lnTo>
                <a:lnTo>
                  <a:pt x="6900596" y="311065"/>
                </a:lnTo>
                <a:lnTo>
                  <a:pt x="6840271" y="319003"/>
                </a:lnTo>
                <a:lnTo>
                  <a:pt x="6781799" y="320363"/>
                </a:lnTo>
                <a:lnTo>
                  <a:pt x="6723327" y="319003"/>
                </a:lnTo>
                <a:lnTo>
                  <a:pt x="6663002" y="311065"/>
                </a:lnTo>
                <a:lnTo>
                  <a:pt x="6610614" y="299953"/>
                </a:lnTo>
                <a:lnTo>
                  <a:pt x="6564577" y="285665"/>
                </a:lnTo>
                <a:lnTo>
                  <a:pt x="6523302" y="269790"/>
                </a:lnTo>
                <a:lnTo>
                  <a:pt x="6486789" y="250740"/>
                </a:lnTo>
                <a:lnTo>
                  <a:pt x="6448689" y="231690"/>
                </a:lnTo>
                <a:lnTo>
                  <a:pt x="6410589" y="212640"/>
                </a:lnTo>
                <a:lnTo>
                  <a:pt x="6374077" y="196765"/>
                </a:lnTo>
                <a:lnTo>
                  <a:pt x="6332802" y="180890"/>
                </a:lnTo>
                <a:lnTo>
                  <a:pt x="6286764" y="165015"/>
                </a:lnTo>
                <a:lnTo>
                  <a:pt x="6234377" y="153903"/>
                </a:lnTo>
                <a:lnTo>
                  <a:pt x="6174052" y="147553"/>
                </a:lnTo>
                <a:lnTo>
                  <a:pt x="6105789" y="144378"/>
                </a:lnTo>
                <a:lnTo>
                  <a:pt x="6095999" y="144833"/>
                </a:lnTo>
                <a:lnTo>
                  <a:pt x="6086209" y="144378"/>
                </a:lnTo>
                <a:lnTo>
                  <a:pt x="6017947" y="147553"/>
                </a:lnTo>
                <a:lnTo>
                  <a:pt x="5957621" y="153903"/>
                </a:lnTo>
                <a:lnTo>
                  <a:pt x="5905234" y="165015"/>
                </a:lnTo>
                <a:lnTo>
                  <a:pt x="5859196" y="180890"/>
                </a:lnTo>
                <a:lnTo>
                  <a:pt x="5817921" y="196765"/>
                </a:lnTo>
                <a:lnTo>
                  <a:pt x="5781408" y="212640"/>
                </a:lnTo>
                <a:lnTo>
                  <a:pt x="5743308" y="231690"/>
                </a:lnTo>
                <a:lnTo>
                  <a:pt x="5705209" y="250740"/>
                </a:lnTo>
                <a:lnTo>
                  <a:pt x="5668696" y="269790"/>
                </a:lnTo>
                <a:lnTo>
                  <a:pt x="5627421" y="285665"/>
                </a:lnTo>
                <a:lnTo>
                  <a:pt x="5581383" y="299953"/>
                </a:lnTo>
                <a:lnTo>
                  <a:pt x="5528996" y="311065"/>
                </a:lnTo>
                <a:lnTo>
                  <a:pt x="5468671" y="319003"/>
                </a:lnTo>
                <a:lnTo>
                  <a:pt x="5410199" y="320363"/>
                </a:lnTo>
                <a:lnTo>
                  <a:pt x="5351727" y="319003"/>
                </a:lnTo>
                <a:lnTo>
                  <a:pt x="5291401" y="311065"/>
                </a:lnTo>
                <a:lnTo>
                  <a:pt x="5239014" y="299953"/>
                </a:lnTo>
                <a:lnTo>
                  <a:pt x="5192977" y="285665"/>
                </a:lnTo>
                <a:lnTo>
                  <a:pt x="5151701" y="269790"/>
                </a:lnTo>
                <a:lnTo>
                  <a:pt x="5115189" y="250740"/>
                </a:lnTo>
                <a:lnTo>
                  <a:pt x="5077090" y="231690"/>
                </a:lnTo>
                <a:lnTo>
                  <a:pt x="5038989" y="212640"/>
                </a:lnTo>
                <a:lnTo>
                  <a:pt x="5002477" y="196765"/>
                </a:lnTo>
                <a:lnTo>
                  <a:pt x="4961201" y="180890"/>
                </a:lnTo>
                <a:lnTo>
                  <a:pt x="4915165" y="165015"/>
                </a:lnTo>
                <a:lnTo>
                  <a:pt x="4862777" y="153903"/>
                </a:lnTo>
                <a:lnTo>
                  <a:pt x="4802453" y="147553"/>
                </a:lnTo>
                <a:lnTo>
                  <a:pt x="4734189" y="144378"/>
                </a:lnTo>
                <a:lnTo>
                  <a:pt x="4665928" y="147553"/>
                </a:lnTo>
                <a:lnTo>
                  <a:pt x="4605602" y="153903"/>
                </a:lnTo>
                <a:lnTo>
                  <a:pt x="4553215" y="165015"/>
                </a:lnTo>
                <a:lnTo>
                  <a:pt x="4507177" y="180890"/>
                </a:lnTo>
                <a:lnTo>
                  <a:pt x="4465902" y="196765"/>
                </a:lnTo>
                <a:lnTo>
                  <a:pt x="4429389" y="212640"/>
                </a:lnTo>
                <a:lnTo>
                  <a:pt x="4353189" y="250740"/>
                </a:lnTo>
                <a:lnTo>
                  <a:pt x="4316677" y="269790"/>
                </a:lnTo>
                <a:lnTo>
                  <a:pt x="4275402" y="285665"/>
                </a:lnTo>
                <a:lnTo>
                  <a:pt x="4229364" y="299953"/>
                </a:lnTo>
                <a:lnTo>
                  <a:pt x="4176977" y="311065"/>
                </a:lnTo>
                <a:lnTo>
                  <a:pt x="4116652" y="319003"/>
                </a:lnTo>
                <a:lnTo>
                  <a:pt x="4048389" y="320590"/>
                </a:lnTo>
                <a:lnTo>
                  <a:pt x="3980127" y="319003"/>
                </a:lnTo>
                <a:lnTo>
                  <a:pt x="3919802" y="311065"/>
                </a:lnTo>
                <a:lnTo>
                  <a:pt x="3867414" y="299953"/>
                </a:lnTo>
                <a:lnTo>
                  <a:pt x="3821377" y="285665"/>
                </a:lnTo>
                <a:lnTo>
                  <a:pt x="3780102" y="269790"/>
                </a:lnTo>
                <a:lnTo>
                  <a:pt x="3743589" y="250740"/>
                </a:lnTo>
                <a:lnTo>
                  <a:pt x="3705489" y="231690"/>
                </a:lnTo>
                <a:lnTo>
                  <a:pt x="3667389" y="212640"/>
                </a:lnTo>
                <a:lnTo>
                  <a:pt x="3630877" y="196765"/>
                </a:lnTo>
                <a:lnTo>
                  <a:pt x="3589602" y="180890"/>
                </a:lnTo>
                <a:lnTo>
                  <a:pt x="3543564" y="165015"/>
                </a:lnTo>
                <a:lnTo>
                  <a:pt x="3491177" y="153903"/>
                </a:lnTo>
                <a:lnTo>
                  <a:pt x="3430852" y="147553"/>
                </a:lnTo>
                <a:lnTo>
                  <a:pt x="3361002" y="144378"/>
                </a:lnTo>
                <a:lnTo>
                  <a:pt x="3294327" y="147553"/>
                </a:lnTo>
                <a:lnTo>
                  <a:pt x="3234002" y="153903"/>
                </a:lnTo>
                <a:lnTo>
                  <a:pt x="3181614" y="165015"/>
                </a:lnTo>
                <a:lnTo>
                  <a:pt x="3135577" y="180890"/>
                </a:lnTo>
                <a:lnTo>
                  <a:pt x="3094302" y="196765"/>
                </a:lnTo>
                <a:lnTo>
                  <a:pt x="3057789" y="212640"/>
                </a:lnTo>
                <a:lnTo>
                  <a:pt x="3019689" y="231690"/>
                </a:lnTo>
                <a:lnTo>
                  <a:pt x="2981589" y="250740"/>
                </a:lnTo>
                <a:lnTo>
                  <a:pt x="2945077" y="269790"/>
                </a:lnTo>
                <a:lnTo>
                  <a:pt x="2903802" y="285665"/>
                </a:lnTo>
                <a:lnTo>
                  <a:pt x="2857764" y="299953"/>
                </a:lnTo>
                <a:lnTo>
                  <a:pt x="2805377" y="311065"/>
                </a:lnTo>
                <a:lnTo>
                  <a:pt x="2745052" y="319003"/>
                </a:lnTo>
                <a:lnTo>
                  <a:pt x="2676789" y="320590"/>
                </a:lnTo>
                <a:lnTo>
                  <a:pt x="2608527" y="319003"/>
                </a:lnTo>
                <a:lnTo>
                  <a:pt x="2548202" y="311065"/>
                </a:lnTo>
                <a:lnTo>
                  <a:pt x="2495814" y="299953"/>
                </a:lnTo>
                <a:lnTo>
                  <a:pt x="2449777" y="285665"/>
                </a:lnTo>
                <a:lnTo>
                  <a:pt x="2408502" y="269790"/>
                </a:lnTo>
                <a:lnTo>
                  <a:pt x="2371989" y="250740"/>
                </a:lnTo>
                <a:lnTo>
                  <a:pt x="2333889" y="231690"/>
                </a:lnTo>
                <a:lnTo>
                  <a:pt x="2295789" y="212640"/>
                </a:lnTo>
                <a:lnTo>
                  <a:pt x="2259277" y="196765"/>
                </a:lnTo>
                <a:lnTo>
                  <a:pt x="2218002" y="180890"/>
                </a:lnTo>
                <a:lnTo>
                  <a:pt x="2171964" y="165015"/>
                </a:lnTo>
                <a:lnTo>
                  <a:pt x="2119577" y="153903"/>
                </a:lnTo>
                <a:lnTo>
                  <a:pt x="2059252" y="147553"/>
                </a:lnTo>
                <a:lnTo>
                  <a:pt x="1990989" y="144378"/>
                </a:lnTo>
                <a:lnTo>
                  <a:pt x="1922727" y="147553"/>
                </a:lnTo>
                <a:lnTo>
                  <a:pt x="1862402" y="153903"/>
                </a:lnTo>
                <a:lnTo>
                  <a:pt x="1810014" y="165015"/>
                </a:lnTo>
                <a:lnTo>
                  <a:pt x="1763977" y="180890"/>
                </a:lnTo>
                <a:lnTo>
                  <a:pt x="1722702" y="196765"/>
                </a:lnTo>
                <a:lnTo>
                  <a:pt x="1686189" y="212640"/>
                </a:lnTo>
                <a:lnTo>
                  <a:pt x="1648089" y="231690"/>
                </a:lnTo>
                <a:lnTo>
                  <a:pt x="1609989" y="250740"/>
                </a:lnTo>
                <a:lnTo>
                  <a:pt x="1573477" y="269790"/>
                </a:lnTo>
                <a:lnTo>
                  <a:pt x="1532202" y="285665"/>
                </a:lnTo>
                <a:lnTo>
                  <a:pt x="1486164" y="299953"/>
                </a:lnTo>
                <a:lnTo>
                  <a:pt x="1433777" y="311065"/>
                </a:lnTo>
                <a:lnTo>
                  <a:pt x="1373452" y="319003"/>
                </a:lnTo>
                <a:lnTo>
                  <a:pt x="1305189" y="320590"/>
                </a:lnTo>
                <a:lnTo>
                  <a:pt x="1236927" y="319003"/>
                </a:lnTo>
                <a:lnTo>
                  <a:pt x="1176602" y="311065"/>
                </a:lnTo>
                <a:lnTo>
                  <a:pt x="1124214" y="299953"/>
                </a:lnTo>
                <a:lnTo>
                  <a:pt x="1078177" y="285665"/>
                </a:lnTo>
                <a:lnTo>
                  <a:pt x="1036902" y="269790"/>
                </a:lnTo>
                <a:lnTo>
                  <a:pt x="1000389" y="250740"/>
                </a:lnTo>
                <a:lnTo>
                  <a:pt x="962289" y="231690"/>
                </a:lnTo>
                <a:lnTo>
                  <a:pt x="924189" y="212640"/>
                </a:lnTo>
                <a:lnTo>
                  <a:pt x="887677" y="196765"/>
                </a:lnTo>
                <a:lnTo>
                  <a:pt x="846402" y="180890"/>
                </a:lnTo>
                <a:lnTo>
                  <a:pt x="800364" y="165015"/>
                </a:lnTo>
                <a:lnTo>
                  <a:pt x="747977" y="153903"/>
                </a:lnTo>
                <a:lnTo>
                  <a:pt x="687652" y="147553"/>
                </a:lnTo>
                <a:lnTo>
                  <a:pt x="619389" y="144378"/>
                </a:lnTo>
                <a:lnTo>
                  <a:pt x="551127" y="147553"/>
                </a:lnTo>
                <a:lnTo>
                  <a:pt x="490802" y="153903"/>
                </a:lnTo>
                <a:lnTo>
                  <a:pt x="438414" y="165015"/>
                </a:lnTo>
                <a:lnTo>
                  <a:pt x="392377" y="180890"/>
                </a:lnTo>
                <a:lnTo>
                  <a:pt x="351102" y="196765"/>
                </a:lnTo>
                <a:lnTo>
                  <a:pt x="314589" y="212640"/>
                </a:lnTo>
                <a:lnTo>
                  <a:pt x="276489" y="231690"/>
                </a:lnTo>
                <a:lnTo>
                  <a:pt x="238389" y="250740"/>
                </a:lnTo>
                <a:lnTo>
                  <a:pt x="201877" y="269790"/>
                </a:lnTo>
                <a:lnTo>
                  <a:pt x="160602" y="285665"/>
                </a:lnTo>
                <a:lnTo>
                  <a:pt x="114564" y="299953"/>
                </a:lnTo>
                <a:lnTo>
                  <a:pt x="62177" y="311065"/>
                </a:lnTo>
                <a:lnTo>
                  <a:pt x="1852" y="319003"/>
                </a:lnTo>
                <a:lnTo>
                  <a:pt x="0" y="31904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text, person, sculpture&#10;&#10;Description automatically generated">
            <a:extLst>
              <a:ext uri="{FF2B5EF4-FFF2-40B4-BE49-F238E27FC236}">
                <a16:creationId xmlns:a16="http://schemas.microsoft.com/office/drawing/2014/main" id="{FB5CECAF-E442-4C0D-82EA-F3D4F0899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71" r="6569" b="-2"/>
          <a:stretch/>
        </p:blipFill>
        <p:spPr>
          <a:xfrm>
            <a:off x="1" y="1"/>
            <a:ext cx="6096001" cy="4166039"/>
          </a:xfrm>
          <a:custGeom>
            <a:avLst/>
            <a:gdLst/>
            <a:ahLst/>
            <a:cxnLst/>
            <a:rect l="l" t="t" r="r" b="b"/>
            <a:pathLst>
              <a:path w="6096001" h="4166039">
                <a:moveTo>
                  <a:pt x="0" y="0"/>
                </a:moveTo>
                <a:lnTo>
                  <a:pt x="6096001" y="0"/>
                </a:lnTo>
                <a:lnTo>
                  <a:pt x="6096001" y="3990282"/>
                </a:lnTo>
                <a:lnTo>
                  <a:pt x="6095999" y="3990282"/>
                </a:lnTo>
                <a:lnTo>
                  <a:pt x="6086209" y="3989827"/>
                </a:lnTo>
                <a:lnTo>
                  <a:pt x="6017947" y="3993002"/>
                </a:lnTo>
                <a:lnTo>
                  <a:pt x="5957621" y="3999352"/>
                </a:lnTo>
                <a:lnTo>
                  <a:pt x="5905234" y="4010464"/>
                </a:lnTo>
                <a:lnTo>
                  <a:pt x="5859196" y="4026339"/>
                </a:lnTo>
                <a:lnTo>
                  <a:pt x="5817921" y="4042214"/>
                </a:lnTo>
                <a:lnTo>
                  <a:pt x="5781408" y="4058089"/>
                </a:lnTo>
                <a:lnTo>
                  <a:pt x="5743308" y="4077139"/>
                </a:lnTo>
                <a:lnTo>
                  <a:pt x="5705209" y="4096189"/>
                </a:lnTo>
                <a:lnTo>
                  <a:pt x="5668696" y="4115239"/>
                </a:lnTo>
                <a:lnTo>
                  <a:pt x="5627421" y="4131114"/>
                </a:lnTo>
                <a:lnTo>
                  <a:pt x="5581383" y="4145402"/>
                </a:lnTo>
                <a:lnTo>
                  <a:pt x="5528996" y="4156514"/>
                </a:lnTo>
                <a:lnTo>
                  <a:pt x="5468671" y="4164452"/>
                </a:lnTo>
                <a:lnTo>
                  <a:pt x="5410199" y="4165812"/>
                </a:lnTo>
                <a:lnTo>
                  <a:pt x="5351727" y="4164452"/>
                </a:lnTo>
                <a:lnTo>
                  <a:pt x="5291401" y="4156514"/>
                </a:lnTo>
                <a:lnTo>
                  <a:pt x="5239015" y="4145402"/>
                </a:lnTo>
                <a:lnTo>
                  <a:pt x="5192977" y="4131114"/>
                </a:lnTo>
                <a:lnTo>
                  <a:pt x="5151701" y="4115239"/>
                </a:lnTo>
                <a:lnTo>
                  <a:pt x="5115190" y="4096189"/>
                </a:lnTo>
                <a:lnTo>
                  <a:pt x="5077090" y="4077139"/>
                </a:lnTo>
                <a:lnTo>
                  <a:pt x="5038989" y="4058089"/>
                </a:lnTo>
                <a:lnTo>
                  <a:pt x="5002477" y="4042214"/>
                </a:lnTo>
                <a:lnTo>
                  <a:pt x="4961201" y="4026339"/>
                </a:lnTo>
                <a:lnTo>
                  <a:pt x="4915165" y="4010464"/>
                </a:lnTo>
                <a:lnTo>
                  <a:pt x="4862777" y="3999352"/>
                </a:lnTo>
                <a:lnTo>
                  <a:pt x="4802453" y="3993002"/>
                </a:lnTo>
                <a:lnTo>
                  <a:pt x="4734189" y="3989827"/>
                </a:lnTo>
                <a:lnTo>
                  <a:pt x="4665928" y="3993002"/>
                </a:lnTo>
                <a:lnTo>
                  <a:pt x="4605602" y="3999352"/>
                </a:lnTo>
                <a:lnTo>
                  <a:pt x="4553216" y="4010464"/>
                </a:lnTo>
                <a:lnTo>
                  <a:pt x="4507178" y="4026339"/>
                </a:lnTo>
                <a:lnTo>
                  <a:pt x="4465902" y="4042214"/>
                </a:lnTo>
                <a:lnTo>
                  <a:pt x="4429389" y="4058089"/>
                </a:lnTo>
                <a:lnTo>
                  <a:pt x="4353189" y="4096189"/>
                </a:lnTo>
                <a:lnTo>
                  <a:pt x="4316677" y="4115239"/>
                </a:lnTo>
                <a:lnTo>
                  <a:pt x="4275402" y="4131114"/>
                </a:lnTo>
                <a:lnTo>
                  <a:pt x="4229364" y="4145402"/>
                </a:lnTo>
                <a:lnTo>
                  <a:pt x="4176977" y="4156514"/>
                </a:lnTo>
                <a:lnTo>
                  <a:pt x="4116652" y="4164452"/>
                </a:lnTo>
                <a:lnTo>
                  <a:pt x="4048389" y="4166039"/>
                </a:lnTo>
                <a:lnTo>
                  <a:pt x="3980127" y="4164452"/>
                </a:lnTo>
                <a:lnTo>
                  <a:pt x="3919802" y="4156514"/>
                </a:lnTo>
                <a:lnTo>
                  <a:pt x="3867414" y="4145402"/>
                </a:lnTo>
                <a:lnTo>
                  <a:pt x="3821377" y="4131114"/>
                </a:lnTo>
                <a:lnTo>
                  <a:pt x="3780102" y="4115239"/>
                </a:lnTo>
                <a:lnTo>
                  <a:pt x="3743589" y="4096189"/>
                </a:lnTo>
                <a:lnTo>
                  <a:pt x="3705489" y="4077139"/>
                </a:lnTo>
                <a:lnTo>
                  <a:pt x="3667389" y="4058089"/>
                </a:lnTo>
                <a:lnTo>
                  <a:pt x="3630877" y="4042214"/>
                </a:lnTo>
                <a:lnTo>
                  <a:pt x="3589602" y="4026339"/>
                </a:lnTo>
                <a:lnTo>
                  <a:pt x="3543564" y="4010464"/>
                </a:lnTo>
                <a:lnTo>
                  <a:pt x="3491177" y="3999352"/>
                </a:lnTo>
                <a:lnTo>
                  <a:pt x="3430852" y="3993002"/>
                </a:lnTo>
                <a:lnTo>
                  <a:pt x="3361002" y="3989827"/>
                </a:lnTo>
                <a:lnTo>
                  <a:pt x="3294327" y="3993002"/>
                </a:lnTo>
                <a:lnTo>
                  <a:pt x="3234002" y="3999352"/>
                </a:lnTo>
                <a:lnTo>
                  <a:pt x="3181614" y="4010464"/>
                </a:lnTo>
                <a:lnTo>
                  <a:pt x="3135577" y="4026339"/>
                </a:lnTo>
                <a:lnTo>
                  <a:pt x="3094302" y="4042214"/>
                </a:lnTo>
                <a:lnTo>
                  <a:pt x="3057789" y="4058089"/>
                </a:lnTo>
                <a:lnTo>
                  <a:pt x="3019689" y="4077139"/>
                </a:lnTo>
                <a:lnTo>
                  <a:pt x="2981589" y="4096189"/>
                </a:lnTo>
                <a:lnTo>
                  <a:pt x="2945077" y="4115239"/>
                </a:lnTo>
                <a:lnTo>
                  <a:pt x="2903802" y="4131114"/>
                </a:lnTo>
                <a:lnTo>
                  <a:pt x="2857764" y="4145402"/>
                </a:lnTo>
                <a:lnTo>
                  <a:pt x="2805377" y="4156514"/>
                </a:lnTo>
                <a:lnTo>
                  <a:pt x="2745052" y="4164452"/>
                </a:lnTo>
                <a:lnTo>
                  <a:pt x="2676789" y="4166039"/>
                </a:lnTo>
                <a:lnTo>
                  <a:pt x="2608527" y="4164452"/>
                </a:lnTo>
                <a:lnTo>
                  <a:pt x="2548202" y="4156514"/>
                </a:lnTo>
                <a:lnTo>
                  <a:pt x="2495814" y="4145402"/>
                </a:lnTo>
                <a:lnTo>
                  <a:pt x="2449777" y="4131114"/>
                </a:lnTo>
                <a:lnTo>
                  <a:pt x="2408502" y="4115239"/>
                </a:lnTo>
                <a:lnTo>
                  <a:pt x="2371989" y="4096189"/>
                </a:lnTo>
                <a:lnTo>
                  <a:pt x="2333889" y="4077139"/>
                </a:lnTo>
                <a:lnTo>
                  <a:pt x="2295789" y="4058089"/>
                </a:lnTo>
                <a:lnTo>
                  <a:pt x="2259277" y="4042214"/>
                </a:lnTo>
                <a:lnTo>
                  <a:pt x="2218002" y="4026339"/>
                </a:lnTo>
                <a:lnTo>
                  <a:pt x="2171964" y="4010464"/>
                </a:lnTo>
                <a:lnTo>
                  <a:pt x="2119577" y="3999352"/>
                </a:lnTo>
                <a:lnTo>
                  <a:pt x="2059252" y="3993002"/>
                </a:lnTo>
                <a:lnTo>
                  <a:pt x="1990989" y="3989827"/>
                </a:lnTo>
                <a:lnTo>
                  <a:pt x="1922727" y="3993002"/>
                </a:lnTo>
                <a:lnTo>
                  <a:pt x="1862402" y="3999352"/>
                </a:lnTo>
                <a:lnTo>
                  <a:pt x="1810014" y="4010464"/>
                </a:lnTo>
                <a:lnTo>
                  <a:pt x="1763977" y="4026339"/>
                </a:lnTo>
                <a:lnTo>
                  <a:pt x="1722702" y="4042214"/>
                </a:lnTo>
                <a:lnTo>
                  <a:pt x="1686189" y="4058089"/>
                </a:lnTo>
                <a:lnTo>
                  <a:pt x="1648089" y="4077139"/>
                </a:lnTo>
                <a:lnTo>
                  <a:pt x="1609989" y="4096189"/>
                </a:lnTo>
                <a:lnTo>
                  <a:pt x="1573477" y="4115239"/>
                </a:lnTo>
                <a:lnTo>
                  <a:pt x="1532202" y="4131114"/>
                </a:lnTo>
                <a:lnTo>
                  <a:pt x="1486164" y="4145402"/>
                </a:lnTo>
                <a:lnTo>
                  <a:pt x="1433777" y="4156514"/>
                </a:lnTo>
                <a:lnTo>
                  <a:pt x="1373452" y="4164452"/>
                </a:lnTo>
                <a:lnTo>
                  <a:pt x="1305189" y="4166039"/>
                </a:lnTo>
                <a:lnTo>
                  <a:pt x="1236927" y="4164452"/>
                </a:lnTo>
                <a:lnTo>
                  <a:pt x="1176602" y="4156514"/>
                </a:lnTo>
                <a:lnTo>
                  <a:pt x="1124214" y="4145402"/>
                </a:lnTo>
                <a:lnTo>
                  <a:pt x="1078177" y="4131114"/>
                </a:lnTo>
                <a:lnTo>
                  <a:pt x="1036902" y="4115239"/>
                </a:lnTo>
                <a:lnTo>
                  <a:pt x="1000389" y="4096189"/>
                </a:lnTo>
                <a:lnTo>
                  <a:pt x="962289" y="4077139"/>
                </a:lnTo>
                <a:lnTo>
                  <a:pt x="924189" y="4058089"/>
                </a:lnTo>
                <a:lnTo>
                  <a:pt x="887677" y="4042214"/>
                </a:lnTo>
                <a:lnTo>
                  <a:pt x="846402" y="4026339"/>
                </a:lnTo>
                <a:lnTo>
                  <a:pt x="800364" y="4010464"/>
                </a:lnTo>
                <a:lnTo>
                  <a:pt x="747977" y="3999352"/>
                </a:lnTo>
                <a:lnTo>
                  <a:pt x="687652" y="3993002"/>
                </a:lnTo>
                <a:lnTo>
                  <a:pt x="619389" y="3989827"/>
                </a:lnTo>
                <a:lnTo>
                  <a:pt x="551127" y="3993002"/>
                </a:lnTo>
                <a:lnTo>
                  <a:pt x="490802" y="3999352"/>
                </a:lnTo>
                <a:lnTo>
                  <a:pt x="438414" y="4010464"/>
                </a:lnTo>
                <a:lnTo>
                  <a:pt x="392377" y="4026339"/>
                </a:lnTo>
                <a:lnTo>
                  <a:pt x="351102" y="4042214"/>
                </a:lnTo>
                <a:lnTo>
                  <a:pt x="314589" y="4058089"/>
                </a:lnTo>
                <a:lnTo>
                  <a:pt x="276489" y="4077139"/>
                </a:lnTo>
                <a:lnTo>
                  <a:pt x="238389" y="4096189"/>
                </a:lnTo>
                <a:lnTo>
                  <a:pt x="201877" y="4115239"/>
                </a:lnTo>
                <a:lnTo>
                  <a:pt x="160602" y="4131114"/>
                </a:lnTo>
                <a:lnTo>
                  <a:pt x="114564" y="4145402"/>
                </a:lnTo>
                <a:lnTo>
                  <a:pt x="62177" y="4156514"/>
                </a:lnTo>
                <a:lnTo>
                  <a:pt x="1852" y="4164452"/>
                </a:lnTo>
                <a:lnTo>
                  <a:pt x="0" y="416449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600D20-CE41-445E-A7A4-2E8C5349DC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19" r="1" b="1"/>
          <a:stretch/>
        </p:blipFill>
        <p:spPr>
          <a:xfrm>
            <a:off x="6084278" y="1"/>
            <a:ext cx="6107723" cy="4166039"/>
          </a:xfrm>
          <a:custGeom>
            <a:avLst/>
            <a:gdLst/>
            <a:ahLst/>
            <a:cxnLst/>
            <a:rect l="l" t="t" r="r" b="b"/>
            <a:pathLst>
              <a:path w="6107723" h="4166039">
                <a:moveTo>
                  <a:pt x="0" y="0"/>
                </a:moveTo>
                <a:lnTo>
                  <a:pt x="6107723" y="0"/>
                </a:lnTo>
                <a:lnTo>
                  <a:pt x="6107723" y="4164495"/>
                </a:lnTo>
                <a:lnTo>
                  <a:pt x="6105869" y="4164452"/>
                </a:lnTo>
                <a:lnTo>
                  <a:pt x="6045543" y="4156515"/>
                </a:lnTo>
                <a:lnTo>
                  <a:pt x="5993155" y="4145402"/>
                </a:lnTo>
                <a:lnTo>
                  <a:pt x="5947119" y="4131114"/>
                </a:lnTo>
                <a:lnTo>
                  <a:pt x="5905843" y="4115239"/>
                </a:lnTo>
                <a:lnTo>
                  <a:pt x="5869331" y="4096189"/>
                </a:lnTo>
                <a:lnTo>
                  <a:pt x="5831231" y="4077139"/>
                </a:lnTo>
                <a:lnTo>
                  <a:pt x="5793131" y="4058089"/>
                </a:lnTo>
                <a:lnTo>
                  <a:pt x="5756619" y="4042214"/>
                </a:lnTo>
                <a:lnTo>
                  <a:pt x="5715343" y="4026339"/>
                </a:lnTo>
                <a:lnTo>
                  <a:pt x="5669305" y="4010464"/>
                </a:lnTo>
                <a:lnTo>
                  <a:pt x="5616919" y="3999352"/>
                </a:lnTo>
                <a:lnTo>
                  <a:pt x="5556593" y="3993002"/>
                </a:lnTo>
                <a:lnTo>
                  <a:pt x="5488331" y="3989827"/>
                </a:lnTo>
                <a:lnTo>
                  <a:pt x="5420069" y="3993002"/>
                </a:lnTo>
                <a:lnTo>
                  <a:pt x="5359743" y="3999352"/>
                </a:lnTo>
                <a:lnTo>
                  <a:pt x="5307355" y="4010464"/>
                </a:lnTo>
                <a:lnTo>
                  <a:pt x="5261319" y="4026339"/>
                </a:lnTo>
                <a:lnTo>
                  <a:pt x="5220043" y="4042214"/>
                </a:lnTo>
                <a:lnTo>
                  <a:pt x="5183531" y="4058089"/>
                </a:lnTo>
                <a:lnTo>
                  <a:pt x="5145431" y="4077139"/>
                </a:lnTo>
                <a:lnTo>
                  <a:pt x="5107331" y="4096189"/>
                </a:lnTo>
                <a:lnTo>
                  <a:pt x="5070819" y="4115239"/>
                </a:lnTo>
                <a:lnTo>
                  <a:pt x="5029543" y="4131114"/>
                </a:lnTo>
                <a:lnTo>
                  <a:pt x="4983505" y="4145402"/>
                </a:lnTo>
                <a:lnTo>
                  <a:pt x="4931119" y="4156514"/>
                </a:lnTo>
                <a:lnTo>
                  <a:pt x="4870793" y="4164452"/>
                </a:lnTo>
                <a:lnTo>
                  <a:pt x="4802531" y="4166039"/>
                </a:lnTo>
                <a:lnTo>
                  <a:pt x="4734269" y="4164452"/>
                </a:lnTo>
                <a:lnTo>
                  <a:pt x="4673943" y="4156514"/>
                </a:lnTo>
                <a:lnTo>
                  <a:pt x="4621555" y="4145402"/>
                </a:lnTo>
                <a:lnTo>
                  <a:pt x="4575519" y="4131114"/>
                </a:lnTo>
                <a:lnTo>
                  <a:pt x="4534243" y="4115239"/>
                </a:lnTo>
                <a:lnTo>
                  <a:pt x="4497731" y="4096189"/>
                </a:lnTo>
                <a:lnTo>
                  <a:pt x="4459631" y="4077139"/>
                </a:lnTo>
                <a:lnTo>
                  <a:pt x="4421531" y="4058089"/>
                </a:lnTo>
                <a:lnTo>
                  <a:pt x="4385019" y="4042214"/>
                </a:lnTo>
                <a:lnTo>
                  <a:pt x="4343743" y="4026339"/>
                </a:lnTo>
                <a:lnTo>
                  <a:pt x="4297705" y="4010464"/>
                </a:lnTo>
                <a:lnTo>
                  <a:pt x="4245319" y="3999352"/>
                </a:lnTo>
                <a:lnTo>
                  <a:pt x="4184993" y="3993002"/>
                </a:lnTo>
                <a:lnTo>
                  <a:pt x="4116731" y="3989827"/>
                </a:lnTo>
                <a:lnTo>
                  <a:pt x="4048469" y="3993002"/>
                </a:lnTo>
                <a:lnTo>
                  <a:pt x="3988143" y="3999352"/>
                </a:lnTo>
                <a:lnTo>
                  <a:pt x="3935755" y="4010464"/>
                </a:lnTo>
                <a:lnTo>
                  <a:pt x="3889719" y="4026339"/>
                </a:lnTo>
                <a:lnTo>
                  <a:pt x="3848443" y="4042214"/>
                </a:lnTo>
                <a:lnTo>
                  <a:pt x="3811931" y="4058089"/>
                </a:lnTo>
                <a:lnTo>
                  <a:pt x="3735731" y="4096189"/>
                </a:lnTo>
                <a:lnTo>
                  <a:pt x="3699219" y="4115239"/>
                </a:lnTo>
                <a:lnTo>
                  <a:pt x="3657943" y="4131114"/>
                </a:lnTo>
                <a:lnTo>
                  <a:pt x="3611905" y="4145402"/>
                </a:lnTo>
                <a:lnTo>
                  <a:pt x="3559519" y="4156514"/>
                </a:lnTo>
                <a:lnTo>
                  <a:pt x="3499193" y="4164452"/>
                </a:lnTo>
                <a:lnTo>
                  <a:pt x="3430931" y="4166039"/>
                </a:lnTo>
                <a:lnTo>
                  <a:pt x="3362669" y="4164452"/>
                </a:lnTo>
                <a:lnTo>
                  <a:pt x="3302343" y="4156514"/>
                </a:lnTo>
                <a:lnTo>
                  <a:pt x="3249955" y="4145402"/>
                </a:lnTo>
                <a:lnTo>
                  <a:pt x="3203919" y="4131114"/>
                </a:lnTo>
                <a:lnTo>
                  <a:pt x="3162643" y="4115239"/>
                </a:lnTo>
                <a:lnTo>
                  <a:pt x="3126131" y="4096189"/>
                </a:lnTo>
                <a:lnTo>
                  <a:pt x="3088031" y="4077139"/>
                </a:lnTo>
                <a:lnTo>
                  <a:pt x="3049931" y="4058089"/>
                </a:lnTo>
                <a:lnTo>
                  <a:pt x="3013419" y="4042214"/>
                </a:lnTo>
                <a:lnTo>
                  <a:pt x="2972143" y="4026339"/>
                </a:lnTo>
                <a:lnTo>
                  <a:pt x="2926105" y="4010464"/>
                </a:lnTo>
                <a:lnTo>
                  <a:pt x="2873719" y="3999352"/>
                </a:lnTo>
                <a:lnTo>
                  <a:pt x="2813393" y="3993002"/>
                </a:lnTo>
                <a:lnTo>
                  <a:pt x="2743543" y="3989827"/>
                </a:lnTo>
                <a:lnTo>
                  <a:pt x="2676869" y="3993002"/>
                </a:lnTo>
                <a:lnTo>
                  <a:pt x="2616543" y="3999352"/>
                </a:lnTo>
                <a:lnTo>
                  <a:pt x="2564155" y="4010464"/>
                </a:lnTo>
                <a:lnTo>
                  <a:pt x="2518119" y="4026339"/>
                </a:lnTo>
                <a:lnTo>
                  <a:pt x="2476843" y="4042214"/>
                </a:lnTo>
                <a:lnTo>
                  <a:pt x="2440331" y="4058089"/>
                </a:lnTo>
                <a:lnTo>
                  <a:pt x="2402231" y="4077139"/>
                </a:lnTo>
                <a:lnTo>
                  <a:pt x="2364131" y="4096189"/>
                </a:lnTo>
                <a:lnTo>
                  <a:pt x="2327619" y="4115239"/>
                </a:lnTo>
                <a:lnTo>
                  <a:pt x="2286344" y="4131114"/>
                </a:lnTo>
                <a:lnTo>
                  <a:pt x="2240306" y="4145402"/>
                </a:lnTo>
                <a:lnTo>
                  <a:pt x="2187919" y="4156514"/>
                </a:lnTo>
                <a:lnTo>
                  <a:pt x="2127594" y="4164452"/>
                </a:lnTo>
                <a:lnTo>
                  <a:pt x="2059331" y="4166039"/>
                </a:lnTo>
                <a:lnTo>
                  <a:pt x="1991069" y="4164452"/>
                </a:lnTo>
                <a:lnTo>
                  <a:pt x="1930744" y="4156514"/>
                </a:lnTo>
                <a:lnTo>
                  <a:pt x="1878356" y="4145402"/>
                </a:lnTo>
                <a:lnTo>
                  <a:pt x="1832319" y="4131114"/>
                </a:lnTo>
                <a:lnTo>
                  <a:pt x="1791044" y="4115239"/>
                </a:lnTo>
                <a:lnTo>
                  <a:pt x="1754531" y="4096189"/>
                </a:lnTo>
                <a:lnTo>
                  <a:pt x="1716431" y="4077139"/>
                </a:lnTo>
                <a:lnTo>
                  <a:pt x="1678331" y="4058089"/>
                </a:lnTo>
                <a:lnTo>
                  <a:pt x="1641819" y="4042214"/>
                </a:lnTo>
                <a:lnTo>
                  <a:pt x="1600544" y="4026339"/>
                </a:lnTo>
                <a:lnTo>
                  <a:pt x="1554506" y="4010464"/>
                </a:lnTo>
                <a:lnTo>
                  <a:pt x="1502119" y="3999352"/>
                </a:lnTo>
                <a:lnTo>
                  <a:pt x="1441794" y="3993002"/>
                </a:lnTo>
                <a:lnTo>
                  <a:pt x="1373531" y="3989827"/>
                </a:lnTo>
                <a:lnTo>
                  <a:pt x="1305269" y="3993002"/>
                </a:lnTo>
                <a:lnTo>
                  <a:pt x="1244944" y="3999352"/>
                </a:lnTo>
                <a:lnTo>
                  <a:pt x="1192556" y="4010464"/>
                </a:lnTo>
                <a:lnTo>
                  <a:pt x="1146519" y="4026339"/>
                </a:lnTo>
                <a:lnTo>
                  <a:pt x="1105244" y="4042214"/>
                </a:lnTo>
                <a:lnTo>
                  <a:pt x="1068731" y="4058089"/>
                </a:lnTo>
                <a:lnTo>
                  <a:pt x="1030631" y="4077139"/>
                </a:lnTo>
                <a:lnTo>
                  <a:pt x="992531" y="4096189"/>
                </a:lnTo>
                <a:lnTo>
                  <a:pt x="956019" y="4115239"/>
                </a:lnTo>
                <a:lnTo>
                  <a:pt x="914744" y="4131114"/>
                </a:lnTo>
                <a:lnTo>
                  <a:pt x="868706" y="4145402"/>
                </a:lnTo>
                <a:lnTo>
                  <a:pt x="816319" y="4156514"/>
                </a:lnTo>
                <a:lnTo>
                  <a:pt x="755994" y="4164452"/>
                </a:lnTo>
                <a:lnTo>
                  <a:pt x="697522" y="4165812"/>
                </a:lnTo>
                <a:lnTo>
                  <a:pt x="639050" y="4164452"/>
                </a:lnTo>
                <a:lnTo>
                  <a:pt x="578725" y="4156514"/>
                </a:lnTo>
                <a:lnTo>
                  <a:pt x="526337" y="4145402"/>
                </a:lnTo>
                <a:lnTo>
                  <a:pt x="480300" y="4131114"/>
                </a:lnTo>
                <a:lnTo>
                  <a:pt x="439025" y="4115239"/>
                </a:lnTo>
                <a:lnTo>
                  <a:pt x="402512" y="4096189"/>
                </a:lnTo>
                <a:lnTo>
                  <a:pt x="364412" y="4077139"/>
                </a:lnTo>
                <a:lnTo>
                  <a:pt x="326312" y="4058089"/>
                </a:lnTo>
                <a:lnTo>
                  <a:pt x="289800" y="4042214"/>
                </a:lnTo>
                <a:lnTo>
                  <a:pt x="248525" y="4026339"/>
                </a:lnTo>
                <a:lnTo>
                  <a:pt x="202488" y="4010464"/>
                </a:lnTo>
                <a:lnTo>
                  <a:pt x="150101" y="3999352"/>
                </a:lnTo>
                <a:lnTo>
                  <a:pt x="89775" y="3993002"/>
                </a:lnTo>
                <a:lnTo>
                  <a:pt x="21512" y="3989827"/>
                </a:lnTo>
                <a:lnTo>
                  <a:pt x="11722" y="3990282"/>
                </a:lnTo>
                <a:lnTo>
                  <a:pt x="1932" y="3989827"/>
                </a:lnTo>
                <a:lnTo>
                  <a:pt x="0" y="398991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EE522C-FD44-4704-8709-485AEA3DECD3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brewminate.com/science-with-aristot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93D59-C26C-4708-9FEB-193F6AFA7286}"/>
              </a:ext>
            </a:extLst>
          </p:cNvPr>
          <p:cNvSpPr txBox="1"/>
          <p:nvPr/>
        </p:nvSpPr>
        <p:spPr>
          <a:xfrm>
            <a:off x="7685442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://bunyk.wordpress.com/2010/09/26/socrates-plato-aristot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2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14A5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E82F5-C1FE-4375-907E-B5B68E0C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Why Plato?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FFE6A-961E-4D41-8091-3E6114E9F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27" r="-2" b="-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F5632-761D-46A1-94D7-F8B3EF5E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1600">
                <a:solidFill>
                  <a:srgbClr val="FFFFFF"/>
                </a:solidFill>
              </a:rPr>
              <a:t>Plato wrote a lot of books and almost all of them survived (a lot of ancient work has been destroyed by fire, religious zealots and battles)</a:t>
            </a:r>
          </a:p>
          <a:p>
            <a:r>
              <a:rPr lang="en-GB" sz="1600">
                <a:solidFill>
                  <a:srgbClr val="FFFFFF"/>
                </a:solidFill>
              </a:rPr>
              <a:t>He wrote well and included ‘funny’ characters in his work. </a:t>
            </a:r>
          </a:p>
          <a:p>
            <a:r>
              <a:rPr lang="en-GB" sz="1600">
                <a:solidFill>
                  <a:srgbClr val="FFFFFF"/>
                </a:solidFill>
              </a:rPr>
              <a:t>He came up with a lot of political theory (all the ‘ocracies have been written about in a book called </a:t>
            </a:r>
            <a:r>
              <a:rPr lang="en-GB" sz="1600" i="1">
                <a:solidFill>
                  <a:srgbClr val="FFFFFF"/>
                </a:solidFill>
              </a:rPr>
              <a:t>The Republic</a:t>
            </a:r>
            <a:r>
              <a:rPr lang="en-GB" sz="1600">
                <a:solidFill>
                  <a:srgbClr val="FFFFFF"/>
                </a:solidFill>
              </a:rPr>
              <a:t>. </a:t>
            </a:r>
          </a:p>
          <a:p>
            <a:r>
              <a:rPr lang="en-GB" sz="1600">
                <a:solidFill>
                  <a:srgbClr val="FFFFFF"/>
                </a:solidFill>
              </a:rPr>
              <a:t>He had some very interesting ideas about where truth comes from. </a:t>
            </a:r>
          </a:p>
          <a:p>
            <a:r>
              <a:rPr lang="en-GB" sz="1600">
                <a:solidFill>
                  <a:srgbClr val="FFFFFF"/>
                </a:solidFill>
              </a:rPr>
              <a:t>He made Socrates famous. </a:t>
            </a:r>
          </a:p>
          <a:p>
            <a:r>
              <a:rPr lang="en-GB" sz="1600">
                <a:solidFill>
                  <a:srgbClr val="FFFFFF"/>
                </a:solidFill>
              </a:rPr>
              <a:t>He came up with T</a:t>
            </a:r>
            <a:r>
              <a:rPr lang="en-GB" sz="1600" i="1">
                <a:solidFill>
                  <a:srgbClr val="FFFFFF"/>
                </a:solidFill>
              </a:rPr>
              <a:t>he Allegory of the Cave which you will look at in today.  </a:t>
            </a: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EBEED-E82D-446F-B62E-2E12957608E8}"/>
              </a:ext>
            </a:extLst>
          </p:cNvPr>
          <p:cNvSpPr txBox="1"/>
          <p:nvPr/>
        </p:nvSpPr>
        <p:spPr>
          <a:xfrm>
            <a:off x="4945762" y="6335102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brewminate.com/the-burning-of-the-library-of-alexandr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2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4543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20D78-5996-48F4-AEA5-1D6D8650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Plato: Who? When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DCA43-524F-443C-A02B-88517690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405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FB03-7658-46AE-9E56-8B5297804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Plato was born in 428BCE and died in 348BCE – he was 80 when he died. </a:t>
            </a:r>
          </a:p>
          <a:p>
            <a:r>
              <a:rPr lang="en-GB" sz="2000">
                <a:solidFill>
                  <a:srgbClr val="FFFFFF"/>
                </a:solidFill>
              </a:rPr>
              <a:t>He taught many people including Aristotle (for about 20 years) </a:t>
            </a:r>
          </a:p>
          <a:p>
            <a:r>
              <a:rPr lang="en-GB" sz="2000">
                <a:solidFill>
                  <a:srgbClr val="FFFFFF"/>
                </a:solidFill>
              </a:rPr>
              <a:t>He opened a place of learning called ‘The Academy’ which was open on and off for almost 900 years after his death. </a:t>
            </a:r>
          </a:p>
          <a:p>
            <a:r>
              <a:rPr lang="en-GB" sz="2000">
                <a:solidFill>
                  <a:srgbClr val="FFFFFF"/>
                </a:solidFill>
              </a:rPr>
              <a:t>He lived in Athens, in Greece. </a:t>
            </a:r>
          </a:p>
          <a:p>
            <a:r>
              <a:rPr lang="en-GB" sz="2000">
                <a:solidFill>
                  <a:srgbClr val="FFFFFF"/>
                </a:solidFill>
              </a:rPr>
              <a:t>He wrote extensively. </a:t>
            </a:r>
          </a:p>
          <a:p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76BC3-27A7-4A51-867E-03B1C89988B0}"/>
              </a:ext>
            </a:extLst>
          </p:cNvPr>
          <p:cNvSpPr txBox="1"/>
          <p:nvPr/>
        </p:nvSpPr>
        <p:spPr>
          <a:xfrm>
            <a:off x="5078811" y="633510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Ancient_Greek_philosoph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0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636F3-77F6-4692-89E5-82A5EEDF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/>
              <a:t>Why was he famous?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29ED-BE7B-41BD-B070-27A741F7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2000" dirty="0"/>
              <a:t>The Allegory of the Cave: </a:t>
            </a:r>
          </a:p>
          <a:p>
            <a:r>
              <a:rPr lang="en-GB" sz="2000" dirty="0">
                <a:hlinkClick r:id="rId2"/>
              </a:rPr>
              <a:t>https://youtu.be/69F7GhASOdM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Please mute your mic and watch this clip – it is about 3 minutes long…</a:t>
            </a:r>
          </a:p>
          <a:p>
            <a:r>
              <a:rPr lang="en-GB" sz="2000" dirty="0"/>
              <a:t>I will ask you all questions about it in the Chat afterwards.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mammal, outdoor&#10;&#10;Description automatically generated">
            <a:extLst>
              <a:ext uri="{FF2B5EF4-FFF2-40B4-BE49-F238E27FC236}">
                <a16:creationId xmlns:a16="http://schemas.microsoft.com/office/drawing/2014/main" id="{56162001-B91E-4777-B91E-C004CD1507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597" r="15272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3DA7E-7595-43D7-A947-4DFB8520EC5B}"/>
              </a:ext>
            </a:extLst>
          </p:cNvPr>
          <p:cNvSpPr txBox="1"/>
          <p:nvPr/>
        </p:nvSpPr>
        <p:spPr>
          <a:xfrm>
            <a:off x="8963107" y="5858593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www.thesociologicalcinema.com/videos/platos-allegory-of-the-cave-and-the-social-construction-of-real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2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0ED95-F4DA-487E-A590-16B455E9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/>
              <a:t>Why did he do it?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5276-0522-4377-850D-383A02FD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2000" dirty="0"/>
              <a:t>Plato thought that the role of the Philosopher was to reveal the truth to people who were otherwise clueless! </a:t>
            </a:r>
          </a:p>
          <a:p>
            <a:pPr lvl="1"/>
            <a:r>
              <a:rPr lang="en-GB" sz="2000" dirty="0"/>
              <a:t>In other words the Philosopher knew what other didn’t and it was his job to educate them. </a:t>
            </a:r>
          </a:p>
          <a:p>
            <a:r>
              <a:rPr lang="en-GB" sz="2000" dirty="0"/>
              <a:t>This role of Philosopher is the same for the Prophet (Muhammad, Moses, Elijah, Jesus) and the visionary (John – the Book of Revelations) </a:t>
            </a:r>
          </a:p>
          <a:p>
            <a:r>
              <a:rPr lang="en-GB" sz="2000" dirty="0"/>
              <a:t>Plato believed so much in the value of Philosophy that he said that Philosophers should be Kings!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ECA9767C-9E5E-4266-B575-673179151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00" r="567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73856-CA68-4603-8660-D935F9E2AAA8}"/>
              </a:ext>
            </a:extLst>
          </p:cNvPr>
          <p:cNvSpPr txBox="1"/>
          <p:nvPr/>
        </p:nvSpPr>
        <p:spPr>
          <a:xfrm>
            <a:off x="8943871" y="585859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boston_public_library/772759277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A57B3-DE44-4B9C-8D02-0CDB84CC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/>
              <a:t>How would this work?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C012-D9F6-47EC-96F1-32B616E1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1700" dirty="0"/>
              <a:t>Well, the Philosopher, the cleverest and most educated person in the city would be like the Head and do all the thinking. </a:t>
            </a:r>
          </a:p>
          <a:p>
            <a:r>
              <a:rPr lang="en-GB" sz="1700" dirty="0"/>
              <a:t>He would then rule over the administrators, who would be like the lungs and heart. </a:t>
            </a:r>
          </a:p>
          <a:p>
            <a:r>
              <a:rPr lang="en-GB" sz="1700" dirty="0"/>
              <a:t>They would control the hands and arms (The army and the workers)</a:t>
            </a:r>
          </a:p>
          <a:p>
            <a:r>
              <a:rPr lang="en-GB" sz="1700" dirty="0"/>
              <a:t>Something to bear in mind when thinking about this is that Plato, a philosopher, thinks that Philosophers should be in charge…I wonder who you think should be in charge today?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67C9C0-FDB3-4D80-8ACC-FB37CAEC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5524" y="560476"/>
            <a:ext cx="2959456" cy="57364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67CB3D-4DD5-4864-BAC7-FDE1B96B9A7D}"/>
              </a:ext>
            </a:extLst>
          </p:cNvPr>
          <p:cNvSpPr txBox="1"/>
          <p:nvPr/>
        </p:nvSpPr>
        <p:spPr>
          <a:xfrm>
            <a:off x="7246942" y="6922275"/>
            <a:ext cx="3538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The_human_body._A_beginner's_text-book_of_anatomy,_physiology_and_hygiene_(1884)_(14782797292)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87093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E3AF-4499-405E-8A57-48972A83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/>
              <a:t>His Legacy – why do we learn about him today?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CE28C-B889-4776-991B-FC92F372E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07" b="1639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75BA-4124-496C-A711-A47A5973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GB" sz="1500"/>
              <a:t>He talked about the soul, just like Socrates did and said that it was separate to the body. </a:t>
            </a:r>
          </a:p>
          <a:p>
            <a:r>
              <a:rPr lang="en-GB" sz="1500"/>
              <a:t>He went a little further and said that the body would rot, decay and eventually die – like everything else in the world. </a:t>
            </a:r>
          </a:p>
          <a:p>
            <a:r>
              <a:rPr lang="en-GB" sz="1500"/>
              <a:t>So, because of this the world was not to be cared about all that much. It would be here today and gone tomorrow…but your soul is eternal! </a:t>
            </a:r>
          </a:p>
          <a:p>
            <a:r>
              <a:rPr lang="en-GB" sz="1500"/>
              <a:t>The soul was once in heaven and will return there…</a:t>
            </a:r>
          </a:p>
          <a:p>
            <a:r>
              <a:rPr lang="en-GB" sz="1500"/>
              <a:t>The eternal nature of the soul means that it is the only thing worth caring about…but the body sometimes misunderstands 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C1E0F-52A6-4DA4-90C7-A6C4B87A5809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nerdevil.it/2019/08/24/soul-pixar-prime-immagini-nuovi-dettagl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3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0B56-8156-4D72-83AD-9F5D3DE9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Soul</a:t>
            </a: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5BF6E3C7-F2AF-4782-AD19-A421F412E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818" r="23993" b="1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5A33364-D0C1-4B8B-85F7-219D61D8E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804" r="32978" b="1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239A8CC-E257-41A5-BF20-BE054F88D1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5876" r="-1" b="10520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8A33B2-D6CF-4055-8450-4BC431F1A270}"/>
              </a:ext>
            </a:extLst>
          </p:cNvPr>
          <p:cNvSpPr txBox="1"/>
          <p:nvPr/>
        </p:nvSpPr>
        <p:spPr>
          <a:xfrm>
            <a:off x="5694072" y="4042760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nerdevil.it/2019/08/24/soul-pixar-prime-immagini-nuovi-dettagl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D3CD1-34D9-4B54-A113-2447B21D73EB}"/>
              </a:ext>
            </a:extLst>
          </p:cNvPr>
          <p:cNvSpPr txBox="1"/>
          <p:nvPr/>
        </p:nvSpPr>
        <p:spPr>
          <a:xfrm>
            <a:off x="1752894" y="4042761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it.wikipedia.org/wiki/Soul_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E2E41-19BC-4CB8-AF1D-1FC61D49388B}"/>
              </a:ext>
            </a:extLst>
          </p:cNvPr>
          <p:cNvSpPr txBox="1"/>
          <p:nvPr/>
        </p:nvSpPr>
        <p:spPr>
          <a:xfrm>
            <a:off x="9884958" y="4042761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en.wikipedia.org/wiki/Soul_(2020_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B9FA-CFF6-4A8B-A4A8-0794D497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Soul – Eternal knower of all things…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FF8E-AF62-44D4-BD0D-8DBF95FA0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Plato the heavens were full of the eternal things and the soul was one of those things. </a:t>
            </a:r>
          </a:p>
          <a:p>
            <a:r>
              <a:rPr lang="en-GB" dirty="0"/>
              <a:t>It arrived on earth in your newly born body and knew ALL things….but the body gets in the way. </a:t>
            </a:r>
          </a:p>
          <a:p>
            <a:r>
              <a:rPr lang="en-GB" dirty="0"/>
              <a:t>If you just listen, learn and think then all that knowledge will come back to you…</a:t>
            </a:r>
          </a:p>
          <a:p>
            <a:r>
              <a:rPr lang="en-GB" dirty="0"/>
              <a:t> If you don’t, it won’t! </a:t>
            </a:r>
          </a:p>
          <a:p>
            <a:r>
              <a:rPr lang="en-GB" dirty="0"/>
              <a:t>Some people can learn and some people can’t…</a:t>
            </a:r>
          </a:p>
        </p:txBody>
      </p:sp>
    </p:spTree>
    <p:extLst>
      <p:ext uri="{BB962C8B-B14F-4D97-AF65-F5344CB8AC3E}">
        <p14:creationId xmlns:p14="http://schemas.microsoft.com/office/powerpoint/2010/main" val="339062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943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Great Philosophers: Plato </vt:lpstr>
      <vt:lpstr>Why Plato? </vt:lpstr>
      <vt:lpstr>Plato: Who? When</vt:lpstr>
      <vt:lpstr>Why was he famous? </vt:lpstr>
      <vt:lpstr>Why did he do it? </vt:lpstr>
      <vt:lpstr>How would this work? </vt:lpstr>
      <vt:lpstr>His Legacy – why do we learn about him today? </vt:lpstr>
      <vt:lpstr>The Soul</vt:lpstr>
      <vt:lpstr>The Soul – Eternal knower of all things…</vt:lpstr>
      <vt:lpstr>Plato and the world</vt:lpstr>
      <vt:lpstr>Plato and Aristotle</vt:lpstr>
      <vt:lpstr>PowerPoint Presentation</vt:lpstr>
      <vt:lpstr>Plato Quotes</vt:lpstr>
      <vt:lpstr>Next Week…Aristotle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Philosophers: Plato</dc:title>
  <dc:creator>J Semmens</dc:creator>
  <cp:lastModifiedBy>J Semmens</cp:lastModifiedBy>
  <cp:revision>2</cp:revision>
  <dcterms:created xsi:type="dcterms:W3CDTF">2021-01-19T15:12:21Z</dcterms:created>
  <dcterms:modified xsi:type="dcterms:W3CDTF">2021-01-21T12:15:26Z</dcterms:modified>
</cp:coreProperties>
</file>